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7" r:id="rId4"/>
  </p:sldMasterIdLst>
  <p:notesMasterIdLst>
    <p:notesMasterId r:id="rId21"/>
  </p:notesMasterIdLst>
  <p:handoutMasterIdLst>
    <p:handoutMasterId r:id="rId22"/>
  </p:handoutMasterIdLst>
  <p:sldIdLst>
    <p:sldId id="410" r:id="rId5"/>
    <p:sldId id="383" r:id="rId6"/>
    <p:sldId id="391" r:id="rId7"/>
    <p:sldId id="408" r:id="rId8"/>
    <p:sldId id="415" r:id="rId9"/>
    <p:sldId id="411" r:id="rId10"/>
    <p:sldId id="405" r:id="rId11"/>
    <p:sldId id="416" r:id="rId12"/>
    <p:sldId id="417" r:id="rId13"/>
    <p:sldId id="414" r:id="rId14"/>
    <p:sldId id="412" r:id="rId15"/>
    <p:sldId id="398" r:id="rId16"/>
    <p:sldId id="413" r:id="rId17"/>
    <p:sldId id="418" r:id="rId18"/>
    <p:sldId id="403" r:id="rId19"/>
    <p:sldId id="41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95582667-6102-27E7-ED8E-01A166EB4B6B}" name="Guest User" initials="GU" userId="Guest User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77F1EC-45BC-41F8-8168-28C497E261A8}" v="13" dt="2024-04-12T14:29:54.876"/>
    <p1510:client id="{85B56D93-8842-4B36-BE43-A0EA2A9C1C84}" v="4" dt="2024-04-11T22:47:51.491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177" autoAdjust="0"/>
  </p:normalViewPr>
  <p:slideViewPr>
    <p:cSldViewPr snapToGrid="0">
      <p:cViewPr varScale="1">
        <p:scale>
          <a:sx n="87" d="100"/>
          <a:sy n="87" d="100"/>
        </p:scale>
        <p:origin x="151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Eells" userId="5cbf0fe88df6c524" providerId="LiveId" clId="{5E77F1EC-45BC-41F8-8168-28C497E261A8}"/>
    <pc:docChg chg="undo redo custSel addSld modSld sldOrd">
      <pc:chgData name="Eric Eells" userId="5cbf0fe88df6c524" providerId="LiveId" clId="{5E77F1EC-45BC-41F8-8168-28C497E261A8}" dt="2024-04-12T16:37:35.561" v="2024" actId="313"/>
      <pc:docMkLst>
        <pc:docMk/>
      </pc:docMkLst>
      <pc:sldChg chg="modSp mod delCm modCm">
        <pc:chgData name="Eric Eells" userId="5cbf0fe88df6c524" providerId="LiveId" clId="{5E77F1EC-45BC-41F8-8168-28C497E261A8}" dt="2024-04-12T02:39:40.230" v="1410" actId="20577"/>
        <pc:sldMkLst>
          <pc:docMk/>
          <pc:sldMk cId="3200312026" sldId="391"/>
        </pc:sldMkLst>
        <pc:spChg chg="mod">
          <ac:chgData name="Eric Eells" userId="5cbf0fe88df6c524" providerId="LiveId" clId="{5E77F1EC-45BC-41F8-8168-28C497E261A8}" dt="2024-04-12T02:39:40.230" v="1410" actId="20577"/>
          <ac:spMkLst>
            <pc:docMk/>
            <pc:sldMk cId="3200312026" sldId="391"/>
            <ac:spMk id="7" creationId="{F70BD87D-F7DA-961B-4024-A354DC87D1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Eric Eells" userId="5cbf0fe88df6c524" providerId="LiveId" clId="{5E77F1EC-45BC-41F8-8168-28C497E261A8}" dt="2024-04-12T02:38:33.746" v="1357"/>
              <pc2:cmMkLst xmlns:pc2="http://schemas.microsoft.com/office/powerpoint/2019/9/main/command">
                <pc:docMk/>
                <pc:sldMk cId="3200312026" sldId="391"/>
                <pc2:cmMk id="{16772468-15C8-4547-8A6F-F41B45A37FE0}"/>
              </pc2:cmMkLst>
            </pc226:cmChg>
            <pc226:cmChg xmlns:pc226="http://schemas.microsoft.com/office/powerpoint/2022/06/main/command" chg="del mod">
              <pc226:chgData name="Eric Eells" userId="5cbf0fe88df6c524" providerId="LiveId" clId="{5E77F1EC-45BC-41F8-8168-28C497E261A8}" dt="2024-04-12T02:38:32.269" v="1356"/>
              <pc2:cmMkLst xmlns:pc2="http://schemas.microsoft.com/office/powerpoint/2019/9/main/command">
                <pc:docMk/>
                <pc:sldMk cId="3200312026" sldId="391"/>
                <pc2:cmMk id="{C6C2C6E0-7B76-4F23-8895-D5E52C4342B5}"/>
              </pc2:cmMkLst>
            </pc226:cmChg>
          </p:ext>
        </pc:extLst>
      </pc:sldChg>
      <pc:sldChg chg="addSp delSp modSp mod">
        <pc:chgData name="Eric Eells" userId="5cbf0fe88df6c524" providerId="LiveId" clId="{5E77F1EC-45BC-41F8-8168-28C497E261A8}" dt="2024-04-12T16:37:35.561" v="2024" actId="313"/>
        <pc:sldMkLst>
          <pc:docMk/>
          <pc:sldMk cId="752428618" sldId="403"/>
        </pc:sldMkLst>
        <pc:spChg chg="mod">
          <ac:chgData name="Eric Eells" userId="5cbf0fe88df6c524" providerId="LiveId" clId="{5E77F1EC-45BC-41F8-8168-28C497E261A8}" dt="2024-04-12T16:37:35.561" v="2024" actId="313"/>
          <ac:spMkLst>
            <pc:docMk/>
            <pc:sldMk cId="752428618" sldId="403"/>
            <ac:spMk id="3" creationId="{C7AB9C34-2B13-E66F-1053-2BA156F89425}"/>
          </ac:spMkLst>
        </pc:spChg>
        <pc:spChg chg="add del mod">
          <ac:chgData name="Eric Eells" userId="5cbf0fe88df6c524" providerId="LiveId" clId="{5E77F1EC-45BC-41F8-8168-28C497E261A8}" dt="2024-04-11T11:33:36.895" v="141" actId="478"/>
          <ac:spMkLst>
            <pc:docMk/>
            <pc:sldMk cId="752428618" sldId="403"/>
            <ac:spMk id="5" creationId="{CBF53891-6D34-E3AF-79DB-830FCE6BDD46}"/>
          </ac:spMkLst>
        </pc:spChg>
        <pc:spChg chg="add del">
          <ac:chgData name="Eric Eells" userId="5cbf0fe88df6c524" providerId="LiveId" clId="{5E77F1EC-45BC-41F8-8168-28C497E261A8}" dt="2024-04-11T11:33:16.346" v="136" actId="22"/>
          <ac:spMkLst>
            <pc:docMk/>
            <pc:sldMk cId="752428618" sldId="403"/>
            <ac:spMk id="7" creationId="{FABE7FFC-DA40-1397-ACAD-A18D62B19E81}"/>
          </ac:spMkLst>
        </pc:spChg>
        <pc:spChg chg="add mod">
          <ac:chgData name="Eric Eells" userId="5cbf0fe88df6c524" providerId="LiveId" clId="{5E77F1EC-45BC-41F8-8168-28C497E261A8}" dt="2024-04-12T14:10:16.010" v="1739" actId="115"/>
          <ac:spMkLst>
            <pc:docMk/>
            <pc:sldMk cId="752428618" sldId="403"/>
            <ac:spMk id="9" creationId="{A359B131-55F9-0B0E-7336-AE3764CA7095}"/>
          </ac:spMkLst>
        </pc:spChg>
        <pc:spChg chg="add mod">
          <ac:chgData name="Eric Eells" userId="5cbf0fe88df6c524" providerId="LiveId" clId="{5E77F1EC-45BC-41F8-8168-28C497E261A8}" dt="2024-04-11T22:29:34.383" v="790" actId="20577"/>
          <ac:spMkLst>
            <pc:docMk/>
            <pc:sldMk cId="752428618" sldId="403"/>
            <ac:spMk id="10" creationId="{FB047B81-9C61-AFCB-3D96-F4A8D6DD2495}"/>
          </ac:spMkLst>
        </pc:spChg>
        <pc:spChg chg="add del mod">
          <ac:chgData name="Eric Eells" userId="5cbf0fe88df6c524" providerId="LiveId" clId="{5E77F1EC-45BC-41F8-8168-28C497E261A8}" dt="2024-04-11T12:36:36.304" v="212" actId="478"/>
          <ac:spMkLst>
            <pc:docMk/>
            <pc:sldMk cId="752428618" sldId="403"/>
            <ac:spMk id="11" creationId="{6316D0D3-C7A1-DCE0-72D0-E967C2525BC4}"/>
          </ac:spMkLst>
        </pc:spChg>
        <pc:spChg chg="add mod">
          <ac:chgData name="Eric Eells" userId="5cbf0fe88df6c524" providerId="LiveId" clId="{5E77F1EC-45BC-41F8-8168-28C497E261A8}" dt="2024-04-11T12:37:11.297" v="230" actId="1076"/>
          <ac:spMkLst>
            <pc:docMk/>
            <pc:sldMk cId="752428618" sldId="403"/>
            <ac:spMk id="12" creationId="{7A68A72C-604F-3FC1-B38B-AFB0DA5B2421}"/>
          </ac:spMkLst>
        </pc:spChg>
        <pc:graphicFrameChg chg="del">
          <ac:chgData name="Eric Eells" userId="5cbf0fe88df6c524" providerId="LiveId" clId="{5E77F1EC-45BC-41F8-8168-28C497E261A8}" dt="2024-04-11T11:33:13.938" v="134" actId="478"/>
          <ac:graphicFrameMkLst>
            <pc:docMk/>
            <pc:sldMk cId="752428618" sldId="403"/>
            <ac:graphicFrameMk id="4" creationId="{4D1FB21E-CCFB-8E64-064C-DB8195F86847}"/>
          </ac:graphicFrameMkLst>
        </pc:graphicFrameChg>
      </pc:sldChg>
      <pc:sldChg chg="addSp delSp modSp mod">
        <pc:chgData name="Eric Eells" userId="5cbf0fe88df6c524" providerId="LiveId" clId="{5E77F1EC-45BC-41F8-8168-28C497E261A8}" dt="2024-04-12T16:07:23.786" v="1807" actId="20577"/>
        <pc:sldMkLst>
          <pc:docMk/>
          <pc:sldMk cId="4127695141" sldId="405"/>
        </pc:sldMkLst>
        <pc:spChg chg="del">
          <ac:chgData name="Eric Eells" userId="5cbf0fe88df6c524" providerId="LiveId" clId="{5E77F1EC-45BC-41F8-8168-28C497E261A8}" dt="2024-04-12T01:55:12.789" v="868" actId="22"/>
          <ac:spMkLst>
            <pc:docMk/>
            <pc:sldMk cId="4127695141" sldId="405"/>
            <ac:spMk id="3" creationId="{35B2799C-84D3-3D47-E83A-2386A9A5C688}"/>
          </ac:spMkLst>
        </pc:spChg>
        <pc:spChg chg="add mod">
          <ac:chgData name="Eric Eells" userId="5cbf0fe88df6c524" providerId="LiveId" clId="{5E77F1EC-45BC-41F8-8168-28C497E261A8}" dt="2024-04-12T16:07:11.279" v="1803" actId="478"/>
          <ac:spMkLst>
            <pc:docMk/>
            <pc:sldMk cId="4127695141" sldId="405"/>
            <ac:spMk id="3" creationId="{DBB9DF8C-131C-3800-19DA-F1D704DC2631}"/>
          </ac:spMkLst>
        </pc:spChg>
        <pc:spChg chg="del mod">
          <ac:chgData name="Eric Eells" userId="5cbf0fe88df6c524" providerId="LiveId" clId="{5E77F1EC-45BC-41F8-8168-28C497E261A8}" dt="2024-04-12T02:35:01.855" v="1259" actId="478"/>
          <ac:spMkLst>
            <pc:docMk/>
            <pc:sldMk cId="4127695141" sldId="405"/>
            <ac:spMk id="4" creationId="{CDB14AAA-1F04-769D-E7F0-4F68C8EB9283}"/>
          </ac:spMkLst>
        </pc:spChg>
        <pc:spChg chg="add mod">
          <ac:chgData name="Eric Eells" userId="5cbf0fe88df6c524" providerId="LiveId" clId="{5E77F1EC-45BC-41F8-8168-28C497E261A8}" dt="2024-04-12T14:58:44.751" v="1802" actId="20577"/>
          <ac:spMkLst>
            <pc:docMk/>
            <pc:sldMk cId="4127695141" sldId="405"/>
            <ac:spMk id="5" creationId="{BC1DC2AD-DCE5-7505-6ADF-1A043945584C}"/>
          </ac:spMkLst>
        </pc:spChg>
        <pc:spChg chg="mod">
          <ac:chgData name="Eric Eells" userId="5cbf0fe88df6c524" providerId="LiveId" clId="{5E77F1EC-45BC-41F8-8168-28C497E261A8}" dt="2024-04-12T01:56:52.728" v="912" actId="14100"/>
          <ac:spMkLst>
            <pc:docMk/>
            <pc:sldMk cId="4127695141" sldId="405"/>
            <ac:spMk id="6" creationId="{76A9A9A7-F1D2-237D-AC72-E21A286F0A6F}"/>
          </ac:spMkLst>
        </pc:spChg>
        <pc:spChg chg="add del mod">
          <ac:chgData name="Eric Eells" userId="5cbf0fe88df6c524" providerId="LiveId" clId="{5E77F1EC-45BC-41F8-8168-28C497E261A8}" dt="2024-04-12T02:35:04.013" v="1260" actId="478"/>
          <ac:spMkLst>
            <pc:docMk/>
            <pc:sldMk cId="4127695141" sldId="405"/>
            <ac:spMk id="11" creationId="{B373C691-B682-717E-3B5D-197665BFC297}"/>
          </ac:spMkLst>
        </pc:spChg>
        <pc:spChg chg="add mod">
          <ac:chgData name="Eric Eells" userId="5cbf0fe88df6c524" providerId="LiveId" clId="{5E77F1EC-45BC-41F8-8168-28C497E261A8}" dt="2024-04-12T16:07:23.786" v="1807" actId="20577"/>
          <ac:spMkLst>
            <pc:docMk/>
            <pc:sldMk cId="4127695141" sldId="405"/>
            <ac:spMk id="12" creationId="{CFC63621-104D-8441-B0B7-52C44876C605}"/>
          </ac:spMkLst>
        </pc:spChg>
        <pc:picChg chg="add mod">
          <ac:chgData name="Eric Eells" userId="5cbf0fe88df6c524" providerId="LiveId" clId="{5E77F1EC-45BC-41F8-8168-28C497E261A8}" dt="2024-04-12T16:07:17.023" v="1805" actId="14100"/>
          <ac:picMkLst>
            <pc:docMk/>
            <pc:sldMk cId="4127695141" sldId="405"/>
            <ac:picMk id="7" creationId="{52791720-7188-8469-81A7-50C332E6D1CF}"/>
          </ac:picMkLst>
        </pc:picChg>
        <pc:picChg chg="add del mod ord">
          <ac:chgData name="Eric Eells" userId="5cbf0fe88df6c524" providerId="LiveId" clId="{5E77F1EC-45BC-41F8-8168-28C497E261A8}" dt="2024-04-12T16:07:11.279" v="1803" actId="478"/>
          <ac:picMkLst>
            <pc:docMk/>
            <pc:sldMk cId="4127695141" sldId="405"/>
            <ac:picMk id="9" creationId="{FF78645D-A1A8-7D56-9668-ACC6BF11A8CC}"/>
          </ac:picMkLst>
        </pc:picChg>
      </pc:sldChg>
      <pc:sldChg chg="addSp delSp modSp mod delCm modCm">
        <pc:chgData name="Eric Eells" userId="5cbf0fe88df6c524" providerId="LiveId" clId="{5E77F1EC-45BC-41F8-8168-28C497E261A8}" dt="2024-04-12T14:30:23.010" v="1766" actId="20577"/>
        <pc:sldMkLst>
          <pc:docMk/>
          <pc:sldMk cId="888484295" sldId="408"/>
        </pc:sldMkLst>
        <pc:spChg chg="del mod">
          <ac:chgData name="Eric Eells" userId="5cbf0fe88df6c524" providerId="LiveId" clId="{5E77F1EC-45BC-41F8-8168-28C497E261A8}" dt="2024-04-12T14:29:54.531" v="1759" actId="478"/>
          <ac:spMkLst>
            <pc:docMk/>
            <pc:sldMk cId="888484295" sldId="408"/>
            <ac:spMk id="3" creationId="{DB097449-5B72-ADA0-3B2D-1CBC160D6B90}"/>
          </ac:spMkLst>
        </pc:spChg>
        <pc:spChg chg="add del mod">
          <ac:chgData name="Eric Eells" userId="5cbf0fe88df6c524" providerId="LiveId" clId="{5E77F1EC-45BC-41F8-8168-28C497E261A8}" dt="2024-04-12T14:29:57.335" v="1761" actId="478"/>
          <ac:spMkLst>
            <pc:docMk/>
            <pc:sldMk cId="888484295" sldId="408"/>
            <ac:spMk id="5" creationId="{2404F316-0BD2-4658-D172-D2138164D888}"/>
          </ac:spMkLst>
        </pc:spChg>
        <pc:spChg chg="add mod">
          <ac:chgData name="Eric Eells" userId="5cbf0fe88df6c524" providerId="LiveId" clId="{5E77F1EC-45BC-41F8-8168-28C497E261A8}" dt="2024-04-12T14:30:23.010" v="1766" actId="20577"/>
          <ac:spMkLst>
            <pc:docMk/>
            <pc:sldMk cId="888484295" sldId="408"/>
            <ac:spMk id="6" creationId="{06AC2413-A4A5-3696-4060-58BD678AD6A8}"/>
          </ac:spMkLst>
        </pc:spChg>
        <pc:spChg chg="add mod">
          <ac:chgData name="Eric Eells" userId="5cbf0fe88df6c524" providerId="LiveId" clId="{5E77F1EC-45BC-41F8-8168-28C497E261A8}" dt="2024-04-11T11:29:01.288" v="59" actId="478"/>
          <ac:spMkLst>
            <pc:docMk/>
            <pc:sldMk cId="888484295" sldId="408"/>
            <ac:spMk id="8" creationId="{36FC397E-3ED6-C908-58EB-465B585E5318}"/>
          </ac:spMkLst>
        </pc:spChg>
        <pc:picChg chg="del">
          <ac:chgData name="Eric Eells" userId="5cbf0fe88df6c524" providerId="LiveId" clId="{5E77F1EC-45BC-41F8-8168-28C497E261A8}" dt="2024-04-11T11:29:01.288" v="59" actId="478"/>
          <ac:picMkLst>
            <pc:docMk/>
            <pc:sldMk cId="888484295" sldId="408"/>
            <ac:picMk id="6" creationId="{927C055E-87CE-5730-F183-F3B7169531A0}"/>
          </ac:picMkLst>
        </pc:picChg>
        <pc:picChg chg="add mod">
          <ac:chgData name="Eric Eells" userId="5cbf0fe88df6c524" providerId="LiveId" clId="{5E77F1EC-45BC-41F8-8168-28C497E261A8}" dt="2024-04-11T11:30:43.423" v="83" actId="14100"/>
          <ac:picMkLst>
            <pc:docMk/>
            <pc:sldMk cId="888484295" sldId="408"/>
            <ac:picMk id="10" creationId="{17BD77A6-2C9E-04F4-80C4-FEE8B7A40188}"/>
          </ac:picMkLst>
        </pc:picChg>
        <pc:picChg chg="add del mod">
          <ac:chgData name="Eric Eells" userId="5cbf0fe88df6c524" providerId="LiveId" clId="{5E77F1EC-45BC-41F8-8168-28C497E261A8}" dt="2024-04-11T12:44:30.863" v="679" actId="478"/>
          <ac:picMkLst>
            <pc:docMk/>
            <pc:sldMk cId="888484295" sldId="408"/>
            <ac:picMk id="12" creationId="{A6F25901-C268-CA61-BF22-CF60A7F5FE2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Eric Eells" userId="5cbf0fe88df6c524" providerId="LiveId" clId="{5E77F1EC-45BC-41F8-8168-28C497E261A8}" dt="2024-04-12T02:38:28.874" v="1355"/>
              <pc2:cmMkLst xmlns:pc2="http://schemas.microsoft.com/office/powerpoint/2019/9/main/command">
                <pc:docMk/>
                <pc:sldMk cId="888484295" sldId="408"/>
                <pc2:cmMk id="{29C6D148-B727-400C-B73C-E91204CD5CB1}"/>
              </pc2:cmMkLst>
            </pc226:cmChg>
          </p:ext>
        </pc:extLst>
      </pc:sldChg>
      <pc:sldChg chg="addSp delSp modSp mod">
        <pc:chgData name="Eric Eells" userId="5cbf0fe88df6c524" providerId="LiveId" clId="{5E77F1EC-45BC-41F8-8168-28C497E261A8}" dt="2024-04-11T20:34:08.627" v="703" actId="14100"/>
        <pc:sldMkLst>
          <pc:docMk/>
          <pc:sldMk cId="2788923565" sldId="411"/>
        </pc:sldMkLst>
        <pc:spChg chg="mod">
          <ac:chgData name="Eric Eells" userId="5cbf0fe88df6c524" providerId="LiveId" clId="{5E77F1EC-45BC-41F8-8168-28C497E261A8}" dt="2024-04-11T20:34:08.627" v="703" actId="14100"/>
          <ac:spMkLst>
            <pc:docMk/>
            <pc:sldMk cId="2788923565" sldId="411"/>
            <ac:spMk id="3" creationId="{DB097449-5B72-ADA0-3B2D-1CBC160D6B90}"/>
          </ac:spMkLst>
        </pc:spChg>
        <pc:spChg chg="add mod">
          <ac:chgData name="Eric Eells" userId="5cbf0fe88df6c524" providerId="LiveId" clId="{5E77F1EC-45BC-41F8-8168-28C497E261A8}" dt="2024-04-11T11:31:45.715" v="126" actId="478"/>
          <ac:spMkLst>
            <pc:docMk/>
            <pc:sldMk cId="2788923565" sldId="411"/>
            <ac:spMk id="10" creationId="{9508665F-AD8E-64A5-EDA1-67151229FB1A}"/>
          </ac:spMkLst>
        </pc:spChg>
        <pc:picChg chg="del">
          <ac:chgData name="Eric Eells" userId="5cbf0fe88df6c524" providerId="LiveId" clId="{5E77F1EC-45BC-41F8-8168-28C497E261A8}" dt="2024-04-11T11:31:45.715" v="126" actId="478"/>
          <ac:picMkLst>
            <pc:docMk/>
            <pc:sldMk cId="2788923565" sldId="411"/>
            <ac:picMk id="8" creationId="{9A3E8AC2-0894-528F-CBEA-F77586A38606}"/>
          </ac:picMkLst>
        </pc:picChg>
        <pc:picChg chg="add mod">
          <ac:chgData name="Eric Eells" userId="5cbf0fe88df6c524" providerId="LiveId" clId="{5E77F1EC-45BC-41F8-8168-28C497E261A8}" dt="2024-04-11T11:32:11.420" v="133" actId="14100"/>
          <ac:picMkLst>
            <pc:docMk/>
            <pc:sldMk cId="2788923565" sldId="411"/>
            <ac:picMk id="12" creationId="{CAECC4C2-605D-9DC7-C24E-AD6BFDF79B72}"/>
          </ac:picMkLst>
        </pc:picChg>
        <pc:picChg chg="add mod ord">
          <ac:chgData name="Eric Eells" userId="5cbf0fe88df6c524" providerId="LiveId" clId="{5E77F1EC-45BC-41F8-8168-28C497E261A8}" dt="2024-04-11T11:32:05.568" v="131" actId="167"/>
          <ac:picMkLst>
            <pc:docMk/>
            <pc:sldMk cId="2788923565" sldId="411"/>
            <ac:picMk id="13" creationId="{FBA06A8C-EAA1-2B58-6ADA-C83320046CCF}"/>
          </ac:picMkLst>
        </pc:picChg>
      </pc:sldChg>
      <pc:sldChg chg="delSp mod">
        <pc:chgData name="Eric Eells" userId="5cbf0fe88df6c524" providerId="LiveId" clId="{5E77F1EC-45BC-41F8-8168-28C497E261A8}" dt="2024-04-11T20:36:36.044" v="762" actId="478"/>
        <pc:sldMkLst>
          <pc:docMk/>
          <pc:sldMk cId="2308218607" sldId="412"/>
        </pc:sldMkLst>
        <pc:picChg chg="del">
          <ac:chgData name="Eric Eells" userId="5cbf0fe88df6c524" providerId="LiveId" clId="{5E77F1EC-45BC-41F8-8168-28C497E261A8}" dt="2024-04-11T20:36:36.044" v="762" actId="478"/>
          <ac:picMkLst>
            <pc:docMk/>
            <pc:sldMk cId="2308218607" sldId="412"/>
            <ac:picMk id="11" creationId="{F98F53AA-0A13-BCD7-9849-D15F89B04599}"/>
          </ac:picMkLst>
        </pc:picChg>
        <pc:picChg chg="del">
          <ac:chgData name="Eric Eells" userId="5cbf0fe88df6c524" providerId="LiveId" clId="{5E77F1EC-45BC-41F8-8168-28C497E261A8}" dt="2024-04-11T20:36:36.044" v="762" actId="478"/>
          <ac:picMkLst>
            <pc:docMk/>
            <pc:sldMk cId="2308218607" sldId="412"/>
            <ac:picMk id="13" creationId="{921AEEC5-136B-E08D-C04A-7C4DC09F15C5}"/>
          </ac:picMkLst>
        </pc:picChg>
        <pc:picChg chg="del">
          <ac:chgData name="Eric Eells" userId="5cbf0fe88df6c524" providerId="LiveId" clId="{5E77F1EC-45BC-41F8-8168-28C497E261A8}" dt="2024-04-11T20:36:36.044" v="762" actId="478"/>
          <ac:picMkLst>
            <pc:docMk/>
            <pc:sldMk cId="2308218607" sldId="412"/>
            <ac:picMk id="15" creationId="{E01DCB36-0FE6-8AD6-0409-9BEA86E14452}"/>
          </ac:picMkLst>
        </pc:picChg>
        <pc:picChg chg="del">
          <ac:chgData name="Eric Eells" userId="5cbf0fe88df6c524" providerId="LiveId" clId="{5E77F1EC-45BC-41F8-8168-28C497E261A8}" dt="2024-04-11T20:36:36.044" v="762" actId="478"/>
          <ac:picMkLst>
            <pc:docMk/>
            <pc:sldMk cId="2308218607" sldId="412"/>
            <ac:picMk id="17" creationId="{CE70DC6A-55E4-E74F-3620-A8A39152B2E2}"/>
          </ac:picMkLst>
        </pc:picChg>
      </pc:sldChg>
      <pc:sldChg chg="addSp delSp modSp mod">
        <pc:chgData name="Eric Eells" userId="5cbf0fe88df6c524" providerId="LiveId" clId="{5E77F1EC-45BC-41F8-8168-28C497E261A8}" dt="2024-04-12T02:38:54.069" v="1362" actId="20577"/>
        <pc:sldMkLst>
          <pc:docMk/>
          <pc:sldMk cId="3743939549" sldId="414"/>
        </pc:sldMkLst>
        <pc:spChg chg="mod">
          <ac:chgData name="Eric Eells" userId="5cbf0fe88df6c524" providerId="LiveId" clId="{5E77F1EC-45BC-41F8-8168-28C497E261A8}" dt="2024-04-12T02:38:54.069" v="1362" actId="20577"/>
          <ac:spMkLst>
            <pc:docMk/>
            <pc:sldMk cId="3743939549" sldId="414"/>
            <ac:spMk id="7" creationId="{F70BD87D-F7DA-961B-4024-A354DC87D168}"/>
          </ac:spMkLst>
        </pc:spChg>
        <pc:picChg chg="add mod">
          <ac:chgData name="Eric Eells" userId="5cbf0fe88df6c524" providerId="LiveId" clId="{5E77F1EC-45BC-41F8-8168-28C497E261A8}" dt="2024-04-11T20:36:00.213" v="743" actId="208"/>
          <ac:picMkLst>
            <pc:docMk/>
            <pc:sldMk cId="3743939549" sldId="414"/>
            <ac:picMk id="4" creationId="{0FDFA5B7-A964-77D9-E77E-57DFEDB8AF3B}"/>
          </ac:picMkLst>
        </pc:picChg>
        <pc:picChg chg="del mod">
          <ac:chgData name="Eric Eells" userId="5cbf0fe88df6c524" providerId="LiveId" clId="{5E77F1EC-45BC-41F8-8168-28C497E261A8}" dt="2024-04-11T20:35:54.724" v="740" actId="478"/>
          <ac:picMkLst>
            <pc:docMk/>
            <pc:sldMk cId="3743939549" sldId="414"/>
            <ac:picMk id="6" creationId="{319BED15-D979-6D6F-5AC6-185338EF5106}"/>
          </ac:picMkLst>
        </pc:picChg>
      </pc:sldChg>
      <pc:sldChg chg="addSp delSp modSp add mod">
        <pc:chgData name="Eric Eells" userId="5cbf0fe88df6c524" providerId="LiveId" clId="{5E77F1EC-45BC-41F8-8168-28C497E261A8}" dt="2024-04-12T16:27:51.452" v="1828" actId="20577"/>
        <pc:sldMkLst>
          <pc:docMk/>
          <pc:sldMk cId="1135696808" sldId="415"/>
        </pc:sldMkLst>
        <pc:spChg chg="mod">
          <ac:chgData name="Eric Eells" userId="5cbf0fe88df6c524" providerId="LiveId" clId="{5E77F1EC-45BC-41F8-8168-28C497E261A8}" dt="2024-04-12T16:27:51.452" v="1828" actId="20577"/>
          <ac:spMkLst>
            <pc:docMk/>
            <pc:sldMk cId="1135696808" sldId="415"/>
            <ac:spMk id="3" creationId="{DB097449-5B72-ADA0-3B2D-1CBC160D6B90}"/>
          </ac:spMkLst>
        </pc:spChg>
        <pc:picChg chg="add del">
          <ac:chgData name="Eric Eells" userId="5cbf0fe88df6c524" providerId="LiveId" clId="{5E77F1EC-45BC-41F8-8168-28C497E261A8}" dt="2024-04-11T11:31:14.160" v="109" actId="478"/>
          <ac:picMkLst>
            <pc:docMk/>
            <pc:sldMk cId="1135696808" sldId="415"/>
            <ac:picMk id="10" creationId="{17BD77A6-2C9E-04F4-80C4-FEE8B7A40188}"/>
          </ac:picMkLst>
        </pc:picChg>
        <pc:picChg chg="mod">
          <ac:chgData name="Eric Eells" userId="5cbf0fe88df6c524" providerId="LiveId" clId="{5E77F1EC-45BC-41F8-8168-28C497E261A8}" dt="2024-04-11T11:31:19.449" v="111" actId="14100"/>
          <ac:picMkLst>
            <pc:docMk/>
            <pc:sldMk cId="1135696808" sldId="415"/>
            <ac:picMk id="12" creationId="{A6F25901-C268-CA61-BF22-CF60A7F5FE2C}"/>
          </ac:picMkLst>
        </pc:picChg>
      </pc:sldChg>
      <pc:sldChg chg="addSp delSp modSp add mod">
        <pc:chgData name="Eric Eells" userId="5cbf0fe88df6c524" providerId="LiveId" clId="{5E77F1EC-45BC-41F8-8168-28C497E261A8}" dt="2024-04-12T16:27:20.703" v="1826" actId="14100"/>
        <pc:sldMkLst>
          <pc:docMk/>
          <pc:sldMk cId="3295376184" sldId="416"/>
        </pc:sldMkLst>
        <pc:spChg chg="mod">
          <ac:chgData name="Eric Eells" userId="5cbf0fe88df6c524" providerId="LiveId" clId="{5E77F1EC-45BC-41F8-8168-28C497E261A8}" dt="2024-04-12T02:43:46.728" v="1624" actId="313"/>
          <ac:spMkLst>
            <pc:docMk/>
            <pc:sldMk cId="3295376184" sldId="416"/>
            <ac:spMk id="4" creationId="{CDB14AAA-1F04-769D-E7F0-4F68C8EB9283}"/>
          </ac:spMkLst>
        </pc:spChg>
        <pc:spChg chg="del mod">
          <ac:chgData name="Eric Eells" userId="5cbf0fe88df6c524" providerId="LiveId" clId="{5E77F1EC-45BC-41F8-8168-28C497E261A8}" dt="2024-04-12T16:27:14.994" v="1824" actId="478"/>
          <ac:spMkLst>
            <pc:docMk/>
            <pc:sldMk cId="3295376184" sldId="416"/>
            <ac:spMk id="5" creationId="{BC1DC2AD-DCE5-7505-6ADF-1A043945584C}"/>
          </ac:spMkLst>
        </pc:spChg>
        <pc:spChg chg="add del mod">
          <ac:chgData name="Eric Eells" userId="5cbf0fe88df6c524" providerId="LiveId" clId="{5E77F1EC-45BC-41F8-8168-28C497E261A8}" dt="2024-04-12T02:30:36.485" v="982" actId="478"/>
          <ac:spMkLst>
            <pc:docMk/>
            <pc:sldMk cId="3295376184" sldId="416"/>
            <ac:spMk id="8" creationId="{9F446D45-AEC6-A0D7-6D29-70623DC2AA4E}"/>
          </ac:spMkLst>
        </pc:spChg>
        <pc:picChg chg="add del mod">
          <ac:chgData name="Eric Eells" userId="5cbf0fe88df6c524" providerId="LiveId" clId="{5E77F1EC-45BC-41F8-8168-28C497E261A8}" dt="2024-04-12T16:21:48.139" v="1808" actId="478"/>
          <ac:picMkLst>
            <pc:docMk/>
            <pc:sldMk cId="3295376184" sldId="416"/>
            <ac:picMk id="3" creationId="{8FF80B99-1008-69BE-82AC-B129804FEA10}"/>
          </ac:picMkLst>
        </pc:picChg>
        <pc:picChg chg="add mod">
          <ac:chgData name="Eric Eells" userId="5cbf0fe88df6c524" providerId="LiveId" clId="{5E77F1EC-45BC-41F8-8168-28C497E261A8}" dt="2024-04-12T16:27:20.703" v="1826" actId="14100"/>
          <ac:picMkLst>
            <pc:docMk/>
            <pc:sldMk cId="3295376184" sldId="416"/>
            <ac:picMk id="7" creationId="{248DC7D4-3F86-0B0F-AC74-379B30139660}"/>
          </ac:picMkLst>
        </pc:picChg>
        <pc:picChg chg="del">
          <ac:chgData name="Eric Eells" userId="5cbf0fe88df6c524" providerId="LiveId" clId="{5E77F1EC-45BC-41F8-8168-28C497E261A8}" dt="2024-04-12T02:30:33.648" v="981" actId="478"/>
          <ac:picMkLst>
            <pc:docMk/>
            <pc:sldMk cId="3295376184" sldId="416"/>
            <ac:picMk id="9" creationId="{FF78645D-A1A8-7D56-9668-ACC6BF11A8CC}"/>
          </ac:picMkLst>
        </pc:picChg>
      </pc:sldChg>
      <pc:sldChg chg="addSp delSp modSp add mod">
        <pc:chgData name="Eric Eells" userId="5cbf0fe88df6c524" providerId="LiveId" clId="{5E77F1EC-45BC-41F8-8168-28C497E261A8}" dt="2024-04-12T16:22:49.766" v="1822" actId="1076"/>
        <pc:sldMkLst>
          <pc:docMk/>
          <pc:sldMk cId="975952085" sldId="417"/>
        </pc:sldMkLst>
        <pc:spChg chg="add del">
          <ac:chgData name="Eric Eells" userId="5cbf0fe88df6c524" providerId="LiveId" clId="{5E77F1EC-45BC-41F8-8168-28C497E261A8}" dt="2024-04-12T02:33:27.111" v="1065" actId="478"/>
          <ac:spMkLst>
            <pc:docMk/>
            <pc:sldMk cId="975952085" sldId="417"/>
            <ac:spMk id="4" creationId="{CDB14AAA-1F04-769D-E7F0-4F68C8EB9283}"/>
          </ac:spMkLst>
        </pc:spChg>
        <pc:spChg chg="mod">
          <ac:chgData name="Eric Eells" userId="5cbf0fe88df6c524" providerId="LiveId" clId="{5E77F1EC-45BC-41F8-8168-28C497E261A8}" dt="2024-04-12T02:43:56.510" v="1634" actId="20577"/>
          <ac:spMkLst>
            <pc:docMk/>
            <pc:sldMk cId="975952085" sldId="417"/>
            <ac:spMk id="5" creationId="{BC1DC2AD-DCE5-7505-6ADF-1A043945584C}"/>
          </ac:spMkLst>
        </pc:spChg>
        <pc:spChg chg="add del mod">
          <ac:chgData name="Eric Eells" userId="5cbf0fe88df6c524" providerId="LiveId" clId="{5E77F1EC-45BC-41F8-8168-28C497E261A8}" dt="2024-04-12T02:33:14.267" v="1061" actId="478"/>
          <ac:spMkLst>
            <pc:docMk/>
            <pc:sldMk cId="975952085" sldId="417"/>
            <ac:spMk id="9" creationId="{605185CE-FCB2-8CB1-ED14-52E3D59FB6A4}"/>
          </ac:spMkLst>
        </pc:spChg>
        <pc:spChg chg="add mod">
          <ac:chgData name="Eric Eells" userId="5cbf0fe88df6c524" providerId="LiveId" clId="{5E77F1EC-45BC-41F8-8168-28C497E261A8}" dt="2024-04-12T02:33:13.615" v="1060"/>
          <ac:spMkLst>
            <pc:docMk/>
            <pc:sldMk cId="975952085" sldId="417"/>
            <ac:spMk id="10" creationId="{120C108D-AB6A-3F5C-7C26-BB704C8A77AD}"/>
          </ac:spMkLst>
        </pc:spChg>
        <pc:spChg chg="add mod ord">
          <ac:chgData name="Eric Eells" userId="5cbf0fe88df6c524" providerId="LiveId" clId="{5E77F1EC-45BC-41F8-8168-28C497E261A8}" dt="2024-04-12T14:57:46.617" v="1781" actId="20577"/>
          <ac:spMkLst>
            <pc:docMk/>
            <pc:sldMk cId="975952085" sldId="417"/>
            <ac:spMk id="11" creationId="{FA2BB272-FB55-CA18-7D40-B977EA88D770}"/>
          </ac:spMkLst>
        </pc:spChg>
        <pc:spChg chg="add del mod">
          <ac:chgData name="Eric Eells" userId="5cbf0fe88df6c524" providerId="LiveId" clId="{5E77F1EC-45BC-41F8-8168-28C497E261A8}" dt="2024-04-12T02:33:31.965" v="1066" actId="478"/>
          <ac:spMkLst>
            <pc:docMk/>
            <pc:sldMk cId="975952085" sldId="417"/>
            <ac:spMk id="13" creationId="{72B6CABC-2411-373A-44F2-D34759277D00}"/>
          </ac:spMkLst>
        </pc:spChg>
        <pc:picChg chg="add mod">
          <ac:chgData name="Eric Eells" userId="5cbf0fe88df6c524" providerId="LiveId" clId="{5E77F1EC-45BC-41F8-8168-28C497E261A8}" dt="2024-04-12T16:22:49.766" v="1822" actId="1076"/>
          <ac:picMkLst>
            <pc:docMk/>
            <pc:sldMk cId="975952085" sldId="417"/>
            <ac:picMk id="3" creationId="{25318E7E-5824-16D8-DD83-FC96FA92F8C2}"/>
          </ac:picMkLst>
        </pc:picChg>
        <pc:picChg chg="del">
          <ac:chgData name="Eric Eells" userId="5cbf0fe88df6c524" providerId="LiveId" clId="{5E77F1EC-45BC-41F8-8168-28C497E261A8}" dt="2024-04-12T02:32:45.325" v="1053" actId="478"/>
          <ac:picMkLst>
            <pc:docMk/>
            <pc:sldMk cId="975952085" sldId="417"/>
            <ac:picMk id="3" creationId="{8FF80B99-1008-69BE-82AC-B129804FEA10}"/>
          </ac:picMkLst>
        </pc:picChg>
        <pc:picChg chg="add del mod">
          <ac:chgData name="Eric Eells" userId="5cbf0fe88df6c524" providerId="LiveId" clId="{5E77F1EC-45BC-41F8-8168-28C497E261A8}" dt="2024-04-12T16:22:42.338" v="1820" actId="478"/>
          <ac:picMkLst>
            <pc:docMk/>
            <pc:sldMk cId="975952085" sldId="417"/>
            <ac:picMk id="7" creationId="{5F2DB158-82C4-AA8D-A008-F07149795691}"/>
          </ac:picMkLst>
        </pc:picChg>
      </pc:sldChg>
      <pc:sldChg chg="addSp modSp new mod ord">
        <pc:chgData name="Eric Eells" userId="5cbf0fe88df6c524" providerId="LiveId" clId="{5E77F1EC-45BC-41F8-8168-28C497E261A8}" dt="2024-04-12T09:19:35.593" v="1719"/>
        <pc:sldMkLst>
          <pc:docMk/>
          <pc:sldMk cId="3152516820" sldId="418"/>
        </pc:sldMkLst>
        <pc:spChg chg="mod">
          <ac:chgData name="Eric Eells" userId="5cbf0fe88df6c524" providerId="LiveId" clId="{5E77F1EC-45BC-41F8-8168-28C497E261A8}" dt="2024-04-12T09:03:37.233" v="1653" actId="20577"/>
          <ac:spMkLst>
            <pc:docMk/>
            <pc:sldMk cId="3152516820" sldId="418"/>
            <ac:spMk id="2" creationId="{896CAF12-2E07-80A9-5A42-1A01D3DA0589}"/>
          </ac:spMkLst>
        </pc:spChg>
        <pc:spChg chg="mod">
          <ac:chgData name="Eric Eells" userId="5cbf0fe88df6c524" providerId="LiveId" clId="{5E77F1EC-45BC-41F8-8168-28C497E261A8}" dt="2024-04-12T09:19:34.032" v="1717" actId="313"/>
          <ac:spMkLst>
            <pc:docMk/>
            <pc:sldMk cId="3152516820" sldId="418"/>
            <ac:spMk id="3" creationId="{063D5CA5-4C26-04B5-4618-BDC3674BFD9B}"/>
          </ac:spMkLst>
        </pc:spChg>
        <pc:picChg chg="add mod">
          <ac:chgData name="Eric Eells" userId="5cbf0fe88df6c524" providerId="LiveId" clId="{5E77F1EC-45BC-41F8-8168-28C497E261A8}" dt="2024-04-12T09:18:53.218" v="1656" actId="1076"/>
          <ac:picMkLst>
            <pc:docMk/>
            <pc:sldMk cId="3152516820" sldId="418"/>
            <ac:picMk id="5" creationId="{B67A8418-1469-AA60-6029-07FE714DC284}"/>
          </ac:picMkLst>
        </pc:picChg>
      </pc:sldChg>
      <pc:sldChg chg="delSp modSp add mod">
        <pc:chgData name="Eric Eells" userId="5cbf0fe88df6c524" providerId="LiveId" clId="{5E77F1EC-45BC-41F8-8168-28C497E261A8}" dt="2024-04-12T16:36:38.560" v="2023" actId="14100"/>
        <pc:sldMkLst>
          <pc:docMk/>
          <pc:sldMk cId="489763515" sldId="419"/>
        </pc:sldMkLst>
        <pc:spChg chg="mod">
          <ac:chgData name="Eric Eells" userId="5cbf0fe88df6c524" providerId="LiveId" clId="{5E77F1EC-45BC-41F8-8168-28C497E261A8}" dt="2024-04-12T16:28:19.386" v="1842" actId="20577"/>
          <ac:spMkLst>
            <pc:docMk/>
            <pc:sldMk cId="489763515" sldId="419"/>
            <ac:spMk id="3" creationId="{C7AB9C34-2B13-E66F-1053-2BA156F89425}"/>
          </ac:spMkLst>
        </pc:spChg>
        <pc:spChg chg="del mod">
          <ac:chgData name="Eric Eells" userId="5cbf0fe88df6c524" providerId="LiveId" clId="{5E77F1EC-45BC-41F8-8168-28C497E261A8}" dt="2024-04-12T16:28:52.128" v="1881"/>
          <ac:spMkLst>
            <pc:docMk/>
            <pc:sldMk cId="489763515" sldId="419"/>
            <ac:spMk id="9" creationId="{A359B131-55F9-0B0E-7336-AE3764CA7095}"/>
          </ac:spMkLst>
        </pc:spChg>
        <pc:spChg chg="mod">
          <ac:chgData name="Eric Eells" userId="5cbf0fe88df6c524" providerId="LiveId" clId="{5E77F1EC-45BC-41F8-8168-28C497E261A8}" dt="2024-04-12T16:36:38.560" v="2023" actId="14100"/>
          <ac:spMkLst>
            <pc:docMk/>
            <pc:sldMk cId="489763515" sldId="419"/>
            <ac:spMk id="10" creationId="{FB047B81-9C61-AFCB-3D96-F4A8D6DD2495}"/>
          </ac:spMkLst>
        </pc:spChg>
        <pc:spChg chg="del">
          <ac:chgData name="Eric Eells" userId="5cbf0fe88df6c524" providerId="LiveId" clId="{5E77F1EC-45BC-41F8-8168-28C497E261A8}" dt="2024-04-12T16:28:52.610" v="1882" actId="478"/>
          <ac:spMkLst>
            <pc:docMk/>
            <pc:sldMk cId="489763515" sldId="419"/>
            <ac:spMk id="12" creationId="{7A68A72C-604F-3FC1-B38B-AFB0DA5B2421}"/>
          </ac:spMkLst>
        </pc:spChg>
      </pc:sldChg>
    </pc:docChg>
  </pc:docChgLst>
  <pc:docChgLst>
    <pc:chgData name="Guest User" providerId="Windows Live" clId="Web-{85B56D93-8842-4B36-BE43-A0EA2A9C1C84}"/>
    <pc:docChg chg="mod">
      <pc:chgData name="Guest User" userId="" providerId="Windows Live" clId="Web-{85B56D93-8842-4B36-BE43-A0EA2A9C1C84}" dt="2024-04-11T22:47:51.491" v="3"/>
      <pc:docMkLst>
        <pc:docMk/>
      </pc:docMkLst>
      <pc:sldChg chg="addCm">
        <pc:chgData name="Guest User" userId="" providerId="Windows Live" clId="Web-{85B56D93-8842-4B36-BE43-A0EA2A9C1C84}" dt="2024-04-11T22:47:51.491" v="3"/>
        <pc:sldMkLst>
          <pc:docMk/>
          <pc:sldMk cId="3200312026" sldId="39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uest User" userId="" providerId="Windows Live" clId="Web-{85B56D93-8842-4B36-BE43-A0EA2A9C1C84}" dt="2024-04-11T22:47:51.491" v="3"/>
              <pc2:cmMkLst xmlns:pc2="http://schemas.microsoft.com/office/powerpoint/2019/9/main/command">
                <pc:docMk/>
                <pc:sldMk cId="3200312026" sldId="391"/>
                <pc2:cmMk id="{16772468-15C8-4547-8A6F-F41B45A37FE0}"/>
              </pc2:cmMkLst>
            </pc226:cmChg>
            <pc226:cmChg xmlns:pc226="http://schemas.microsoft.com/office/powerpoint/2022/06/main/command" chg="add">
              <pc226:chgData name="Guest User" userId="" providerId="Windows Live" clId="Web-{85B56D93-8842-4B36-BE43-A0EA2A9C1C84}" dt="2024-04-11T22:44:09.702" v="1"/>
              <pc2:cmMkLst xmlns:pc2="http://schemas.microsoft.com/office/powerpoint/2019/9/main/command">
                <pc:docMk/>
                <pc:sldMk cId="3200312026" sldId="391"/>
                <pc2:cmMk id="{C6C2C6E0-7B76-4F23-8895-D5E52C4342B5}"/>
              </pc2:cmMkLst>
            </pc226:cmChg>
          </p:ext>
        </pc:extLst>
      </pc:sldChg>
      <pc:sldChg chg="addCm">
        <pc:chgData name="Guest User" userId="" providerId="Windows Live" clId="Web-{85B56D93-8842-4B36-BE43-A0EA2A9C1C84}" dt="2024-04-11T22:46:42.661" v="2"/>
        <pc:sldMkLst>
          <pc:docMk/>
          <pc:sldMk cId="888484295" sldId="40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uest User" userId="" providerId="Windows Live" clId="Web-{85B56D93-8842-4B36-BE43-A0EA2A9C1C84}" dt="2024-04-11T22:46:42.661" v="2"/>
              <pc2:cmMkLst xmlns:pc2="http://schemas.microsoft.com/office/powerpoint/2019/9/main/command">
                <pc:docMk/>
                <pc:sldMk cId="888484295" sldId="408"/>
                <pc2:cmMk id="{29C6D148-B727-400C-B73C-E91204CD5CB1}"/>
              </pc2:cmMkLst>
            </pc226:cmChg>
          </p:ext>
        </pc:ext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1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41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74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86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23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Prophet: additive model where non-linear trends are fit with yearly, weekly, and daily seasonality, plus holiday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40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23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00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1149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90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323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16680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060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81813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670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3147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5599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381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44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8432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9041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2012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057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41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21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1825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257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307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939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521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114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358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42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  <p:sldLayoutId id="2147483756" r:id="rId19"/>
    <p:sldLayoutId id="2147483759" r:id="rId20"/>
    <p:sldLayoutId id="2147483761" r:id="rId21"/>
    <p:sldLayoutId id="2147483764" r:id="rId22"/>
    <p:sldLayoutId id="2147483766" r:id="rId23"/>
    <p:sldLayoutId id="2147483767" r:id="rId2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00" userDrawn="1">
          <p15:clr>
            <a:srgbClr val="547EBF"/>
          </p15:clr>
        </p15:guide>
        <p15:guide id="2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Society Case Study: Energy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BF9AB-5F7B-B37A-65B1-5ABBD921764A}"/>
              </a:ext>
            </a:extLst>
          </p:cNvPr>
          <p:cNvSpPr txBox="1">
            <a:spLocks/>
          </p:cNvSpPr>
          <p:nvPr/>
        </p:nvSpPr>
        <p:spPr>
          <a:xfrm>
            <a:off x="6309905" y="4549552"/>
            <a:ext cx="5486400" cy="164592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 Eric Eells</a:t>
            </a:r>
          </a:p>
          <a:p>
            <a:r>
              <a:rPr lang="en-US" dirty="0"/>
              <a:t>4/12/24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The Prophet model picks up some trends but leave something to be desired for precise point in time estimates.</a:t>
            </a:r>
          </a:p>
          <a:p>
            <a:r>
              <a:rPr lang="en-US" dirty="0">
                <a:solidFill>
                  <a:srgbClr val="002060"/>
                </a:solidFill>
              </a:rPr>
              <a:t>The model supports the company’s energy optimization efforts, as energy consumption is expected to decrease.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Graphic 3" descr="Downward trend graph with solid fill">
            <a:extLst>
              <a:ext uri="{FF2B5EF4-FFF2-40B4-BE49-F238E27FC236}">
                <a16:creationId xmlns:a16="http://schemas.microsoft.com/office/drawing/2014/main" id="{0FDFA5B7-A964-77D9-E77E-57DFEDB8A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89598" y="4494823"/>
            <a:ext cx="1746504" cy="174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3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9" name="Graphic 8" descr="Information with solid fill">
            <a:extLst>
              <a:ext uri="{FF2B5EF4-FFF2-40B4-BE49-F238E27FC236}">
                <a16:creationId xmlns:a16="http://schemas.microsoft.com/office/drawing/2014/main" id="{CC866EFF-FD8F-C827-9D61-B5045F6B2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4514" y="4436302"/>
            <a:ext cx="1813163" cy="181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1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Eric Eells</a:t>
            </a:r>
          </a:p>
          <a:p>
            <a:r>
              <a:rPr lang="en-US" dirty="0"/>
              <a:t>972-754-2424</a:t>
            </a:r>
          </a:p>
          <a:p>
            <a:r>
              <a:rPr lang="en-US" dirty="0"/>
              <a:t>ericeells198@gmail.com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78988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AF12-2E07-80A9-5A42-1A01D3DA0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transformation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63D5CA5-4C26-04B5-4618-BDC3674BFD9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2990812" cy="3636740"/>
          </a:xfrm>
        </p:spPr>
        <p:txBody>
          <a:bodyPr/>
          <a:lstStyle/>
          <a:p>
            <a:r>
              <a:rPr lang="en-US" dirty="0"/>
              <a:t>The transformation maintains the data patterns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A8418-1469-AA60-6029-07FE714DC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373" y="2461561"/>
            <a:ext cx="7665267" cy="397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16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Prophet Hyperparameters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9B131-55F9-0B0E-7336-AE3764CA7095}"/>
              </a:ext>
            </a:extLst>
          </p:cNvPr>
          <p:cNvSpPr txBox="1"/>
          <p:nvPr/>
        </p:nvSpPr>
        <p:spPr>
          <a:xfrm>
            <a:off x="7199085" y="2966678"/>
            <a:ext cx="43680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Optimized:</a:t>
            </a:r>
          </a:p>
          <a:p>
            <a:r>
              <a:rPr lang="en-US" dirty="0">
                <a:solidFill>
                  <a:srgbClr val="002060"/>
                </a:solidFill>
              </a:rPr>
              <a:t>{'growth': </a:t>
            </a:r>
            <a:r>
              <a:rPr lang="en-US" u="sng" dirty="0">
                <a:solidFill>
                  <a:srgbClr val="002060"/>
                </a:solidFill>
              </a:rPr>
              <a:t>'logistic</a:t>
            </a:r>
            <a:r>
              <a:rPr lang="en-US" dirty="0">
                <a:solidFill>
                  <a:srgbClr val="002060"/>
                </a:solidFill>
              </a:rPr>
              <a:t>',</a:t>
            </a:r>
          </a:p>
          <a:p>
            <a:r>
              <a:rPr lang="en-US" dirty="0">
                <a:solidFill>
                  <a:srgbClr val="002060"/>
                </a:solidFill>
              </a:rPr>
              <a:t> 'holidays’: </a:t>
            </a:r>
            <a:r>
              <a:rPr lang="en-US" u="sng" dirty="0">
                <a:solidFill>
                  <a:srgbClr val="002060"/>
                </a:solidFill>
              </a:rPr>
              <a:t>events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 '</a:t>
            </a:r>
            <a:r>
              <a:rPr lang="en-US" dirty="0" err="1">
                <a:solidFill>
                  <a:srgbClr val="002060"/>
                </a:solidFill>
              </a:rPr>
              <a:t>seasonality_mode</a:t>
            </a:r>
            <a:r>
              <a:rPr lang="en-US" dirty="0">
                <a:solidFill>
                  <a:srgbClr val="002060"/>
                </a:solidFill>
              </a:rPr>
              <a:t>': </a:t>
            </a:r>
            <a:r>
              <a:rPr lang="en-US" u="sng" dirty="0">
                <a:solidFill>
                  <a:srgbClr val="002060"/>
                </a:solidFill>
              </a:rPr>
              <a:t>'multiplicative</a:t>
            </a:r>
            <a:r>
              <a:rPr lang="en-US" dirty="0">
                <a:solidFill>
                  <a:srgbClr val="002060"/>
                </a:solidFill>
              </a:rPr>
              <a:t>',</a:t>
            </a:r>
          </a:p>
          <a:p>
            <a:r>
              <a:rPr lang="en-US" dirty="0">
                <a:solidFill>
                  <a:srgbClr val="002060"/>
                </a:solidFill>
              </a:rPr>
              <a:t> '</a:t>
            </a:r>
            <a:r>
              <a:rPr lang="en-US" dirty="0" err="1">
                <a:solidFill>
                  <a:srgbClr val="002060"/>
                </a:solidFill>
              </a:rPr>
              <a:t>changepoint_prior_scale</a:t>
            </a:r>
            <a:r>
              <a:rPr lang="en-US" dirty="0">
                <a:solidFill>
                  <a:srgbClr val="002060"/>
                </a:solidFill>
              </a:rPr>
              <a:t>': </a:t>
            </a:r>
            <a:r>
              <a:rPr lang="en-US" u="sng" dirty="0">
                <a:solidFill>
                  <a:srgbClr val="002060"/>
                </a:solidFill>
              </a:rPr>
              <a:t>0.001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seasonality_prior_scale</a:t>
            </a:r>
            <a:r>
              <a:rPr lang="en-US" dirty="0">
                <a:solidFill>
                  <a:srgbClr val="002060"/>
                </a:solidFill>
              </a:rPr>
              <a:t>’: </a:t>
            </a:r>
            <a:r>
              <a:rPr lang="en-US" u="sng" dirty="0">
                <a:solidFill>
                  <a:srgbClr val="002060"/>
                </a:solidFill>
              </a:rPr>
              <a:t>0.01</a:t>
            </a:r>
            <a:r>
              <a:rPr lang="en-US" dirty="0">
                <a:solidFill>
                  <a:srgbClr val="002060"/>
                </a:solidFill>
              </a:rPr>
              <a:t>,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holiday_prior_scale</a:t>
            </a:r>
            <a:r>
              <a:rPr lang="en-US" dirty="0">
                <a:solidFill>
                  <a:srgbClr val="002060"/>
                </a:solidFill>
              </a:rPr>
              <a:t>’: </a:t>
            </a:r>
            <a:r>
              <a:rPr lang="en-US" u="sng" dirty="0">
                <a:solidFill>
                  <a:srgbClr val="002060"/>
                </a:solidFill>
              </a:rPr>
              <a:t>0.01,</a:t>
            </a:r>
          </a:p>
          <a:p>
            <a:r>
              <a:rPr lang="en-US" dirty="0">
                <a:solidFill>
                  <a:srgbClr val="002060"/>
                </a:solidFill>
              </a:rPr>
              <a:t> '</a:t>
            </a:r>
            <a:r>
              <a:rPr lang="en-US" dirty="0" err="1">
                <a:solidFill>
                  <a:srgbClr val="002060"/>
                </a:solidFill>
              </a:rPr>
              <a:t>yearly_seasonality</a:t>
            </a:r>
            <a:r>
              <a:rPr lang="en-US" dirty="0">
                <a:solidFill>
                  <a:srgbClr val="002060"/>
                </a:solidFill>
              </a:rPr>
              <a:t>': False,</a:t>
            </a:r>
          </a:p>
          <a:p>
            <a:r>
              <a:rPr lang="en-US" dirty="0">
                <a:solidFill>
                  <a:srgbClr val="002060"/>
                </a:solidFill>
              </a:rPr>
              <a:t> '</a:t>
            </a:r>
            <a:r>
              <a:rPr lang="en-US" dirty="0" err="1">
                <a:solidFill>
                  <a:srgbClr val="002060"/>
                </a:solidFill>
              </a:rPr>
              <a:t>weekly_seasonality</a:t>
            </a:r>
            <a:r>
              <a:rPr lang="en-US" dirty="0">
                <a:solidFill>
                  <a:srgbClr val="002060"/>
                </a:solidFill>
              </a:rPr>
              <a:t>': True,</a:t>
            </a:r>
          </a:p>
          <a:p>
            <a:r>
              <a:rPr lang="en-US" dirty="0">
                <a:solidFill>
                  <a:srgbClr val="002060"/>
                </a:solidFill>
              </a:rPr>
              <a:t> '</a:t>
            </a:r>
            <a:r>
              <a:rPr lang="en-US" dirty="0" err="1">
                <a:solidFill>
                  <a:srgbClr val="002060"/>
                </a:solidFill>
              </a:rPr>
              <a:t>daily_seasonality</a:t>
            </a:r>
            <a:r>
              <a:rPr lang="en-US" dirty="0">
                <a:solidFill>
                  <a:srgbClr val="002060"/>
                </a:solidFill>
              </a:rPr>
              <a:t>': True,</a:t>
            </a:r>
          </a:p>
          <a:p>
            <a:r>
              <a:rPr lang="en-US" dirty="0">
                <a:solidFill>
                  <a:srgbClr val="002060"/>
                </a:solidFill>
              </a:rPr>
              <a:t> '</a:t>
            </a:r>
            <a:r>
              <a:rPr lang="en-US" dirty="0" err="1">
                <a:solidFill>
                  <a:srgbClr val="002060"/>
                </a:solidFill>
              </a:rPr>
              <a:t>interval_width</a:t>
            </a:r>
            <a:r>
              <a:rPr lang="en-US" dirty="0">
                <a:solidFill>
                  <a:srgbClr val="002060"/>
                </a:solidFill>
              </a:rPr>
              <a:t>': 0.9}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047B81-9C61-AFCB-3D96-F4A8D6DD2495}"/>
              </a:ext>
            </a:extLst>
          </p:cNvPr>
          <p:cNvSpPr txBox="1"/>
          <p:nvPr/>
        </p:nvSpPr>
        <p:spPr>
          <a:xfrm>
            <a:off x="624841" y="2966678"/>
            <a:ext cx="43680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Default</a:t>
            </a:r>
            <a:r>
              <a:rPr lang="en-US" dirty="0">
                <a:solidFill>
                  <a:srgbClr val="002060"/>
                </a:solidFill>
              </a:rPr>
              <a:t>:</a:t>
            </a:r>
          </a:p>
          <a:p>
            <a:r>
              <a:rPr lang="en-US" dirty="0">
                <a:solidFill>
                  <a:srgbClr val="002060"/>
                </a:solidFill>
              </a:rPr>
              <a:t>{'growth’: linear',</a:t>
            </a:r>
          </a:p>
          <a:p>
            <a:r>
              <a:rPr lang="en-US" dirty="0">
                <a:solidFill>
                  <a:srgbClr val="002060"/>
                </a:solidFill>
              </a:rPr>
              <a:t> 'holidays': None,</a:t>
            </a:r>
          </a:p>
          <a:p>
            <a:r>
              <a:rPr lang="en-US" dirty="0">
                <a:solidFill>
                  <a:srgbClr val="002060"/>
                </a:solidFill>
              </a:rPr>
              <a:t> '</a:t>
            </a:r>
            <a:r>
              <a:rPr lang="en-US" dirty="0" err="1">
                <a:solidFill>
                  <a:srgbClr val="002060"/>
                </a:solidFill>
              </a:rPr>
              <a:t>seasonality_mode</a:t>
            </a:r>
            <a:r>
              <a:rPr lang="en-US" dirty="0">
                <a:solidFill>
                  <a:srgbClr val="002060"/>
                </a:solidFill>
              </a:rPr>
              <a:t>’: additive',</a:t>
            </a:r>
          </a:p>
          <a:p>
            <a:r>
              <a:rPr lang="en-US" dirty="0">
                <a:solidFill>
                  <a:srgbClr val="002060"/>
                </a:solidFill>
              </a:rPr>
              <a:t> '</a:t>
            </a:r>
            <a:r>
              <a:rPr lang="en-US" dirty="0" err="1">
                <a:solidFill>
                  <a:srgbClr val="002060"/>
                </a:solidFill>
              </a:rPr>
              <a:t>changepoint_prior_scale</a:t>
            </a:r>
            <a:r>
              <a:rPr lang="en-US" dirty="0">
                <a:solidFill>
                  <a:srgbClr val="002060"/>
                </a:solidFill>
              </a:rPr>
              <a:t>’: 0.05,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seasonality_prior_scale</a:t>
            </a:r>
            <a:r>
              <a:rPr lang="en-US" dirty="0">
                <a:solidFill>
                  <a:srgbClr val="002060"/>
                </a:solidFill>
              </a:rPr>
              <a:t>': 10,</a:t>
            </a: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holiday_prior_scale</a:t>
            </a:r>
            <a:r>
              <a:rPr lang="en-US" dirty="0">
                <a:solidFill>
                  <a:srgbClr val="002060"/>
                </a:solidFill>
              </a:rPr>
              <a:t>': 10,</a:t>
            </a:r>
          </a:p>
          <a:p>
            <a:r>
              <a:rPr lang="en-US" dirty="0">
                <a:solidFill>
                  <a:srgbClr val="002060"/>
                </a:solidFill>
              </a:rPr>
              <a:t> '</a:t>
            </a:r>
            <a:r>
              <a:rPr lang="en-US" dirty="0" err="1">
                <a:solidFill>
                  <a:srgbClr val="002060"/>
                </a:solidFill>
              </a:rPr>
              <a:t>yearly_seasonality</a:t>
            </a:r>
            <a:r>
              <a:rPr lang="en-US" dirty="0">
                <a:solidFill>
                  <a:srgbClr val="002060"/>
                </a:solidFill>
              </a:rPr>
              <a:t>’: True,</a:t>
            </a:r>
          </a:p>
          <a:p>
            <a:r>
              <a:rPr lang="en-US" dirty="0">
                <a:solidFill>
                  <a:srgbClr val="002060"/>
                </a:solidFill>
              </a:rPr>
              <a:t> '</a:t>
            </a:r>
            <a:r>
              <a:rPr lang="en-US" dirty="0" err="1">
                <a:solidFill>
                  <a:srgbClr val="002060"/>
                </a:solidFill>
              </a:rPr>
              <a:t>weekly_seasonality</a:t>
            </a:r>
            <a:r>
              <a:rPr lang="en-US" dirty="0">
                <a:solidFill>
                  <a:srgbClr val="002060"/>
                </a:solidFill>
              </a:rPr>
              <a:t>': True,</a:t>
            </a:r>
          </a:p>
          <a:p>
            <a:r>
              <a:rPr lang="en-US" dirty="0">
                <a:solidFill>
                  <a:srgbClr val="002060"/>
                </a:solidFill>
              </a:rPr>
              <a:t> '</a:t>
            </a:r>
            <a:r>
              <a:rPr lang="en-US" dirty="0" err="1">
                <a:solidFill>
                  <a:srgbClr val="002060"/>
                </a:solidFill>
              </a:rPr>
              <a:t>daily_seasonality</a:t>
            </a:r>
            <a:r>
              <a:rPr lang="en-US" dirty="0">
                <a:solidFill>
                  <a:srgbClr val="002060"/>
                </a:solidFill>
              </a:rPr>
              <a:t>': True,</a:t>
            </a:r>
          </a:p>
          <a:p>
            <a:r>
              <a:rPr lang="en-US" dirty="0">
                <a:solidFill>
                  <a:srgbClr val="002060"/>
                </a:solidFill>
              </a:rPr>
              <a:t> '</a:t>
            </a:r>
            <a:r>
              <a:rPr lang="en-US" dirty="0" err="1">
                <a:solidFill>
                  <a:srgbClr val="002060"/>
                </a:solidFill>
              </a:rPr>
              <a:t>interval_width</a:t>
            </a:r>
            <a:r>
              <a:rPr lang="en-US" dirty="0">
                <a:solidFill>
                  <a:srgbClr val="002060"/>
                </a:solidFill>
              </a:rPr>
              <a:t>': 0.9}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A68A72C-604F-3FC1-B38B-AFB0DA5B2421}"/>
              </a:ext>
            </a:extLst>
          </p:cNvPr>
          <p:cNvSpPr/>
          <p:nvPr/>
        </p:nvSpPr>
        <p:spPr>
          <a:xfrm>
            <a:off x="5239657" y="3998696"/>
            <a:ext cx="870857" cy="7982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Opportunities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047B81-9C61-AFCB-3D96-F4A8D6DD2495}"/>
              </a:ext>
            </a:extLst>
          </p:cNvPr>
          <p:cNvSpPr txBox="1"/>
          <p:nvPr/>
        </p:nvSpPr>
        <p:spPr>
          <a:xfrm>
            <a:off x="624840" y="2966678"/>
            <a:ext cx="64369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Hyperopt</a:t>
            </a:r>
            <a:r>
              <a:rPr lang="en-US" dirty="0">
                <a:solidFill>
                  <a:srgbClr val="002060"/>
                </a:solidFill>
              </a:rPr>
              <a:t> hyperparameter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Alternative model testing (e.g. AIRMA)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Multivariate forecasting (e.g. </a:t>
            </a:r>
            <a:r>
              <a:rPr lang="en-US" dirty="0" err="1">
                <a:solidFill>
                  <a:srgbClr val="002060"/>
                </a:solidFill>
              </a:rPr>
              <a:t>WeekStatus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976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nip Diagonal Corner Rectangle 6">
            <a:extLst>
              <a:ext uri="{FF2B5EF4-FFF2-40B4-BE49-F238E27FC236}">
                <a16:creationId xmlns:a16="http://schemas.microsoft.com/office/drawing/2014/main" id="{AD2D45C7-2E37-44FD-AC77-116CD14B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002">
            <a:schemeClr val="dk2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Snip Single Corner Rectangle 17">
            <a:extLst>
              <a:ext uri="{FF2B5EF4-FFF2-40B4-BE49-F238E27FC236}">
                <a16:creationId xmlns:a16="http://schemas.microsoft.com/office/drawing/2014/main" id="{1FF88480-2CF1-4C54-8CE3-2CA9CD9F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212" y="685800"/>
            <a:ext cx="8534400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Problem Statement</a:t>
            </a:r>
          </a:p>
          <a:p>
            <a:pPr>
              <a:spcBef>
                <a:spcPct val="20000"/>
              </a:spcBef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Exploratory Data Analysis</a:t>
            </a:r>
          </a:p>
          <a:p>
            <a:pPr>
              <a:spcBef>
                <a:spcPct val="20000"/>
              </a:spcBef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Model Selection</a:t>
            </a:r>
          </a:p>
          <a:p>
            <a:pPr>
              <a:spcBef>
                <a:spcPct val="20000"/>
              </a:spcBef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Results</a:t>
            </a:r>
          </a:p>
          <a:p>
            <a:pPr>
              <a:spcBef>
                <a:spcPct val="20000"/>
              </a:spcBef>
              <a:buFont typeface="Wingdings 3" panose="05040102010807070707" pitchFamily="18" charset="2"/>
              <a:buChar char=""/>
            </a:pPr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After recent power optimization efforts, is the company on track to consume less real energy next month?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6" name="Graphic 5" descr="Battery charging with solid fill">
            <a:extLst>
              <a:ext uri="{FF2B5EF4-FFF2-40B4-BE49-F238E27FC236}">
                <a16:creationId xmlns:a16="http://schemas.microsoft.com/office/drawing/2014/main" id="{319BED15-D979-6D6F-5AC6-185338EF5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88570" y="4131672"/>
            <a:ext cx="1748559" cy="174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FC397E-3ED6-C908-58EB-465B585E531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BD77A6-2C9E-04F4-80C4-FEE8B7A40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0" y="2575933"/>
            <a:ext cx="7315200" cy="374988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AC2413-A4A5-3696-4060-58BD678AD6A8}"/>
              </a:ext>
            </a:extLst>
          </p:cNvPr>
          <p:cNvSpPr txBox="1">
            <a:spLocks/>
          </p:cNvSpPr>
          <p:nvPr/>
        </p:nvSpPr>
        <p:spPr>
          <a:xfrm>
            <a:off x="594361" y="2469169"/>
            <a:ext cx="3766624" cy="4110702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283464" indent="-283464" algn="l" defTabSz="457200" rtl="0" eaLnBrk="1" latinLnBrk="0" hangingPunct="1"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594360" indent="-283464" algn="l" defTabSz="457200" rtl="0" eaLnBrk="1" latinLnBrk="0" hangingPunct="1"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822960" indent="-283464" algn="l" defTabSz="457200" rtl="0" eaLnBrk="1" latinLnBrk="0" hangingPunct="1"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005840" indent="-283464" algn="l" defTabSz="457200" rtl="0" eaLnBrk="1" latinLnBrk="0" hangingPunct="1"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002060"/>
                </a:solidFill>
              </a:rPr>
              <a:t>Variable: Industry Energy Consumption (</a:t>
            </a:r>
            <a:r>
              <a:rPr lang="en-US" sz="1800" dirty="0" err="1">
                <a:solidFill>
                  <a:srgbClr val="002060"/>
                </a:solidFill>
              </a:rPr>
              <a:t>kWH</a:t>
            </a:r>
            <a:r>
              <a:rPr lang="en-US" sz="1800" dirty="0">
                <a:solidFill>
                  <a:srgbClr val="002060"/>
                </a:solidFill>
              </a:rPr>
              <a:t>)</a:t>
            </a:r>
          </a:p>
          <a:p>
            <a:r>
              <a:rPr lang="en-US" sz="1800" dirty="0">
                <a:solidFill>
                  <a:srgbClr val="002060"/>
                </a:solidFill>
              </a:rPr>
              <a:t>Variability: High</a:t>
            </a:r>
          </a:p>
          <a:p>
            <a:r>
              <a:rPr lang="en-US" sz="1800" dirty="0">
                <a:solidFill>
                  <a:srgbClr val="002060"/>
                </a:solidFill>
              </a:rPr>
              <a:t>Distribution: Right Tail</a:t>
            </a:r>
          </a:p>
          <a:p>
            <a:r>
              <a:rPr lang="en-US" sz="1800" dirty="0">
                <a:solidFill>
                  <a:srgbClr val="002060"/>
                </a:solidFill>
              </a:rPr>
              <a:t>Outliers: True</a:t>
            </a:r>
          </a:p>
          <a:p>
            <a:r>
              <a:rPr lang="en-US" sz="1800" dirty="0">
                <a:solidFill>
                  <a:srgbClr val="002060"/>
                </a:solidFill>
              </a:rPr>
              <a:t>Nulls: False</a:t>
            </a:r>
          </a:p>
          <a:p>
            <a:r>
              <a:rPr lang="en-US" sz="1800" dirty="0">
                <a:solidFill>
                  <a:srgbClr val="002060"/>
                </a:solidFill>
              </a:rPr>
              <a:t>Stationary: True</a:t>
            </a:r>
          </a:p>
          <a:p>
            <a:r>
              <a:rPr lang="en-US" sz="1800" dirty="0">
                <a:solidFill>
                  <a:srgbClr val="002060"/>
                </a:solidFill>
              </a:rPr>
              <a:t>Other: Categorical overlap, 15 min intervals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1" y="2469169"/>
            <a:ext cx="3766624" cy="4110702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2060"/>
                </a:solidFill>
              </a:rPr>
              <a:t>Variable: Industry Energy Consumption (</a:t>
            </a:r>
            <a:r>
              <a:rPr lang="en-US" sz="1800" dirty="0" err="1">
                <a:solidFill>
                  <a:srgbClr val="002060"/>
                </a:solidFill>
              </a:rPr>
              <a:t>kWH</a:t>
            </a:r>
            <a:r>
              <a:rPr lang="en-US" sz="1800" dirty="0">
                <a:solidFill>
                  <a:srgbClr val="002060"/>
                </a:solidFill>
              </a:rPr>
              <a:t>)</a:t>
            </a:r>
          </a:p>
          <a:p>
            <a:r>
              <a:rPr lang="en-US" sz="1800" dirty="0">
                <a:solidFill>
                  <a:srgbClr val="002060"/>
                </a:solidFill>
              </a:rPr>
              <a:t>Variability: High</a:t>
            </a:r>
          </a:p>
          <a:p>
            <a:r>
              <a:rPr lang="en-US" sz="1800" dirty="0">
                <a:solidFill>
                  <a:srgbClr val="002060"/>
                </a:solidFill>
              </a:rPr>
              <a:t>Distribution: Right Tail</a:t>
            </a:r>
          </a:p>
          <a:p>
            <a:r>
              <a:rPr lang="en-US" sz="1800" dirty="0">
                <a:solidFill>
                  <a:srgbClr val="002060"/>
                </a:solidFill>
              </a:rPr>
              <a:t>Outliers: True</a:t>
            </a:r>
          </a:p>
          <a:p>
            <a:r>
              <a:rPr lang="en-US" sz="1800" dirty="0">
                <a:solidFill>
                  <a:srgbClr val="002060"/>
                </a:solidFill>
              </a:rPr>
              <a:t>Nulls: False</a:t>
            </a:r>
          </a:p>
          <a:p>
            <a:r>
              <a:rPr lang="en-US" sz="1800" dirty="0">
                <a:solidFill>
                  <a:srgbClr val="002060"/>
                </a:solidFill>
              </a:rPr>
              <a:t>Stationary: True</a:t>
            </a:r>
          </a:p>
          <a:p>
            <a:r>
              <a:rPr lang="en-US" sz="1800" dirty="0">
                <a:solidFill>
                  <a:srgbClr val="002060"/>
                </a:solidFill>
              </a:rPr>
              <a:t>Other: Categorical Overlap &amp; 15 Min Intervals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FC397E-3ED6-C908-58EB-465B585E531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BD77A6-2C9E-04F4-80C4-FEE8B7A40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0" y="2575933"/>
            <a:ext cx="7315200" cy="37498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F25901-C268-CA61-BF22-CF60A7F5F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606" y="2575933"/>
            <a:ext cx="7504594" cy="38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9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BA06A8C-EAA1-2B58-6ADA-C83320046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606" y="2575933"/>
            <a:ext cx="7504594" cy="3804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097449-5B72-ADA0-3B2D-1CBC160D6B90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94361" y="2676525"/>
                <a:ext cx="3661245" cy="3597470"/>
              </a:xfrm>
            </p:spPr>
            <p:txBody>
              <a:bodyPr>
                <a:no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Target Variable: </a:t>
                </a:r>
                <a:r>
                  <a:rPr lang="en-US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𝑘𝑊𝐻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Model: Prophet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Growth: Logistic (Non-Negative)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Seasonality: Daily, Weekly, &amp; Holidays (South Korean)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Tuning: seasonality, holiday and change point prior scales, and seasonality types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097449-5B72-ADA0-3B2D-1CBC160D6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94361" y="2676525"/>
                <a:ext cx="3661245" cy="3597470"/>
              </a:xfrm>
              <a:blipFill>
                <a:blip r:embed="rId4"/>
                <a:stretch>
                  <a:fillRect l="-4333" t="-6610" r="-266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08665F-AD8E-64A5-EDA1-67151229FB1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ECC4C2-605D-9DC7-C24E-AD6BFDF79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5606" y="2490781"/>
            <a:ext cx="7504594" cy="382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2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3057526" cy="138076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C1DC2AD-DCE5-7505-6ADF-1A043945584C}"/>
              </a:ext>
            </a:extLst>
          </p:cNvPr>
          <p:cNvSpPr txBox="1">
            <a:spLocks/>
          </p:cNvSpPr>
          <p:nvPr/>
        </p:nvSpPr>
        <p:spPr>
          <a:xfrm>
            <a:off x="311468" y="584201"/>
            <a:ext cx="3126324" cy="4077516"/>
          </a:xfrm>
          <a:prstGeom prst="rect">
            <a:avLst/>
          </a:prstGeom>
        </p:spPr>
        <p:txBody>
          <a:bodyPr vert="horz" lIns="0" tIns="2743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Predicted Jan’19:  45.372 MWH</a:t>
            </a:r>
          </a:p>
          <a:p>
            <a:r>
              <a:rPr lang="en-US" dirty="0">
                <a:solidFill>
                  <a:srgbClr val="002060"/>
                </a:solidFill>
              </a:rPr>
              <a:t>Predicted M/M </a:t>
            </a:r>
            <a:r>
              <a:rPr lang="en-US" dirty="0" err="1">
                <a:solidFill>
                  <a:srgbClr val="002060"/>
                </a:solidFill>
              </a:rPr>
              <a:t>Chg</a:t>
            </a:r>
            <a:r>
              <a:rPr lang="en-US" dirty="0">
                <a:solidFill>
                  <a:srgbClr val="002060"/>
                </a:solidFill>
              </a:rPr>
              <a:t>:       -14.064 MWH </a:t>
            </a:r>
          </a:p>
          <a:p>
            <a:r>
              <a:rPr lang="en-US" dirty="0">
                <a:solidFill>
                  <a:srgbClr val="002060"/>
                </a:solidFill>
              </a:rPr>
              <a:t>Predicted Y/Y </a:t>
            </a:r>
            <a:r>
              <a:rPr lang="en-US" dirty="0" err="1">
                <a:solidFill>
                  <a:srgbClr val="002060"/>
                </a:solidFill>
              </a:rPr>
              <a:t>Chg</a:t>
            </a:r>
            <a:r>
              <a:rPr lang="en-US" dirty="0">
                <a:solidFill>
                  <a:srgbClr val="002060"/>
                </a:solidFill>
              </a:rPr>
              <a:t>:         -80.866 MWH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FC63621-104D-8441-B0B7-52C44876C605}"/>
              </a:ext>
            </a:extLst>
          </p:cNvPr>
          <p:cNvSpPr txBox="1">
            <a:spLocks/>
          </p:cNvSpPr>
          <p:nvPr/>
        </p:nvSpPr>
        <p:spPr>
          <a:xfrm>
            <a:off x="6718935" y="5048249"/>
            <a:ext cx="4878704" cy="1657351"/>
          </a:xfrm>
          <a:prstGeom prst="rect">
            <a:avLst/>
          </a:prstGeom>
        </p:spPr>
        <p:txBody>
          <a:bodyPr vert="horz" lIns="0" tIns="2743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The model captures some oscillations in the data, but fails to incorporate weekend downtimes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9DF8C-131C-3800-19DA-F1D704DC26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91720-7188-8469-81A7-50C332E6D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494" y="187656"/>
            <a:ext cx="8846506" cy="470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3057526" cy="138076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Holiday seasonality appears logical, as facilities are assumed to close</a:t>
            </a:r>
          </a:p>
          <a:p>
            <a:r>
              <a:rPr lang="en-US" dirty="0">
                <a:solidFill>
                  <a:srgbClr val="002060"/>
                </a:solidFill>
              </a:rPr>
              <a:t>Higher mid week and day (excluding lunch) energy utilization looks reasonable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DC7D4-3F86-0B0F-AC74-379B30139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394" y="0"/>
            <a:ext cx="6312606" cy="52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7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A2BB272-FB55-CA18-7D40-B977EA88D770}"/>
              </a:ext>
            </a:extLst>
          </p:cNvPr>
          <p:cNvSpPr txBox="1">
            <a:spLocks/>
          </p:cNvSpPr>
          <p:nvPr/>
        </p:nvSpPr>
        <p:spPr>
          <a:xfrm>
            <a:off x="603884" y="584005"/>
            <a:ext cx="2825115" cy="3999060"/>
          </a:xfrm>
          <a:prstGeom prst="rect">
            <a:avLst/>
          </a:prstGeom>
        </p:spPr>
        <p:txBody>
          <a:bodyPr vert="horz" lIns="0" tIns="2743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Root Mean Squared Error (RMSE): </a:t>
            </a:r>
          </a:p>
          <a:p>
            <a:r>
              <a:rPr lang="en-US" dirty="0" err="1">
                <a:solidFill>
                  <a:srgbClr val="002060"/>
                </a:solidFill>
              </a:rPr>
              <a:t>kWH</a:t>
            </a:r>
            <a:r>
              <a:rPr lang="en-US" dirty="0">
                <a:solidFill>
                  <a:srgbClr val="002060"/>
                </a:solidFill>
              </a:rPr>
              <a:t>: 20.44</a:t>
            </a:r>
          </a:p>
          <a:p>
            <a:r>
              <a:rPr lang="en-US" dirty="0">
                <a:solidFill>
                  <a:srgbClr val="002060"/>
                </a:solidFill>
              </a:rPr>
              <a:t>Log(kWH+1): 0.78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3057526" cy="138076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C1DC2AD-DCE5-7505-6ADF-1A043945584C}"/>
              </a:ext>
            </a:extLst>
          </p:cNvPr>
          <p:cNvSpPr txBox="1">
            <a:spLocks/>
          </p:cNvSpPr>
          <p:nvPr/>
        </p:nvSpPr>
        <p:spPr>
          <a:xfrm>
            <a:off x="6718935" y="5048249"/>
            <a:ext cx="4878704" cy="1657351"/>
          </a:xfrm>
          <a:prstGeom prst="rect">
            <a:avLst/>
          </a:prstGeom>
        </p:spPr>
        <p:txBody>
          <a:bodyPr vert="horz" lIns="0" tIns="2743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8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High frequency of predictions cause model accuracy to degrade over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318E7E-5824-16D8-DD83-FC96FA92F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0" y="9524"/>
            <a:ext cx="80581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5208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2852</TotalTime>
  <Words>522</Words>
  <Application>Microsoft Office PowerPoint</Application>
  <PresentationFormat>Widescreen</PresentationFormat>
  <Paragraphs>106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Google Sans</vt:lpstr>
      <vt:lpstr>Wingdings 3</vt:lpstr>
      <vt:lpstr>Slice</vt:lpstr>
      <vt:lpstr>Data Society Case Study: Energy USAGE</vt:lpstr>
      <vt:lpstr>Agenda</vt:lpstr>
      <vt:lpstr>Problem Statement</vt:lpstr>
      <vt:lpstr>Exploratory Data Analysis</vt:lpstr>
      <vt:lpstr>Exploratory Data Analysis</vt:lpstr>
      <vt:lpstr>Model Selection</vt:lpstr>
      <vt:lpstr>Results</vt:lpstr>
      <vt:lpstr>Results</vt:lpstr>
      <vt:lpstr>Results</vt:lpstr>
      <vt:lpstr>conclusion</vt:lpstr>
      <vt:lpstr>Questions?</vt:lpstr>
      <vt:lpstr>Thank you</vt:lpstr>
      <vt:lpstr>Appendix</vt:lpstr>
      <vt:lpstr>Log transformation</vt:lpstr>
      <vt:lpstr>Prophet Hyperparameters</vt:lpstr>
      <vt:lpstr>Opportunities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Society Case Study: Energy USAGE</dc:title>
  <dc:creator>Eric Eells</dc:creator>
  <cp:lastModifiedBy>Eric Eells</cp:lastModifiedBy>
  <cp:revision>1</cp:revision>
  <dcterms:created xsi:type="dcterms:W3CDTF">2024-04-10T10:46:04Z</dcterms:created>
  <dcterms:modified xsi:type="dcterms:W3CDTF">2024-04-12T16:37:43Z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