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1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62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7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61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39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428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39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5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05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2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4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BD27-6D8B-413E-80C3-D2567D101D9C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0C6EB-B2F3-42AD-82F4-72E1147116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8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2316" y="0"/>
            <a:ext cx="9144000" cy="1107490"/>
          </a:xfrm>
        </p:spPr>
        <p:txBody>
          <a:bodyPr/>
          <a:lstStyle/>
          <a:p>
            <a:r>
              <a:rPr lang="sv-SE" dirty="0" smtClean="0"/>
              <a:t>[insert project name]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27158" y="1107490"/>
            <a:ext cx="9144000" cy="1655762"/>
          </a:xfrm>
        </p:spPr>
        <p:txBody>
          <a:bodyPr/>
          <a:lstStyle/>
          <a:p>
            <a:r>
              <a:rPr lang="sv-SE" dirty="0" smtClean="0"/>
              <a:t>TSBK07, Eric Ekström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1935371"/>
            <a:ext cx="3769914" cy="329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34" y="3480688"/>
            <a:ext cx="3962617" cy="3135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28" y="135154"/>
            <a:ext cx="4536515" cy="46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Goal: To create a beautiful, ”realistic” world.</a:t>
            </a:r>
          </a:p>
          <a:p>
            <a:endParaRPr lang="sv-SE" dirty="0"/>
          </a:p>
          <a:p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LWJGL</a:t>
            </a:r>
          </a:p>
          <a:p>
            <a:pPr lvl="1"/>
            <a:r>
              <a:rPr lang="sv-SE" dirty="0" smtClean="0"/>
              <a:t>Why java?</a:t>
            </a:r>
          </a:p>
          <a:p>
            <a:r>
              <a:rPr lang="sv-SE" dirty="0" smtClean="0"/>
              <a:t>Continued building from lab 4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5980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Skybox</a:t>
            </a:r>
          </a:p>
          <a:p>
            <a:r>
              <a:rPr lang="sv-SE" dirty="0" smtClean="0"/>
              <a:t>Fog</a:t>
            </a:r>
          </a:p>
          <a:p>
            <a:r>
              <a:rPr lang="sv-SE" dirty="0" smtClean="0"/>
              <a:t>Sun and Day/Night cycle</a:t>
            </a:r>
          </a:p>
          <a:p>
            <a:endParaRPr lang="sv-SE" dirty="0"/>
          </a:p>
          <a:p>
            <a:r>
              <a:rPr lang="sv-SE" dirty="0" smtClean="0"/>
              <a:t>Frustum culling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9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Water!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Framebuffers</a:t>
            </a:r>
          </a:p>
          <a:p>
            <a:pPr lvl="1"/>
            <a:r>
              <a:rPr lang="sv-SE" dirty="0" smtClean="0"/>
              <a:t>Refraction</a:t>
            </a:r>
          </a:p>
          <a:p>
            <a:pPr lvl="1"/>
            <a:r>
              <a:rPr lang="sv-SE" dirty="0" smtClean="0"/>
              <a:t>Reflection</a:t>
            </a:r>
          </a:p>
          <a:p>
            <a:r>
              <a:rPr lang="sv-SE" dirty="0" smtClean="0"/>
              <a:t>Noise function</a:t>
            </a:r>
            <a:endParaRPr lang="sv-SE" dirty="0" smtClean="0"/>
          </a:p>
          <a:p>
            <a:r>
              <a:rPr lang="sv-SE" dirty="0" smtClean="0"/>
              <a:t>Fresnel effect</a:t>
            </a:r>
          </a:p>
          <a:p>
            <a:r>
              <a:rPr lang="sv-SE" dirty="0" smtClean="0"/>
              <a:t>Sun reflection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23" y="938462"/>
            <a:ext cx="4110081" cy="44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1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Shadows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Shadow map</a:t>
            </a:r>
          </a:p>
          <a:p>
            <a:pPr lvl="1"/>
            <a:r>
              <a:rPr lang="sv-SE" dirty="0" smtClean="0"/>
              <a:t>Framebuffers again</a:t>
            </a:r>
          </a:p>
          <a:p>
            <a:pPr lvl="1"/>
            <a:r>
              <a:rPr lang="sv-SE" dirty="0" smtClean="0"/>
              <a:t>Render to depth buffer</a:t>
            </a:r>
          </a:p>
          <a:p>
            <a:endParaRPr lang="sv-SE" dirty="0" smtClean="0"/>
          </a:p>
          <a:p>
            <a:r>
              <a:rPr lang="sv-SE" dirty="0" smtClean="0"/>
              <a:t>Problems:</a:t>
            </a:r>
          </a:p>
          <a:p>
            <a:pPr lvl="1"/>
            <a:r>
              <a:rPr lang="sv-SE" dirty="0" smtClean="0"/>
              <a:t>Resolution of the depth map</a:t>
            </a:r>
          </a:p>
          <a:p>
            <a:pPr lvl="1"/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12" y="814889"/>
            <a:ext cx="5688288" cy="49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Level Editor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Placing items</a:t>
            </a:r>
          </a:p>
          <a:p>
            <a:pPr lvl="1"/>
            <a:r>
              <a:rPr lang="sv-SE" dirty="0" smtClean="0"/>
              <a:t>Ray casting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State machine</a:t>
            </a:r>
          </a:p>
          <a:p>
            <a:pPr lvl="1"/>
            <a:r>
              <a:rPr lang="sv-SE" dirty="0" smtClean="0"/>
              <a:t>menu</a:t>
            </a:r>
            <a:endParaRPr lang="sv-SE" dirty="0"/>
          </a:p>
          <a:p>
            <a:r>
              <a:rPr lang="sv-SE" dirty="0" smtClean="0"/>
              <a:t>Text rendering</a:t>
            </a:r>
          </a:p>
          <a:p>
            <a:pPr lvl="1"/>
            <a:r>
              <a:rPr lang="sv-SE" dirty="0" smtClean="0"/>
              <a:t>GUI</a:t>
            </a:r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7" y="3081847"/>
            <a:ext cx="3290880" cy="3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9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Discussions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411997"/>
          </a:xfrm>
        </p:spPr>
        <p:txBody>
          <a:bodyPr>
            <a:normAutofit/>
          </a:bodyPr>
          <a:lstStyle/>
          <a:p>
            <a:r>
              <a:rPr lang="sv-SE" sz="2400" dirty="0" smtClean="0"/>
              <a:t>Java: smart move or terrible time sink?</a:t>
            </a:r>
          </a:p>
          <a:p>
            <a:pPr lvl="1"/>
            <a:r>
              <a:rPr lang="sv-SE" sz="2000" dirty="0" smtClean="0"/>
              <a:t>Loading objects</a:t>
            </a:r>
          </a:p>
          <a:p>
            <a:pPr lvl="1"/>
            <a:r>
              <a:rPr lang="sv-SE" sz="2000" dirty="0" smtClean="0"/>
              <a:t>Translating code</a:t>
            </a:r>
            <a:endParaRPr lang="sv-SE" sz="2000" dirty="0"/>
          </a:p>
          <a:p>
            <a:r>
              <a:rPr lang="sv-SE" sz="2400" dirty="0" smtClean="0"/>
              <a:t>Code structure</a:t>
            </a:r>
          </a:p>
          <a:p>
            <a:endParaRPr lang="sv-SE" sz="2400" dirty="0"/>
          </a:p>
          <a:p>
            <a:r>
              <a:rPr lang="sv-SE" sz="2400" dirty="0" smtClean="0"/>
              <a:t>Feature development</a:t>
            </a:r>
          </a:p>
          <a:p>
            <a:pPr lvl="1"/>
            <a:r>
              <a:rPr lang="sv-SE" dirty="0" smtClean="0"/>
              <a:t>Point light shadows</a:t>
            </a:r>
          </a:p>
          <a:p>
            <a:pPr lvl="1"/>
            <a:r>
              <a:rPr lang="sv-SE" dirty="0" smtClean="0"/>
              <a:t>Specular Maps</a:t>
            </a:r>
            <a:endParaRPr lang="sv-SE" dirty="0"/>
          </a:p>
          <a:p>
            <a:pPr lvl="1"/>
            <a:r>
              <a:rPr lang="sv-SE" dirty="0" smtClean="0"/>
              <a:t>Lense flares</a:t>
            </a:r>
          </a:p>
          <a:p>
            <a:pPr lvl="1"/>
            <a:r>
              <a:rPr lang="sv-SE" dirty="0" smtClean="0"/>
              <a:t>Procedural terrain</a:t>
            </a:r>
          </a:p>
          <a:p>
            <a:pPr lvl="1"/>
            <a:r>
              <a:rPr lang="sv-SE" dirty="0" smtClean="0"/>
              <a:t>Dealing with transparency</a:t>
            </a:r>
          </a:p>
          <a:p>
            <a:pPr lvl="1"/>
            <a:r>
              <a:rPr lang="sv-SE" dirty="0" smtClean="0"/>
              <a:t>Generated Trees</a:t>
            </a:r>
          </a:p>
          <a:p>
            <a:pPr lvl="1"/>
            <a:r>
              <a:rPr lang="sv-SE" dirty="0" smtClean="0"/>
              <a:t>Clouds</a:t>
            </a:r>
          </a:p>
          <a:p>
            <a:pPr lvl="1"/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41" y="-233177"/>
            <a:ext cx="1538059" cy="71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Questions/Demo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876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[insert project name]</vt:lpstr>
      <vt:lpstr>Basics</vt:lpstr>
      <vt:lpstr>Basics</vt:lpstr>
      <vt:lpstr>Water!</vt:lpstr>
      <vt:lpstr>Shadows</vt:lpstr>
      <vt:lpstr>Level Editor</vt:lpstr>
      <vt:lpstr>Discussions</vt:lpstr>
      <vt:lpstr>Questions/Demo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project name]</dc:title>
  <dc:creator>eric ekström</dc:creator>
  <cp:lastModifiedBy>eric ekström</cp:lastModifiedBy>
  <cp:revision>5</cp:revision>
  <dcterms:created xsi:type="dcterms:W3CDTF">2020-05-13T14:56:05Z</dcterms:created>
  <dcterms:modified xsi:type="dcterms:W3CDTF">2020-05-13T15:47:33Z</dcterms:modified>
</cp:coreProperties>
</file>