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E145-BA00-4630-8B31-2F1C9352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54A2-9AD7-408D-ADB6-AD5C5A29F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45F5-E837-4646-976D-A976443A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2A33-7324-4E1F-A630-7C7C2867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0202-B531-4D7D-B3CB-DE9F8E20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7C04-3C3D-439E-AE99-E05873CF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D48C8-5BD7-4D01-B4B0-139C9EA7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22F3-73D9-4033-950D-9C1D55B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9FE-AB9F-4FA7-ABC2-D1D9E2CC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C649-730A-4BEA-8917-2280B5FC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56BB-539A-4FE8-A75E-38C04F60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CA92D-ECF2-444C-824F-27E78452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2403-FAD1-44BF-AE4C-F26F4138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BD69-D33A-4663-A721-E11CEA5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485B-2856-4F33-B515-D5435D98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4914-8852-4A70-A8EB-116D2EA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70D-23D0-42CF-8F76-3DA6F20E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7C49-E3B8-40F7-8BD0-D761BC9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3D72-7F7F-4078-A7ED-6C1C47BE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55A7-FB14-46B3-AE10-67FDE5F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BA11-EF8E-4798-97B8-54C6BBD4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D110-F2C2-4EF8-9731-78F57CFEF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675B-1476-4E90-BFC4-3BBD62C0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50A3-8C2A-4582-ADF4-D80C01A1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6EA0-2376-4D6E-B967-5C3787E7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387-4CB8-4980-B0BC-FB872DFE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90D6-3D42-4220-A911-E460B0B6C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AA9C-1444-4FD6-BE97-039F884D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38E14-AFB1-4C14-A5AF-83DDDA76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8537F-7380-4744-8607-1AF70E87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178C0-D341-40B8-9715-34B5031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6919-F2A6-4C78-B7C7-A4BF6084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F035-3511-4407-A27A-35545134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13AB2-45D1-488E-9485-BFA5F2A1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3A0D5-D500-4B64-B424-69D63E30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FDFCD-5A17-479A-A7BD-4AF4E06F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59F47-4C1E-4D4C-A2C4-B8D7902D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7A900-031B-414B-AFDD-61FB124D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6C2B-0A48-4307-9C39-30027C5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500-19FB-412B-A551-C1EB47B3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35433-8D5B-41BE-A02E-B33B4CA9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D244-347B-43AF-A5C8-782CC2F1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E44F2-DAC7-4007-B3E3-084E2263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A9BAC-4DC2-40D3-90DD-739F282F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66FC2-B92A-4EEE-BB72-C2C150B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1BB0-56AA-467D-8034-3F36D6A7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DE60-E4CF-4FE7-AFC7-9E4F5E81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07FD-1B19-4964-B913-49390B8F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5E4E-E01D-4F2E-80F3-CE30BF3F0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B6C0-F2A2-423F-88FB-3E1946AC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E4A7-B2E0-459E-B6BB-B1B93601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A83C3-630D-47A7-964D-31F495FD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A9CF-D745-41C8-8E8C-C5BB2549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58032-1E96-4E86-8F97-805F87887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F1C1-B5E7-4CDE-9625-34E1ACDF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C921C-AE6E-4D13-88A0-FB6EF6D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F80D6-5645-43F7-88AD-660DBABC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4FCE-29BE-4A79-B5F5-BCECBDBB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56F3D-0057-4A44-8272-FE34045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B133-93E9-4E4F-A840-8293F7F3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9DA9-9CE7-4052-9754-62AA5FE6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6BA1-7529-4D9E-A1A3-570C89C5DE7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BB84-E31D-4D31-9C5A-2DF42C136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9FEA3-87A8-4CFE-98FC-B8FF0D8B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708E-9401-4FBC-989D-A0D52331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B10872-D4B9-4D00-8ACA-EDC36FB0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37363"/>
            <a:ext cx="10901680" cy="70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56F97-CACE-4E29-9986-C81FB126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-13750"/>
            <a:ext cx="10678160" cy="69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5ECCB-9C42-4083-83CA-F3DAAD02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3" y="5960"/>
            <a:ext cx="10595937" cy="68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Eric James</dc:creator>
  <cp:lastModifiedBy>Engel, Eric James</cp:lastModifiedBy>
  <cp:revision>2</cp:revision>
  <dcterms:created xsi:type="dcterms:W3CDTF">2018-09-13T02:57:47Z</dcterms:created>
  <dcterms:modified xsi:type="dcterms:W3CDTF">2018-09-13T03:11:24Z</dcterms:modified>
</cp:coreProperties>
</file>