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72" d="100"/>
          <a:sy n="72" d="100"/>
        </p:scale>
        <p:origin x="15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ECA1-1946-1A43-AC42-17CD7338B79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1358-C3FB-AF48-AC80-36A47648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ECA1-1946-1A43-AC42-17CD7338B79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1358-C3FB-AF48-AC80-36A47648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ECA1-1946-1A43-AC42-17CD7338B79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1358-C3FB-AF48-AC80-36A47648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ECA1-1946-1A43-AC42-17CD7338B79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1358-C3FB-AF48-AC80-36A47648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ECA1-1946-1A43-AC42-17CD7338B79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1358-C3FB-AF48-AC80-36A47648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ECA1-1946-1A43-AC42-17CD7338B79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1358-C3FB-AF48-AC80-36A47648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ECA1-1946-1A43-AC42-17CD7338B79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1358-C3FB-AF48-AC80-36A47648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ECA1-1946-1A43-AC42-17CD7338B79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1358-C3FB-AF48-AC80-36A47648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ECA1-1946-1A43-AC42-17CD7338B79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1358-C3FB-AF48-AC80-36A47648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ECA1-1946-1A43-AC42-17CD7338B79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1358-C3FB-AF48-AC80-36A47648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ECA1-1946-1A43-AC42-17CD7338B79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1358-C3FB-AF48-AC80-36A47648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ECA1-1946-1A43-AC42-17CD7338B79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1358-C3FB-AF48-AC80-36A47648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" t="20820" r="26745" b="-1"/>
          <a:stretch/>
        </p:blipFill>
        <p:spPr>
          <a:xfrm>
            <a:off x="1028699" y="0"/>
            <a:ext cx="10271740" cy="685799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940968" y="3605212"/>
            <a:ext cx="183357" cy="183595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65946" y="3888583"/>
            <a:ext cx="271463" cy="271462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24411" y="1770617"/>
            <a:ext cx="183357" cy="183595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23868" y="6323012"/>
            <a:ext cx="183357" cy="183595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1868" y="3387724"/>
            <a:ext cx="183357" cy="183595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531768" y="4556124"/>
            <a:ext cx="183357" cy="183595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64569" y="4799012"/>
            <a:ext cx="183357" cy="183595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1"/>
            <a:endCxn id="14" idx="5"/>
          </p:cNvCxnSpPr>
          <p:nvPr/>
        </p:nvCxnSpPr>
        <p:spPr>
          <a:xfrm flipH="1" flipV="1">
            <a:off x="4980916" y="1927325"/>
            <a:ext cx="2724785" cy="200101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7"/>
            <a:endCxn id="16" idx="2"/>
          </p:cNvCxnSpPr>
          <p:nvPr/>
        </p:nvCxnSpPr>
        <p:spPr>
          <a:xfrm flipV="1">
            <a:off x="7897654" y="3479522"/>
            <a:ext cx="704214" cy="44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6"/>
          </p:cNvCxnSpPr>
          <p:nvPr/>
        </p:nvCxnSpPr>
        <p:spPr>
          <a:xfrm flipH="1" flipV="1">
            <a:off x="4124325" y="3697010"/>
            <a:ext cx="3541621" cy="32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7" idx="7"/>
          </p:cNvCxnSpPr>
          <p:nvPr/>
        </p:nvCxnSpPr>
        <p:spPr>
          <a:xfrm flipH="1">
            <a:off x="6688273" y="4120290"/>
            <a:ext cx="1017428" cy="46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</p:cNvCxnSpPr>
          <p:nvPr/>
        </p:nvCxnSpPr>
        <p:spPr>
          <a:xfrm flipH="1">
            <a:off x="6343308" y="4120290"/>
            <a:ext cx="1362393" cy="77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4"/>
            <a:endCxn id="15" idx="7"/>
          </p:cNvCxnSpPr>
          <p:nvPr/>
        </p:nvCxnSpPr>
        <p:spPr>
          <a:xfrm flipH="1">
            <a:off x="6980373" y="4160045"/>
            <a:ext cx="821305" cy="218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862206" y="4125354"/>
            <a:ext cx="14414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>
                  <a:solidFill>
                    <a:srgbClr val="7030A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Philadelphia</a:t>
            </a:r>
            <a:endParaRPr lang="en-US" dirty="0">
              <a:ln w="0">
                <a:solidFill>
                  <a:srgbClr val="7030A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91335" y="3409008"/>
            <a:ext cx="671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>
                  <a:solidFill>
                    <a:srgbClr val="7030A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NYC</a:t>
            </a:r>
          </a:p>
          <a:p>
            <a:pPr algn="ctr"/>
            <a:endParaRPr lang="en-US" dirty="0">
              <a:ln w="0">
                <a:solidFill>
                  <a:srgbClr val="7030A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16089" y="1462017"/>
            <a:ext cx="898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>
                  <a:solidFill>
                    <a:srgbClr val="7030A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Buffalo</a:t>
            </a:r>
            <a:endParaRPr lang="en-US" dirty="0">
              <a:ln w="0">
                <a:solidFill>
                  <a:srgbClr val="7030A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2646" y="3282797"/>
            <a:ext cx="122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>
                  <a:solidFill>
                    <a:srgbClr val="7030A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Pittsburgh</a:t>
            </a:r>
            <a:endParaRPr lang="en-US" dirty="0">
              <a:ln w="0">
                <a:solidFill>
                  <a:srgbClr val="7030A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3003" y="4408012"/>
            <a:ext cx="115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n w="0">
                  <a:solidFill>
                    <a:srgbClr val="7030A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Baltimore</a:t>
            </a:r>
            <a:endParaRPr lang="en-US" dirty="0">
              <a:ln w="0">
                <a:solidFill>
                  <a:srgbClr val="7030A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28473" y="4799012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n w="0">
                  <a:solidFill>
                    <a:srgbClr val="7030A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D.C</a:t>
            </a:r>
            <a:endParaRPr lang="en-US" dirty="0">
              <a:ln w="0">
                <a:solidFill>
                  <a:srgbClr val="7030A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42548" y="630116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>
                  <a:solidFill>
                    <a:srgbClr val="7030A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Norfolk</a:t>
            </a:r>
            <a:endParaRPr lang="en-US" dirty="0">
              <a:ln w="0">
                <a:solidFill>
                  <a:srgbClr val="7030A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Chen,Eric</dc:creator>
  <cp:lastModifiedBy>Chen,Eric</cp:lastModifiedBy>
  <cp:revision>4</cp:revision>
  <dcterms:created xsi:type="dcterms:W3CDTF">2016-04-12T16:52:03Z</dcterms:created>
  <dcterms:modified xsi:type="dcterms:W3CDTF">2016-04-12T20:12:48Z</dcterms:modified>
</cp:coreProperties>
</file>