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952a95324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952a95324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952a95324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952a95324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836536" y="1258050"/>
            <a:ext cx="2726286" cy="2547000"/>
            <a:chOff x="1293736" y="1258050"/>
            <a:chExt cx="2726286" cy="2547000"/>
          </a:xfrm>
        </p:grpSpPr>
        <p:sp>
          <p:nvSpPr>
            <p:cNvPr id="55" name="Google Shape;55;p13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2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" name="Google Shape;57;p13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Auditoria de Qualidade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" name="Google Shape;58;p13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pt-BR" sz="800">
                  <a:latin typeface="Roboto"/>
                  <a:ea typeface="Roboto"/>
                  <a:cs typeface="Roboto"/>
                  <a:sym typeface="Roboto"/>
                </a:rPr>
                <a:t>Lorem ipsum dolor sit amet, consectetur adipiscing elit, sed do eiusmod tempor. Donec facilisis lacus eget mauris.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9" name="Google Shape;59;p13"/>
          <p:cNvGrpSpPr/>
          <p:nvPr/>
        </p:nvGrpSpPr>
        <p:grpSpPr>
          <a:xfrm>
            <a:off x="2746758" y="1258050"/>
            <a:ext cx="2726286" cy="2547000"/>
            <a:chOff x="3203958" y="1258050"/>
            <a:chExt cx="2726286" cy="2547000"/>
          </a:xfrm>
        </p:grpSpPr>
        <p:sp>
          <p:nvSpPr>
            <p:cNvPr id="60" name="Google Shape;60;p13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2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" name="Google Shape;62;p13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Análise de lições Aprendidas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" name="Google Shape;63;p13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pt-BR" sz="800">
                  <a:latin typeface="Roboto"/>
                  <a:ea typeface="Roboto"/>
                  <a:cs typeface="Roboto"/>
                  <a:sym typeface="Roboto"/>
                </a:rPr>
                <a:t>Lorem ipsum dolor sit amet, consectetur adipiscing elit, sed do eiusmod tempor. Donec facilisis lacus eget mauris.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4" name="Google Shape;64;p13"/>
          <p:cNvSpPr txBox="1"/>
          <p:nvPr/>
        </p:nvSpPr>
        <p:spPr>
          <a:xfrm>
            <a:off x="1148675" y="459475"/>
            <a:ext cx="5679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Gestão da Qualidade - Qualidade Assegurada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4"/>
          <p:cNvGrpSpPr/>
          <p:nvPr/>
        </p:nvGrpSpPr>
        <p:grpSpPr>
          <a:xfrm>
            <a:off x="531736" y="1049700"/>
            <a:ext cx="3522489" cy="2755350"/>
            <a:chOff x="1293736" y="1049700"/>
            <a:chExt cx="3522489" cy="2755350"/>
          </a:xfrm>
        </p:grpSpPr>
        <p:sp>
          <p:nvSpPr>
            <p:cNvPr id="70" name="Google Shape;70;p14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2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" name="Google Shape;72;p14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Análise Regulatória de Fornecedor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" name="Google Shape;73;p14"/>
            <p:cNvSpPr txBox="1"/>
            <p:nvPr/>
          </p:nvSpPr>
          <p:spPr>
            <a:xfrm rot="-2700000">
              <a:off x="1794813" y="2152590"/>
              <a:ext cx="3329624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pt-BR" sz="1000">
                  <a:solidFill>
                    <a:schemeClr val="dk1"/>
                  </a:solidFill>
                </a:rPr>
                <a:t>Levantar regulamentação necessária</a:t>
              </a:r>
              <a:br>
                <a:rPr lang="pt-BR" sz="1000">
                  <a:solidFill>
                    <a:schemeClr val="dk1"/>
                  </a:solidFill>
                </a:rPr>
              </a:br>
              <a:r>
                <a:rPr lang="pt-BR" sz="1000">
                  <a:solidFill>
                    <a:schemeClr val="dk1"/>
                  </a:solidFill>
                </a:rPr>
                <a:t>Enviar exigências ao fornecedor</a:t>
              </a:r>
              <a:br>
                <a:rPr lang="pt-BR" sz="1000">
                  <a:solidFill>
                    <a:schemeClr val="dk1"/>
                  </a:solidFill>
                </a:rPr>
              </a:br>
              <a:r>
                <a:rPr lang="pt-BR" sz="1000">
                  <a:solidFill>
                    <a:schemeClr val="dk1"/>
                  </a:solidFill>
                </a:rPr>
                <a:t>Analisar feedback do fornecedor</a:t>
              </a:r>
              <a:br>
                <a:rPr lang="pt-BR" sz="1000">
                  <a:solidFill>
                    <a:schemeClr val="dk1"/>
                  </a:solidFill>
                </a:rPr>
              </a:br>
              <a:r>
                <a:rPr lang="pt-BR" sz="1000">
                  <a:solidFill>
                    <a:schemeClr val="dk1"/>
                  </a:solidFill>
                </a:rPr>
                <a:t>Enviar documentação regulatória ao fornecedor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4" name="Google Shape;74;p14"/>
          <p:cNvGrpSpPr/>
          <p:nvPr/>
        </p:nvGrpSpPr>
        <p:grpSpPr>
          <a:xfrm>
            <a:off x="2746758" y="1258050"/>
            <a:ext cx="2726286" cy="2547000"/>
            <a:chOff x="3203958" y="1258050"/>
            <a:chExt cx="2726286" cy="2547000"/>
          </a:xfrm>
        </p:grpSpPr>
        <p:sp>
          <p:nvSpPr>
            <p:cNvPr id="75" name="Google Shape;75;p14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2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" name="Google Shape;77;p14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Inspeção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" name="Google Shape;78;p14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pt-BR" sz="1000">
                  <a:solidFill>
                    <a:schemeClr val="dk1"/>
                  </a:solidFill>
                </a:rPr>
                <a:t>Receber contrato do fornecedor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" name="Google Shape;79;p14"/>
          <p:cNvGrpSpPr/>
          <p:nvPr/>
        </p:nvGrpSpPr>
        <p:grpSpPr>
          <a:xfrm>
            <a:off x="5185158" y="1410450"/>
            <a:ext cx="2726286" cy="2547000"/>
            <a:chOff x="3203958" y="1258050"/>
            <a:chExt cx="2726286" cy="2547000"/>
          </a:xfrm>
        </p:grpSpPr>
        <p:sp>
          <p:nvSpPr>
            <p:cNvPr id="80" name="Google Shape;80;p14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2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" name="Google Shape;82;p14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Apuração de Falhas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" name="Google Shape;83;p14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 elit, sed do eiusmod tempor. Donec facilisis lacus eget mauris.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4" name="Google Shape;84;p14"/>
          <p:cNvSpPr txBox="1"/>
          <p:nvPr/>
        </p:nvSpPr>
        <p:spPr>
          <a:xfrm>
            <a:off x="1186975" y="433950"/>
            <a:ext cx="5679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Gestão da Qualidade - Regulatório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5"/>
          <p:cNvGrpSpPr/>
          <p:nvPr/>
        </p:nvGrpSpPr>
        <p:grpSpPr>
          <a:xfrm>
            <a:off x="988936" y="1258050"/>
            <a:ext cx="2726286" cy="2547000"/>
            <a:chOff x="1293736" y="1258050"/>
            <a:chExt cx="2726286" cy="2547000"/>
          </a:xfrm>
        </p:grpSpPr>
        <p:sp>
          <p:nvSpPr>
            <p:cNvPr id="90" name="Google Shape;90;p15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2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" name="Google Shape;92;p15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Cadastro de Produtos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p15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rgbClr val="3D3D3D"/>
                  </a:solidFill>
                </a:rPr>
                <a:t>Coletar tabela de preços</a:t>
              </a:r>
              <a:br>
                <a:rPr lang="pt-BR" sz="1000">
                  <a:solidFill>
                    <a:srgbClr val="3D3D3D"/>
                  </a:solidFill>
                </a:rPr>
              </a:br>
              <a:r>
                <a:rPr lang="pt-BR" sz="1000">
                  <a:solidFill>
                    <a:schemeClr val="dk1"/>
                  </a:solidFill>
                </a:rPr>
                <a:t>Incluir produto no sistema</a:t>
              </a:r>
              <a:br>
                <a:rPr lang="pt-BR" sz="1000">
                  <a:solidFill>
                    <a:schemeClr val="dk1"/>
                  </a:solidFill>
                </a:rPr>
              </a:br>
              <a:r>
                <a:rPr lang="pt-BR" sz="1000">
                  <a:solidFill>
                    <a:schemeClr val="dk1"/>
                  </a:solidFill>
                </a:rPr>
                <a:t>Criar Kit  Cirúrgico</a:t>
              </a:r>
              <a:br>
                <a:rPr lang="pt-BR" sz="1000">
                  <a:solidFill>
                    <a:schemeClr val="dk1"/>
                  </a:solidFill>
                </a:rPr>
              </a:br>
              <a:r>
                <a:rPr lang="pt-BR" sz="1000">
                  <a:solidFill>
                    <a:schemeClr val="dk1"/>
                  </a:solidFill>
                </a:rPr>
                <a:t>Criar Contrato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4" name="Google Shape;94;p15"/>
          <p:cNvSpPr txBox="1"/>
          <p:nvPr/>
        </p:nvSpPr>
        <p:spPr>
          <a:xfrm>
            <a:off x="1148675" y="459475"/>
            <a:ext cx="5679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Gestão da Qualidade - Cadastro de Produtos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