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75"/>
    <p:sldMasterId id="2147483660" r:id="rId676"/>
  </p:sldMasterIdLst>
  <p:sldIdLst>
    <p:sldId id="258" r:id="rId677"/>
    <p:sldId id="256" r:id="rId678"/>
    <p:sldId id="259" r:id="rId679"/>
    <p:sldId id="262" r:id="rId680"/>
    <p:sldId id="260" r:id="rId681"/>
    <p:sldId id="267" r:id="rId682"/>
    <p:sldId id="264" r:id="rId683"/>
    <p:sldId id="265" r:id="rId684"/>
    <p:sldId id="263" r:id="rId685"/>
    <p:sldId id="266" r:id="rId68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vo Pedido de compra" id="{5C39DCF3-DFC3-4B8C-A649-6A76641055FE}">
          <p14:sldIdLst>
            <p14:sldId id="258"/>
          </p14:sldIdLst>
        </p14:section>
        <p14:section name="Pesquisar Pedido de compra" id="{17E30789-8D29-4579-BEF8-5D9E6558C640}">
          <p14:sldIdLst>
            <p14:sldId id="256"/>
          </p14:sldIdLst>
        </p14:section>
        <p14:section name="Detalhar Pedido de compra" id="{BE2A134F-F0C9-4B9B-BC73-B0941BC674A0}">
          <p14:sldIdLst>
            <p14:sldId id="259"/>
          </p14:sldIdLst>
        </p14:section>
        <p14:section name="Detalhar Item de Compra" id="{0C4E8A05-C6E9-4C93-859A-FFBB4625BE65}">
          <p14:sldIdLst>
            <p14:sldId id="262"/>
          </p14:sldIdLst>
        </p14:section>
        <p14:section name="Novo Doc. de Entrada" id="{3BC40100-29DD-48C5-91F5-3EC243C5BAC3}">
          <p14:sldIdLst>
            <p14:sldId id="260"/>
            <p14:sldId id="267"/>
            <p14:sldId id="264"/>
            <p14:sldId id="265"/>
          </p14:sldIdLst>
        </p14:section>
        <p14:section name="Detalhar Doc. de Entrada" id="{6D98F29A-59DC-4EAA-A4A4-64A095B4B315}">
          <p14:sldIdLst>
            <p14:sldId id="263"/>
          </p14:sldIdLst>
        </p14:section>
        <p14:section name="Incluir Registro de Inspeção" id="{BBF043FD-234D-4DDA-95F3-23EF817A8EE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61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3F7F"/>
    <a:srgbClr val="D9D9D9"/>
    <a:srgbClr val="D0CECE"/>
    <a:srgbClr val="ABABAB"/>
    <a:srgbClr val="C00000"/>
    <a:srgbClr val="00B050"/>
    <a:srgbClr val="0D4A87"/>
    <a:srgbClr val="BFBFB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slide" Target="slides/slide6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slideMaster" Target="slideMasters/slideMaster1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slide" Target="slides/slide10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customXml" Target="../customXml/item517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626" Type="http://schemas.openxmlformats.org/officeDocument/2006/relationships/customXml" Target="../customXml/item626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customXml" Target="../customXml/item528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37" Type="http://schemas.openxmlformats.org/officeDocument/2006/relationships/customXml" Target="../customXml/item637.xml"/><Relationship Id="rId679" Type="http://schemas.openxmlformats.org/officeDocument/2006/relationships/slide" Target="slides/slide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customXml" Target="../customXml/item539.xml"/><Relationship Id="rId690" Type="http://schemas.openxmlformats.org/officeDocument/2006/relationships/theme" Target="theme/theme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648" Type="http://schemas.openxmlformats.org/officeDocument/2006/relationships/customXml" Target="../customXml/item648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617" Type="http://schemas.openxmlformats.org/officeDocument/2006/relationships/customXml" Target="../customXml/item617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customXml" Target="../customXml/item519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628" Type="http://schemas.openxmlformats.org/officeDocument/2006/relationships/customXml" Target="../customXml/item628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slide" Target="slides/slide5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customXml" Target="../customXml/item541.xml"/><Relationship Id="rId583" Type="http://schemas.openxmlformats.org/officeDocument/2006/relationships/customXml" Target="../customXml/item583.xml"/><Relationship Id="rId639" Type="http://schemas.openxmlformats.org/officeDocument/2006/relationships/customXml" Target="../customXml/item63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661" Type="http://schemas.openxmlformats.org/officeDocument/2006/relationships/customXml" Target="../customXml/item661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30" Type="http://schemas.openxmlformats.org/officeDocument/2006/relationships/customXml" Target="../customXml/item630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641" Type="http://schemas.openxmlformats.org/officeDocument/2006/relationships/customXml" Target="../customXml/item641.xml"/><Relationship Id="rId683" Type="http://schemas.openxmlformats.org/officeDocument/2006/relationships/slide" Target="slides/slide7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slide" Target="slides/slide9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slideMaster" Target="slideMasters/slideMaster2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ommentAuthors" Target="commentAuthors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slide" Target="slides/slide2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viewProps" Target="viewProps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slide" Target="slides/slide4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tableStyles" Target="tableStyles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slide" Target="slides/slide8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slide" Target="slides/slide1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presProps" Target="presProps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254" Type="http://schemas.openxmlformats.org/officeDocument/2006/relationships/customXml" Target="../customXml/item2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930" y="386"/>
    <p:text>Eric Silva	30/09/2018
No breadCrumb, é posssível voltar para a tela de listar pedidos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2442" y="370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739" y="1391"/>
    <p:text>O valor inicial do campo é &lt;0,00&gt;;
Este campo é read-only;
O seu valor é igual a soma do valor nos itens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451" y="1424"/>
    <p:text>Eric Silva	30/09/2018
Data do pedido de compra junto ao fornecedor, este campo abrirá para seleção no datePicker, e não permitira exibir datas anteriores a data de criação do pedido.
O valor deste campo, pode ser alterado apenas enquanto nenhum dos produtos do pedido tiver sua situação alterada. Quando isso acontecer, este campo deve ser read only.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6937" y="1406"/>
    <p:text>O campo de situação tem como valor inicial &lt;Novo&gt;;
Quando qualquer um dos produtos do pedido tiver seu estado alterado a situação do pedido muda considerando as possibilidade:
- Novo: quando o pedido é criado (pode ser alterado para 'Enviado');
- Enviado:  quando o pedido for enviado ao fornecedor (pode ser alterado para 'Confirmado');
- Confirmado: quando o fornecedor confirm o pedido de compra (uma vez modificado para esta situação, o pedido deve ficar em read only não permitindo mais a mudança manual de situação)
- Entregue parcial:  quando o pedido tem apenas uma parte de seus produtos entregue pelo fornecedor (read only);
- Entregue:  quando o pedido tem todas as unidades de todos os produtos enviado pelo fornecedor (read only).
A mudança de situação gera uma entrada de registro no histórico.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7212" y="2214"/>
    <p:text>O valor total é &lt;Custo unitário + Valor Ajuste * Equivalência&gt;.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4210" y="2264"/>
    <p:text>Equivalência é cadastrada junto a unidade de medida, sendo por exemplo: &lt;descrição: dúzia, equivalência: 12&gt;.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07:35:12.963" idx="24">
    <p:pos x="2194" y="2397"/>
    <p:text>Quando incluídos no pedido, todos os itens tem como estado inicial "Pendente". Os estado podem ser:
- Pendente: incluído no pedido e ainda não foi entregue
- Entregue: item que já foi entregue pelo fornecedor, e necessariamente tem associado a ele 1 ou mais documentos de entrada;
- Entregue parcial: item que foi entregue pelo fornecedor em quantidade menor que o total, necessariamente tem associado ao menos 1 documento de entrada contendo uma parte do quantidade do item já entregue.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7:10:30.884" idx="39">
    <p:pos x="1032" y="3515"/>
    <p:text>Eric Silva	30/09/2018
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2:32:25.670" idx="45">
    <p:pos x="1240" y="2744"/>
    <p:text>Campo com auto complete, carrega lista de produtos do fornecedor já cadastrados e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2:33:17.498" idx="47">
    <p:pos x="3120" y="2680"/>
    <p:text>Lista carrega unidades de medida já cadastradas e ativas.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888" y="2466"/>
    <p:text>A caixa da linha inteira é clicável, e quando acionada leva para a tela de detalhes do pedido de compra.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32" y="842"/>
    <p:text>Os botões de limpar e pesquisar, tem efeito sob todos os filtros da tela, inclusive os recolhidos. (collapse)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89" y="2190"/>
    <p:text>O cabeçalho inteiro tem função order by, por padrão a tela deverá ser montada com order by DESC, considerando a coluna "PEDIDO".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283" y="1394"/>
    <p:text>Os filtros são aplicáveis a todas os registros, inclusve os paginados.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  <p:cm authorId="1" dt="2019-01-31T07:41:16.574" idx="25">
    <p:pos x="1118" y="1211"/>
    <p:text>Collapse/Expand dos filtros abaixo, deixando visível apenas o que estiver acima.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08:12:01.139" idx="27">
    <p:pos x="5588" y="2278"/>
    <p:text>A caixa da linha inteira é clicável, e quando acionada leva para a tela de detalhes do item do pedido.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1-31T16:46:27.381" idx="28">
    <p:pos x="3259" y="2501"/>
    <p:text>Nas células onde o texto for maior que o espaço dispoível da coluna, utilizar tooltip.
* Não utilizar quebra de linha.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4:34:25.097" idx="29">
    <p:pos x="4685" y="1065"/>
    <p:text>Quando a situação do pedido é diferente de 'Novo', todos os campos (exceto a situação) referentes ao pedido devem ser read only.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15:14:14.440" idx="31">
    <p:pos x="6808" y="1192"/>
    <p:text>Quantidade total deste item no pedido de compra atual.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14:39.953" idx="32">
    <p:pos x="5874" y="1162"/>
    <p:text>Quantidade destes itens que ainda não foram recebidos. &lt;QTD TOTAL - (QTD DOC ENTRADA 1 +QTD DOC ENTRADA 2)&gt;.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1:25.096" idx="35">
    <p:pos x="2982" y="1108"/>
    <p:text>Informações não calculadas vindas do cadastro do produto.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2:04.001" idx="36">
    <p:pos x="3730" y="2298"/>
    <p:text>Informações não calculadas vindas do cadastro do documento de entrada equivalente.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15:53:23.436" idx="37">
    <p:pos x="4656" y="2000"/>
    <p:text>O cabeçalho inteiro tem função order by, por padrão a tela deverá ser montada com order by DESC, considerando a coluna "Data de entrada".</p:text>
    <p:extLst>
      <p:ext uri="{C676402C-5697-4E1C-873F-D02D1690AC5C}">
        <p15:threadingInfo xmlns:p15="http://schemas.microsoft.com/office/powerpoint/2012/main" timeZoneBias="180"/>
      </p:ext>
    </p:extLst>
  </p:cm>
  <p:cm authorId="1" dt="2019-02-02T15:57:48.090" idx="38">
    <p:pos x="1064" y="2744"/>
    <p:text>As linhas são clicáveis, e quando acionadas levam a tela de detalhes do Documento de Entrada.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6472" y="1298"/>
    <p:text>Carrega lista de tipos de documentos cadastrados e ativos.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1:03:02.739" idx="41">
    <p:pos x="4898" y="2720"/>
    <p:text>Como sugestão este campo recebe o valor unitário informado mtiplicado pela quantidade de itens.
Automáticamente o simbolo da moeda utilizada no pedido é acrescentada.
O valor pode ser alterado pelo usuário.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2T21:53:27.452" idx="42">
    <p:pos x="5480" y="3152"/>
    <p:text>Carrega lista de Unidades de Medida cadastradas e ativas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4:26.169" idx="43">
    <p:pos x="2488" y="3104"/>
    <p:text>Campo Auto complete, apartir de 3 caracteres lista possibilidades no contexto digitado. Carregando sugestões do cadastro de produtos ativos.</p:text>
    <p:extLst>
      <p:ext uri="{C676402C-5697-4E1C-873F-D02D1690AC5C}">
        <p15:threadingInfo xmlns:p15="http://schemas.microsoft.com/office/powerpoint/2012/main" timeZoneBias="180"/>
      </p:ext>
    </p:extLst>
  </p:cm>
  <p:cm authorId="1" dt="2019-02-02T21:56:04.102" idx="44">
    <p:pos x="3029" y="2097"/>
    <p:text>Campo Auto complete, apartir de 3 caracteres lista possibilidades no contexto digitado. Carregando sugestões do cadastro de fornecedores ativos.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3T10:09:36.812" idx="50">
    <p:pos x="7208" y="1635"/>
    <p:text>Todo o agrupador das Tabs deve ser montado apos seleção do campo 'Tipo Documento'.
O Exemplo é baseado no tipo 'Nota Fiscal', os demais tipos ainda são indefinidos.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33:23.084" idx="56">
    <p:pos x="3788" y="2119"/>
    <p:text>Após preenchimento dos campos 'Número', 'Série' e 'Fornecedor' deve ser exibido um alerta de preenchimento automático dos campos comuns da nota;
O siistema consulta a existênca de uma nota com os campos preenchidos;
Caso exista e o usuário confirme o preenchimento automático, o campo 'Nº Doc. Entrada existente' deve ser preenchido com o documento relacionado.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09:45:37.315" idx="54">
    <p:pos x="2744" y="2239"/>
    <p:text>Toda a linha é clicável para detalhamento.</p:text>
    <p:extLst>
      <p:ext uri="{C676402C-5697-4E1C-873F-D02D1690AC5C}">
        <p15:threadingInfo xmlns:p15="http://schemas.microsoft.com/office/powerpoint/2012/main" timeZoneBias="180"/>
      </p:ext>
    </p:extLst>
  </p:cm>
  <p:cm authorId="1" dt="2019-02-05T09:46:36.302" idx="55">
    <p:pos x="1152" y="2830"/>
    <p:text>Quando acionado o botão, a tela de incluir registro de inspeção é exibida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44:11.704" idx="57">
    <p:pos x="5569" y="2249"/>
    <p:text>Valor calculado pelo sistema.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57:01.978" idx="58">
    <p:pos x="4647" y="2460"/>
    <p:text>Carregado automaticamente com valores já informados na aba informações do produto.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57:34.749" idx="59">
    <p:pos x="3036" y="2460"/>
    <p:text>Carregado automaticamene com valores já informados na aba informações do produto.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58:08.194" idx="60">
    <p:pos x="3656" y="2454"/>
    <p:text>Carregado automaticamente com valores já existetes no cadastro do produto.</p:text>
    <p:extLst>
      <p:ext uri="{C676402C-5697-4E1C-873F-D02D1690AC5C}">
        <p15:threadingInfo xmlns:p15="http://schemas.microsoft.com/office/powerpoint/2012/main" timeZoneBias="180"/>
      </p:ext>
    </p:extLst>
  </p:cm>
  <p:cm authorId="1" dt="2019-02-05T11:59:20.266" idx="61">
    <p:pos x="1172" y="2460"/>
    <p:text>Carregado automáticamente do cadastro de produto.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20:59:08.321" idx="40">
    <p:pos x="6572" y="1150"/>
    <p:text>Carrega lista de tipos de documentos cadastrados e ativos.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2-03T11:56:09.290" idx="51">
    <p:pos x="6960" y="2688"/>
    <p:text>Valor preenchido automaticamente, calculado apartir do valor total da nota dividido pela quantiade de parcelas. &lt;VALOR TOTAL / QTD PARCELAS&gt;.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1:57:35.193" idx="52">
    <p:pos x="6208" y="2872"/>
    <p:text>Preenchido automaticamente, sendo a data da 1ª parcela igual a data definida pelo usuário no campo correspondente e as demais adicionadas a quantidade de dias corridos à depender do período selecionado.</p:text>
    <p:extLst>
      <p:ext uri="{C676402C-5697-4E1C-873F-D02D1690AC5C}">
        <p15:threadingInfo xmlns:p15="http://schemas.microsoft.com/office/powerpoint/2012/main" timeZoneBias="180"/>
      </p:ext>
    </p:extLst>
  </p:cm>
  <p:cm authorId="1" dt="2019-02-03T12:01:09.226" idx="53">
    <p:pos x="700" y="2906"/>
    <p:text>Contador preenchido com &lt;PARCELA ATUAL / TOTAL DE PARCELAS&gt;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1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498.xml"/><Relationship Id="rId7" Type="http://schemas.openxmlformats.org/officeDocument/2006/relationships/customXml" Target="../../customXml/item9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415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148.xml"/><Relationship Id="rId6" Type="http://schemas.openxmlformats.org/officeDocument/2006/relationships/customXml" Target="../../customXml/item397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294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95.xml"/><Relationship Id="rId4" Type="http://schemas.openxmlformats.org/officeDocument/2006/relationships/customXml" Target="../../customXml/item164.xml"/><Relationship Id="rId9" Type="http://schemas.openxmlformats.org/officeDocument/2006/relationships/customXml" Target="../../customXml/item342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05/02/2019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3.xml"/><Relationship Id="rId18" Type="http://schemas.openxmlformats.org/officeDocument/2006/relationships/customXml" Target="../../customXml/item349.xml"/><Relationship Id="rId26" Type="http://schemas.openxmlformats.org/officeDocument/2006/relationships/customXml" Target="../../customXml/item41.xml"/><Relationship Id="rId39" Type="http://schemas.openxmlformats.org/officeDocument/2006/relationships/customXml" Target="../../customXml/item466.xml"/><Relationship Id="rId21" Type="http://schemas.openxmlformats.org/officeDocument/2006/relationships/customXml" Target="../../customXml/item233.xml"/><Relationship Id="rId34" Type="http://schemas.openxmlformats.org/officeDocument/2006/relationships/customXml" Target="../../customXml/item36.xml"/><Relationship Id="rId42" Type="http://schemas.openxmlformats.org/officeDocument/2006/relationships/slideLayout" Target="../slideLayouts/slideLayout13.xml"/><Relationship Id="rId7" Type="http://schemas.openxmlformats.org/officeDocument/2006/relationships/customXml" Target="../../customXml/item383.xml"/><Relationship Id="rId2" Type="http://schemas.openxmlformats.org/officeDocument/2006/relationships/customXml" Target="../../customXml/item543.xml"/><Relationship Id="rId16" Type="http://schemas.openxmlformats.org/officeDocument/2006/relationships/customXml" Target="../../customXml/item17.xml"/><Relationship Id="rId29" Type="http://schemas.openxmlformats.org/officeDocument/2006/relationships/customXml" Target="../../customXml/item232.xml"/><Relationship Id="rId1" Type="http://schemas.openxmlformats.org/officeDocument/2006/relationships/customXml" Target="../../customXml/item552.xml"/><Relationship Id="rId6" Type="http://schemas.openxmlformats.org/officeDocument/2006/relationships/customXml" Target="../../customXml/item445.xml"/><Relationship Id="rId11" Type="http://schemas.openxmlformats.org/officeDocument/2006/relationships/customXml" Target="../../customXml/item290.xml"/><Relationship Id="rId24" Type="http://schemas.openxmlformats.org/officeDocument/2006/relationships/customXml" Target="../../customXml/item51.xml"/><Relationship Id="rId32" Type="http://schemas.openxmlformats.org/officeDocument/2006/relationships/customXml" Target="../../customXml/item254.xml"/><Relationship Id="rId37" Type="http://schemas.openxmlformats.org/officeDocument/2006/relationships/customXml" Target="../../customXml/item112.xml"/><Relationship Id="rId40" Type="http://schemas.openxmlformats.org/officeDocument/2006/relationships/customXml" Target="../../customXml/item165.xml"/><Relationship Id="rId45" Type="http://schemas.openxmlformats.org/officeDocument/2006/relationships/comments" Target="../comments/comment1.xml"/><Relationship Id="rId5" Type="http://schemas.openxmlformats.org/officeDocument/2006/relationships/customXml" Target="../../customXml/item409.xml"/><Relationship Id="rId15" Type="http://schemas.openxmlformats.org/officeDocument/2006/relationships/customXml" Target="../../customXml/item550.xml"/><Relationship Id="rId23" Type="http://schemas.openxmlformats.org/officeDocument/2006/relationships/customXml" Target="../../customXml/item249.xml"/><Relationship Id="rId28" Type="http://schemas.openxmlformats.org/officeDocument/2006/relationships/customXml" Target="../../customXml/item40.xml"/><Relationship Id="rId36" Type="http://schemas.openxmlformats.org/officeDocument/2006/relationships/customXml" Target="../../customXml/item100.xml"/><Relationship Id="rId10" Type="http://schemas.openxmlformats.org/officeDocument/2006/relationships/customXml" Target="../../customXml/item486.xml"/><Relationship Id="rId19" Type="http://schemas.openxmlformats.org/officeDocument/2006/relationships/customXml" Target="../../customXml/item446.xml"/><Relationship Id="rId31" Type="http://schemas.openxmlformats.org/officeDocument/2006/relationships/customXml" Target="../../customXml/item179.xml"/><Relationship Id="rId44" Type="http://schemas.openxmlformats.org/officeDocument/2006/relationships/image" Target="../media/image8.png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236.xml"/><Relationship Id="rId14" Type="http://schemas.openxmlformats.org/officeDocument/2006/relationships/customXml" Target="../../customXml/item18.xml"/><Relationship Id="rId22" Type="http://schemas.openxmlformats.org/officeDocument/2006/relationships/customXml" Target="../../customXml/item49.xml"/><Relationship Id="rId27" Type="http://schemas.openxmlformats.org/officeDocument/2006/relationships/customXml" Target="../../customXml/item280.xml"/><Relationship Id="rId30" Type="http://schemas.openxmlformats.org/officeDocument/2006/relationships/customXml" Target="../../customXml/item151.xml"/><Relationship Id="rId35" Type="http://schemas.openxmlformats.org/officeDocument/2006/relationships/customXml" Target="../../customXml/item377.xml"/><Relationship Id="rId43" Type="http://schemas.openxmlformats.org/officeDocument/2006/relationships/image" Target="../media/image7.emf"/><Relationship Id="rId8" Type="http://schemas.openxmlformats.org/officeDocument/2006/relationships/customXml" Target="../../customXml/item391.xml"/><Relationship Id="rId3" Type="http://schemas.openxmlformats.org/officeDocument/2006/relationships/customXml" Target="../../customXml/item195.xml"/><Relationship Id="rId12" Type="http://schemas.openxmlformats.org/officeDocument/2006/relationships/customXml" Target="../../customXml/item13.xml"/><Relationship Id="rId17" Type="http://schemas.openxmlformats.org/officeDocument/2006/relationships/customXml" Target="../../customXml/item314.xml"/><Relationship Id="rId25" Type="http://schemas.openxmlformats.org/officeDocument/2006/relationships/customXml" Target="../../customXml/item62.xml"/><Relationship Id="rId33" Type="http://schemas.openxmlformats.org/officeDocument/2006/relationships/customXml" Target="../../customXml/item53.xml"/><Relationship Id="rId38" Type="http://schemas.openxmlformats.org/officeDocument/2006/relationships/customXml" Target="../../customXml/item194.xml"/><Relationship Id="rId20" Type="http://schemas.openxmlformats.org/officeDocument/2006/relationships/customXml" Target="../../customXml/item289.xml"/><Relationship Id="rId41" Type="http://schemas.openxmlformats.org/officeDocument/2006/relationships/customXml" Target="../../customXml/item1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60.xml"/><Relationship Id="rId2" Type="http://schemas.openxmlformats.org/officeDocument/2006/relationships/customXml" Target="../../customXml/item559.xml"/><Relationship Id="rId1" Type="http://schemas.openxmlformats.org/officeDocument/2006/relationships/customXml" Target="../../customXml/item558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571.xml"/><Relationship Id="rId4" Type="http://schemas.openxmlformats.org/officeDocument/2006/relationships/customXml" Target="../../customXml/item57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5.xml"/><Relationship Id="rId18" Type="http://schemas.openxmlformats.org/officeDocument/2006/relationships/customXml" Target="../../customXml/item343.xml"/><Relationship Id="rId26" Type="http://schemas.openxmlformats.org/officeDocument/2006/relationships/customXml" Target="../../customXml/item143.xml"/><Relationship Id="rId3" Type="http://schemas.openxmlformats.org/officeDocument/2006/relationships/customXml" Target="../../customXml/item220.xml"/><Relationship Id="rId21" Type="http://schemas.openxmlformats.org/officeDocument/2006/relationships/customXml" Target="../../customXml/item338.xml"/><Relationship Id="rId34" Type="http://schemas.openxmlformats.org/officeDocument/2006/relationships/image" Target="../media/image7.emf"/><Relationship Id="rId7" Type="http://schemas.openxmlformats.org/officeDocument/2006/relationships/customXml" Target="../../customXml/item473.xml"/><Relationship Id="rId12" Type="http://schemas.openxmlformats.org/officeDocument/2006/relationships/customXml" Target="../../customXml/item376.xml"/><Relationship Id="rId17" Type="http://schemas.openxmlformats.org/officeDocument/2006/relationships/customXml" Target="../../customXml/item312.xml"/><Relationship Id="rId25" Type="http://schemas.openxmlformats.org/officeDocument/2006/relationships/customXml" Target="../../customXml/item392.xml"/><Relationship Id="rId33" Type="http://schemas.openxmlformats.org/officeDocument/2006/relationships/image" Target="../media/image9.png"/><Relationship Id="rId2" Type="http://schemas.openxmlformats.org/officeDocument/2006/relationships/customXml" Target="../../customXml/item7.xml"/><Relationship Id="rId16" Type="http://schemas.openxmlformats.org/officeDocument/2006/relationships/customXml" Target="../../customXml/item228.xml"/><Relationship Id="rId20" Type="http://schemas.openxmlformats.org/officeDocument/2006/relationships/customXml" Target="../../customXml/item201.xml"/><Relationship Id="rId29" Type="http://schemas.openxmlformats.org/officeDocument/2006/relationships/customXml" Target="../../customXml/item385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518.xml"/><Relationship Id="rId11" Type="http://schemas.openxmlformats.org/officeDocument/2006/relationships/customXml" Target="../../customXml/item300.xml"/><Relationship Id="rId24" Type="http://schemas.openxmlformats.org/officeDocument/2006/relationships/customXml" Target="../../customXml/item326.xml"/><Relationship Id="rId32" Type="http://schemas.openxmlformats.org/officeDocument/2006/relationships/image" Target="../media/image8.png"/><Relationship Id="rId5" Type="http://schemas.openxmlformats.org/officeDocument/2006/relationships/customXml" Target="../../customXml/item253.xml"/><Relationship Id="rId15" Type="http://schemas.openxmlformats.org/officeDocument/2006/relationships/customXml" Target="../../customXml/item479.xml"/><Relationship Id="rId23" Type="http://schemas.openxmlformats.org/officeDocument/2006/relationships/customXml" Target="../../customXml/item45.xml"/><Relationship Id="rId28" Type="http://schemas.openxmlformats.org/officeDocument/2006/relationships/customXml" Target="../../customXml/item26.xml"/><Relationship Id="rId10" Type="http://schemas.openxmlformats.org/officeDocument/2006/relationships/customXml" Target="../../customXml/item108.xml"/><Relationship Id="rId19" Type="http://schemas.openxmlformats.org/officeDocument/2006/relationships/customXml" Target="../../customXml/item298.xml"/><Relationship Id="rId31" Type="http://schemas.openxmlformats.org/officeDocument/2006/relationships/slideLayout" Target="../slideLayouts/slideLayout13.xml"/><Relationship Id="rId4" Type="http://schemas.openxmlformats.org/officeDocument/2006/relationships/customXml" Target="../../customXml/item488.xml"/><Relationship Id="rId9" Type="http://schemas.openxmlformats.org/officeDocument/2006/relationships/customXml" Target="../../customXml/item421.xml"/><Relationship Id="rId14" Type="http://schemas.openxmlformats.org/officeDocument/2006/relationships/customXml" Target="../../customXml/item456.xml"/><Relationship Id="rId22" Type="http://schemas.openxmlformats.org/officeDocument/2006/relationships/customXml" Target="../../customXml/item188.xml"/><Relationship Id="rId27" Type="http://schemas.openxmlformats.org/officeDocument/2006/relationships/customXml" Target="../../customXml/item211.xml"/><Relationship Id="rId30" Type="http://schemas.openxmlformats.org/officeDocument/2006/relationships/customXml" Target="../../customXml/item157.xml"/><Relationship Id="rId35" Type="http://schemas.openxmlformats.org/officeDocument/2006/relationships/comments" Target="../comments/comment2.xml"/><Relationship Id="rId8" Type="http://schemas.openxmlformats.org/officeDocument/2006/relationships/customXml" Target="../../customXml/item49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12.xml"/><Relationship Id="rId18" Type="http://schemas.openxmlformats.org/officeDocument/2006/relationships/customXml" Target="../../customXml/item457.xml"/><Relationship Id="rId26" Type="http://schemas.openxmlformats.org/officeDocument/2006/relationships/customXml" Target="../../customXml/item241.xml"/><Relationship Id="rId3" Type="http://schemas.openxmlformats.org/officeDocument/2006/relationships/customXml" Target="../../customXml/item219.xml"/><Relationship Id="rId21" Type="http://schemas.openxmlformats.org/officeDocument/2006/relationships/customXml" Target="../../customXml/item529.xml"/><Relationship Id="rId34" Type="http://schemas.openxmlformats.org/officeDocument/2006/relationships/comments" Target="../comments/comment3.xml"/><Relationship Id="rId7" Type="http://schemas.openxmlformats.org/officeDocument/2006/relationships/customXml" Target="../../customXml/item251.xml"/><Relationship Id="rId12" Type="http://schemas.openxmlformats.org/officeDocument/2006/relationships/customXml" Target="../../customXml/item288.xml"/><Relationship Id="rId17" Type="http://schemas.openxmlformats.org/officeDocument/2006/relationships/customXml" Target="../../customXml/item155.xml"/><Relationship Id="rId25" Type="http://schemas.openxmlformats.org/officeDocument/2006/relationships/customXml" Target="../../customXml/item519.xml"/><Relationship Id="rId33" Type="http://schemas.openxmlformats.org/officeDocument/2006/relationships/image" Target="../media/image7.emf"/><Relationship Id="rId2" Type="http://schemas.openxmlformats.org/officeDocument/2006/relationships/customXml" Target="../../customXml/item366.xml"/><Relationship Id="rId16" Type="http://schemas.openxmlformats.org/officeDocument/2006/relationships/customXml" Target="../../customXml/item523.xml"/><Relationship Id="rId20" Type="http://schemas.openxmlformats.org/officeDocument/2006/relationships/customXml" Target="../../customXml/item162.xml"/><Relationship Id="rId29" Type="http://schemas.openxmlformats.org/officeDocument/2006/relationships/customXml" Target="../../customXml/item79.xml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448.xml"/><Relationship Id="rId24" Type="http://schemas.openxmlformats.org/officeDocument/2006/relationships/customXml" Target="../../customXml/item497.xml"/><Relationship Id="rId32" Type="http://schemas.openxmlformats.org/officeDocument/2006/relationships/slideLayout" Target="../slideLayouts/slideLayout13.xml"/><Relationship Id="rId5" Type="http://schemas.openxmlformats.org/officeDocument/2006/relationships/customXml" Target="../../customXml/item369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328.xml"/><Relationship Id="rId28" Type="http://schemas.openxmlformats.org/officeDocument/2006/relationships/customXml" Target="../../customXml/item90.xml"/><Relationship Id="rId10" Type="http://schemas.openxmlformats.org/officeDocument/2006/relationships/customXml" Target="../../customXml/item175.xml"/><Relationship Id="rId19" Type="http://schemas.openxmlformats.org/officeDocument/2006/relationships/customXml" Target="../../customXml/item153.xml"/><Relationship Id="rId31" Type="http://schemas.openxmlformats.org/officeDocument/2006/relationships/customXml" Target="../../customXml/item462.xml"/><Relationship Id="rId4" Type="http://schemas.openxmlformats.org/officeDocument/2006/relationships/customXml" Target="../../customXml/item111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230.xml"/><Relationship Id="rId22" Type="http://schemas.openxmlformats.org/officeDocument/2006/relationships/customXml" Target="../../customXml/item553.xml"/><Relationship Id="rId27" Type="http://schemas.openxmlformats.org/officeDocument/2006/relationships/customXml" Target="../../customXml/item43.xml"/><Relationship Id="rId30" Type="http://schemas.openxmlformats.org/officeDocument/2006/relationships/customXml" Target="../../customXml/item134.xml"/><Relationship Id="rId8" Type="http://schemas.openxmlformats.org/officeDocument/2006/relationships/customXml" Target="../../customXml/item18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6.xml"/><Relationship Id="rId18" Type="http://schemas.openxmlformats.org/officeDocument/2006/relationships/customXml" Target="../../customXml/item216.xml"/><Relationship Id="rId26" Type="http://schemas.openxmlformats.org/officeDocument/2006/relationships/customXml" Target="../../customXml/item324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344.xml"/><Relationship Id="rId34" Type="http://schemas.openxmlformats.org/officeDocument/2006/relationships/customXml" Target="../../customXml/item54.xml"/><Relationship Id="rId7" Type="http://schemas.openxmlformats.org/officeDocument/2006/relationships/customXml" Target="../../customXml/item223.xml"/><Relationship Id="rId12" Type="http://schemas.openxmlformats.org/officeDocument/2006/relationships/customXml" Target="../../customXml/item264.xml"/><Relationship Id="rId17" Type="http://schemas.openxmlformats.org/officeDocument/2006/relationships/customXml" Target="../../customXml/item121.xml"/><Relationship Id="rId25" Type="http://schemas.openxmlformats.org/officeDocument/2006/relationships/customXml" Target="../../customXml/item105.xml"/><Relationship Id="rId33" Type="http://schemas.openxmlformats.org/officeDocument/2006/relationships/customXml" Target="../../customXml/item370.xml"/><Relationship Id="rId38" Type="http://schemas.openxmlformats.org/officeDocument/2006/relationships/slideLayout" Target="../slideLayouts/slideLayout13.xml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199.xml"/><Relationship Id="rId20" Type="http://schemas.openxmlformats.org/officeDocument/2006/relationships/customXml" Target="../../customXml/item335.xml"/><Relationship Id="rId29" Type="http://schemas.openxmlformats.org/officeDocument/2006/relationships/customXml" Target="../../customXml/item520.xml"/><Relationship Id="rId1" Type="http://schemas.openxmlformats.org/officeDocument/2006/relationships/customXml" Target="../../customXml/item131.xml"/><Relationship Id="rId6" Type="http://schemas.openxmlformats.org/officeDocument/2006/relationships/customXml" Target="../../customXml/item176.xml"/><Relationship Id="rId11" Type="http://schemas.openxmlformats.org/officeDocument/2006/relationships/customXml" Target="../../customXml/item304.xml"/><Relationship Id="rId24" Type="http://schemas.openxmlformats.org/officeDocument/2006/relationships/customXml" Target="../../customXml/item307.xml"/><Relationship Id="rId32" Type="http://schemas.openxmlformats.org/officeDocument/2006/relationships/customXml" Target="../../customXml/item423.xml"/><Relationship Id="rId37" Type="http://schemas.openxmlformats.org/officeDocument/2006/relationships/customXml" Target="../../customXml/item359.xml"/><Relationship Id="rId40" Type="http://schemas.openxmlformats.org/officeDocument/2006/relationships/comments" Target="../comments/comment4.xml"/><Relationship Id="rId5" Type="http://schemas.openxmlformats.org/officeDocument/2006/relationships/customXml" Target="../../customXml/item263.xml"/><Relationship Id="rId15" Type="http://schemas.openxmlformats.org/officeDocument/2006/relationships/customXml" Target="../../customXml/item516.xml"/><Relationship Id="rId23" Type="http://schemas.openxmlformats.org/officeDocument/2006/relationships/customXml" Target="../../customXml/item428.xml"/><Relationship Id="rId28" Type="http://schemas.openxmlformats.org/officeDocument/2006/relationships/customXml" Target="../../customXml/item166.xml"/><Relationship Id="rId36" Type="http://schemas.openxmlformats.org/officeDocument/2006/relationships/customXml" Target="../../customXml/item482.xml"/><Relationship Id="rId10" Type="http://schemas.openxmlformats.org/officeDocument/2006/relationships/customXml" Target="../../customXml/item67.xml"/><Relationship Id="rId19" Type="http://schemas.openxmlformats.org/officeDocument/2006/relationships/customXml" Target="../../customXml/item382.xml"/><Relationship Id="rId31" Type="http://schemas.openxmlformats.org/officeDocument/2006/relationships/customXml" Target="../../customXml/item124.xml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506.xml"/><Relationship Id="rId14" Type="http://schemas.openxmlformats.org/officeDocument/2006/relationships/customXml" Target="../../customXml/item354.xml"/><Relationship Id="rId22" Type="http://schemas.openxmlformats.org/officeDocument/2006/relationships/customXml" Target="../../customXml/item491.xml"/><Relationship Id="rId27" Type="http://schemas.openxmlformats.org/officeDocument/2006/relationships/customXml" Target="../../customXml/item205.xml"/><Relationship Id="rId30" Type="http://schemas.openxmlformats.org/officeDocument/2006/relationships/customXml" Target="../../customXml/item375.xml"/><Relationship Id="rId35" Type="http://schemas.openxmlformats.org/officeDocument/2006/relationships/customXml" Target="../../customXml/item363.xml"/><Relationship Id="rId8" Type="http://schemas.openxmlformats.org/officeDocument/2006/relationships/customXml" Target="../../customXml/item161.xml"/><Relationship Id="rId3" Type="http://schemas.openxmlformats.org/officeDocument/2006/relationships/customXml" Target="../../customXml/item15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68.xml"/><Relationship Id="rId21" Type="http://schemas.openxmlformats.org/officeDocument/2006/relationships/customXml" Target="../../customXml/item29.xml"/><Relationship Id="rId42" Type="http://schemas.openxmlformats.org/officeDocument/2006/relationships/customXml" Target="../../customXml/item287.xml"/><Relationship Id="rId47" Type="http://schemas.openxmlformats.org/officeDocument/2006/relationships/customXml" Target="../../customXml/item150.xml"/><Relationship Id="rId63" Type="http://schemas.openxmlformats.org/officeDocument/2006/relationships/customXml" Target="../../customXml/item285.xml"/><Relationship Id="rId68" Type="http://schemas.openxmlformats.org/officeDocument/2006/relationships/customXml" Target="../../customXml/item352.xml"/><Relationship Id="rId16" Type="http://schemas.openxmlformats.org/officeDocument/2006/relationships/customXml" Target="../../customXml/item393.xml"/><Relationship Id="rId11" Type="http://schemas.openxmlformats.org/officeDocument/2006/relationships/customXml" Target="../../customXml/item76.xml"/><Relationship Id="rId24" Type="http://schemas.openxmlformats.org/officeDocument/2006/relationships/customXml" Target="../../customXml/item453.xml"/><Relationship Id="rId32" Type="http://schemas.openxmlformats.org/officeDocument/2006/relationships/customXml" Target="../../customXml/item272.xml"/><Relationship Id="rId37" Type="http://schemas.openxmlformats.org/officeDocument/2006/relationships/customXml" Target="../../customXml/item9.xml"/><Relationship Id="rId40" Type="http://schemas.openxmlformats.org/officeDocument/2006/relationships/customXml" Target="../../customXml/item356.xml"/><Relationship Id="rId45" Type="http://schemas.openxmlformats.org/officeDocument/2006/relationships/customXml" Target="../../customXml/item434.xml"/><Relationship Id="rId53" Type="http://schemas.openxmlformats.org/officeDocument/2006/relationships/customXml" Target="../../customXml/item417.xml"/><Relationship Id="rId58" Type="http://schemas.openxmlformats.org/officeDocument/2006/relationships/customXml" Target="../../customXml/item46.xml"/><Relationship Id="rId66" Type="http://schemas.openxmlformats.org/officeDocument/2006/relationships/customXml" Target="../../customXml/item545.xml"/><Relationship Id="rId74" Type="http://schemas.openxmlformats.org/officeDocument/2006/relationships/customXml" Target="../../customXml/item361.xml"/><Relationship Id="rId79" Type="http://schemas.openxmlformats.org/officeDocument/2006/relationships/comments" Target="../comments/comment5.xml"/><Relationship Id="rId5" Type="http://schemas.openxmlformats.org/officeDocument/2006/relationships/customXml" Target="../../customXml/item69.xml"/><Relationship Id="rId61" Type="http://schemas.openxmlformats.org/officeDocument/2006/relationships/customXml" Target="../../customXml/item480.xml"/><Relationship Id="rId19" Type="http://schemas.openxmlformats.org/officeDocument/2006/relationships/customXml" Target="../../customXml/item19.xml"/><Relationship Id="rId14" Type="http://schemas.openxmlformats.org/officeDocument/2006/relationships/customXml" Target="../../customXml/item202.xml"/><Relationship Id="rId22" Type="http://schemas.openxmlformats.org/officeDocument/2006/relationships/customXml" Target="../../customXml/item265.xml"/><Relationship Id="rId27" Type="http://schemas.openxmlformats.org/officeDocument/2006/relationships/customXml" Target="../../customXml/item581.xml"/><Relationship Id="rId30" Type="http://schemas.openxmlformats.org/officeDocument/2006/relationships/customXml" Target="../../customXml/item583.xml"/><Relationship Id="rId35" Type="http://schemas.openxmlformats.org/officeDocument/2006/relationships/customXml" Target="../../customXml/item502.xml"/><Relationship Id="rId43" Type="http://schemas.openxmlformats.org/officeDocument/2006/relationships/customXml" Target="../../customXml/item451.xml"/><Relationship Id="rId48" Type="http://schemas.openxmlformats.org/officeDocument/2006/relationships/customXml" Target="../../customXml/item410.xml"/><Relationship Id="rId56" Type="http://schemas.openxmlformats.org/officeDocument/2006/relationships/customXml" Target="../../customXml/item351.xml"/><Relationship Id="rId64" Type="http://schemas.openxmlformats.org/officeDocument/2006/relationships/customXml" Target="../../customXml/item495.xml"/><Relationship Id="rId69" Type="http://schemas.openxmlformats.org/officeDocument/2006/relationships/customXml" Target="../../customXml/item81.xml"/><Relationship Id="rId77" Type="http://schemas.openxmlformats.org/officeDocument/2006/relationships/customXml" Target="../../customXml/item309.xml"/><Relationship Id="rId8" Type="http://schemas.openxmlformats.org/officeDocument/2006/relationships/customXml" Target="../../customXml/item425.xml"/><Relationship Id="rId51" Type="http://schemas.openxmlformats.org/officeDocument/2006/relationships/customXml" Target="../../customXml/item107.xml"/><Relationship Id="rId72" Type="http://schemas.openxmlformats.org/officeDocument/2006/relationships/customXml" Target="../../customXml/item318.xml"/><Relationship Id="rId3" Type="http://schemas.openxmlformats.org/officeDocument/2006/relationships/customXml" Target="../../customXml/item362.xml"/><Relationship Id="rId12" Type="http://schemas.openxmlformats.org/officeDocument/2006/relationships/customXml" Target="../../customXml/item435.xml"/><Relationship Id="rId17" Type="http://schemas.openxmlformats.org/officeDocument/2006/relationships/customXml" Target="../../customXml/item185.xml"/><Relationship Id="rId25" Type="http://schemas.openxmlformats.org/officeDocument/2006/relationships/customXml" Target="../../customXml/item180.xml"/><Relationship Id="rId33" Type="http://schemas.openxmlformats.org/officeDocument/2006/relationships/customXml" Target="../../customXml/item192.xml"/><Relationship Id="rId38" Type="http://schemas.openxmlformats.org/officeDocument/2006/relationships/customXml" Target="../../customXml/item244.xml"/><Relationship Id="rId46" Type="http://schemas.openxmlformats.org/officeDocument/2006/relationships/customXml" Target="../../customXml/item86.xml"/><Relationship Id="rId59" Type="http://schemas.openxmlformats.org/officeDocument/2006/relationships/customXml" Target="../../customXml/item330.xml"/><Relationship Id="rId67" Type="http://schemas.openxmlformats.org/officeDocument/2006/relationships/customXml" Target="../../customXml/item511.xml"/><Relationship Id="rId20" Type="http://schemas.openxmlformats.org/officeDocument/2006/relationships/customXml" Target="../../customXml/item209.xml"/><Relationship Id="rId41" Type="http://schemas.openxmlformats.org/officeDocument/2006/relationships/customXml" Target="../../customXml/item507.xml"/><Relationship Id="rId54" Type="http://schemas.openxmlformats.org/officeDocument/2006/relationships/customXml" Target="../../customXml/item276.xml"/><Relationship Id="rId62" Type="http://schemas.openxmlformats.org/officeDocument/2006/relationships/customXml" Target="../../customXml/item504.xml"/><Relationship Id="rId70" Type="http://schemas.openxmlformats.org/officeDocument/2006/relationships/customXml" Target="../../customXml/item271.xml"/><Relationship Id="rId75" Type="http://schemas.openxmlformats.org/officeDocument/2006/relationships/customXml" Target="../../customXml/item184.xml"/><Relationship Id="rId1" Type="http://schemas.openxmlformats.org/officeDocument/2006/relationships/customXml" Target="../../customXml/item403.xml"/><Relationship Id="rId6" Type="http://schemas.openxmlformats.org/officeDocument/2006/relationships/customXml" Target="../../customXml/item461.xml"/><Relationship Id="rId15" Type="http://schemas.openxmlformats.org/officeDocument/2006/relationships/customXml" Target="../../customXml/item113.xml"/><Relationship Id="rId23" Type="http://schemas.openxmlformats.org/officeDocument/2006/relationships/customXml" Target="../../customXml/item555.xml"/><Relationship Id="rId28" Type="http://schemas.openxmlformats.org/officeDocument/2006/relationships/customXml" Target="../../customXml/item590.xml"/><Relationship Id="rId36" Type="http://schemas.openxmlformats.org/officeDocument/2006/relationships/customXml" Target="../../customXml/item527.xml"/><Relationship Id="rId49" Type="http://schemas.openxmlformats.org/officeDocument/2006/relationships/customXml" Target="../../customXml/item544.xml"/><Relationship Id="rId57" Type="http://schemas.openxmlformats.org/officeDocument/2006/relationships/customXml" Target="../../customXml/item38.xml"/><Relationship Id="rId10" Type="http://schemas.openxmlformats.org/officeDocument/2006/relationships/customXml" Target="../../customXml/item34.xml"/><Relationship Id="rId31" Type="http://schemas.openxmlformats.org/officeDocument/2006/relationships/customXml" Target="../../customXml/item91.xml"/><Relationship Id="rId44" Type="http://schemas.openxmlformats.org/officeDocument/2006/relationships/customXml" Target="../../customXml/item167.xml"/><Relationship Id="rId52" Type="http://schemas.openxmlformats.org/officeDocument/2006/relationships/customXml" Target="../../customXml/item499.xml"/><Relationship Id="rId60" Type="http://schemas.openxmlformats.org/officeDocument/2006/relationships/customXml" Target="../../customXml/item533.xml"/><Relationship Id="rId65" Type="http://schemas.openxmlformats.org/officeDocument/2006/relationships/customXml" Target="../../customXml/item522.xml"/><Relationship Id="rId73" Type="http://schemas.openxmlformats.org/officeDocument/2006/relationships/customXml" Target="../../customXml/item65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117.xml"/><Relationship Id="rId13" Type="http://schemas.openxmlformats.org/officeDocument/2006/relationships/customXml" Target="../../customXml/item500.xml"/><Relationship Id="rId18" Type="http://schemas.openxmlformats.org/officeDocument/2006/relationships/customXml" Target="../../customXml/item106.xml"/><Relationship Id="rId39" Type="http://schemas.openxmlformats.org/officeDocument/2006/relationships/customXml" Target="../../customXml/item39.xml"/><Relationship Id="rId34" Type="http://schemas.openxmlformats.org/officeDocument/2006/relationships/customXml" Target="../../customXml/item367.xml"/><Relationship Id="rId50" Type="http://schemas.openxmlformats.org/officeDocument/2006/relationships/customXml" Target="../../customXml/item120.xml"/><Relationship Id="rId55" Type="http://schemas.openxmlformats.org/officeDocument/2006/relationships/customXml" Target="../../customXml/item509.xml"/><Relationship Id="rId76" Type="http://schemas.openxmlformats.org/officeDocument/2006/relationships/customXml" Target="../../customXml/item102.xml"/><Relationship Id="rId7" Type="http://schemas.openxmlformats.org/officeDocument/2006/relationships/customXml" Target="../../customXml/item20.xml"/><Relationship Id="rId71" Type="http://schemas.openxmlformats.org/officeDocument/2006/relationships/customXml" Target="../../customXml/item171.xml"/><Relationship Id="rId2" Type="http://schemas.openxmlformats.org/officeDocument/2006/relationships/customXml" Target="../../customXml/item116.xml"/><Relationship Id="rId29" Type="http://schemas.openxmlformats.org/officeDocument/2006/relationships/customXml" Target="../../customXml/item58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73.xml"/><Relationship Id="rId18" Type="http://schemas.openxmlformats.org/officeDocument/2006/relationships/customXml" Target="../../customXml/item671.xml"/><Relationship Id="rId26" Type="http://schemas.openxmlformats.org/officeDocument/2006/relationships/customXml" Target="../../customXml/item647.xml"/><Relationship Id="rId39" Type="http://schemas.openxmlformats.org/officeDocument/2006/relationships/customXml" Target="../../customXml/item619.xml"/><Relationship Id="rId21" Type="http://schemas.openxmlformats.org/officeDocument/2006/relationships/customXml" Target="../../customXml/item653.xml"/><Relationship Id="rId34" Type="http://schemas.openxmlformats.org/officeDocument/2006/relationships/customXml" Target="../../customXml/item635.xml"/><Relationship Id="rId42" Type="http://schemas.openxmlformats.org/officeDocument/2006/relationships/customXml" Target="../../customXml/item615.xml"/><Relationship Id="rId7" Type="http://schemas.openxmlformats.org/officeDocument/2006/relationships/customXml" Target="../../customXml/item616.xml"/><Relationship Id="rId2" Type="http://schemas.openxmlformats.org/officeDocument/2006/relationships/customXml" Target="../../customXml/item592.xml"/><Relationship Id="rId16" Type="http://schemas.openxmlformats.org/officeDocument/2006/relationships/customXml" Target="../../customXml/item669.xml"/><Relationship Id="rId29" Type="http://schemas.openxmlformats.org/officeDocument/2006/relationships/customXml" Target="../../customXml/item639.xml"/><Relationship Id="rId1" Type="http://schemas.openxmlformats.org/officeDocument/2006/relationships/customXml" Target="../../customXml/item591.xml"/><Relationship Id="rId6" Type="http://schemas.openxmlformats.org/officeDocument/2006/relationships/customXml" Target="../../customXml/item596.xml"/><Relationship Id="rId11" Type="http://schemas.openxmlformats.org/officeDocument/2006/relationships/customXml" Target="../../customXml/item667.xml"/><Relationship Id="rId24" Type="http://schemas.openxmlformats.org/officeDocument/2006/relationships/customXml" Target="../../customXml/item655.xml"/><Relationship Id="rId32" Type="http://schemas.openxmlformats.org/officeDocument/2006/relationships/customXml" Target="../../customXml/item641.xml"/><Relationship Id="rId37" Type="http://schemas.openxmlformats.org/officeDocument/2006/relationships/customXml" Target="../../customXml/item617.xml"/><Relationship Id="rId40" Type="http://schemas.openxmlformats.org/officeDocument/2006/relationships/customXml" Target="../../customXml/item620.xml"/><Relationship Id="rId45" Type="http://schemas.openxmlformats.org/officeDocument/2006/relationships/slideLayout" Target="../slideLayouts/slideLayout13.xml"/><Relationship Id="rId5" Type="http://schemas.openxmlformats.org/officeDocument/2006/relationships/customXml" Target="../../customXml/item595.xml"/><Relationship Id="rId15" Type="http://schemas.openxmlformats.org/officeDocument/2006/relationships/customXml" Target="../../customXml/item668.xml"/><Relationship Id="rId23" Type="http://schemas.openxmlformats.org/officeDocument/2006/relationships/customXml" Target="../../customXml/item654.xml"/><Relationship Id="rId28" Type="http://schemas.openxmlformats.org/officeDocument/2006/relationships/customXml" Target="../../customXml/item646.xml"/><Relationship Id="rId36" Type="http://schemas.openxmlformats.org/officeDocument/2006/relationships/customXml" Target="../../customXml/item637.xml"/><Relationship Id="rId10" Type="http://schemas.openxmlformats.org/officeDocument/2006/relationships/customXml" Target="../../customXml/item664.xml"/><Relationship Id="rId19" Type="http://schemas.openxmlformats.org/officeDocument/2006/relationships/customXml" Target="../../customXml/item665.xml"/><Relationship Id="rId31" Type="http://schemas.openxmlformats.org/officeDocument/2006/relationships/customXml" Target="../../customXml/item640.xml"/><Relationship Id="rId44" Type="http://schemas.openxmlformats.org/officeDocument/2006/relationships/customXml" Target="../../customXml/item614.xml"/><Relationship Id="rId4" Type="http://schemas.openxmlformats.org/officeDocument/2006/relationships/customXml" Target="../../customXml/item594.xml"/><Relationship Id="rId9" Type="http://schemas.openxmlformats.org/officeDocument/2006/relationships/customXml" Target="../../customXml/item622.xml"/><Relationship Id="rId14" Type="http://schemas.openxmlformats.org/officeDocument/2006/relationships/customXml" Target="../../customXml/item674.xml"/><Relationship Id="rId22" Type="http://schemas.openxmlformats.org/officeDocument/2006/relationships/customXml" Target="../../customXml/item656.xml"/><Relationship Id="rId27" Type="http://schemas.openxmlformats.org/officeDocument/2006/relationships/customXml" Target="../../customXml/item645.xml"/><Relationship Id="rId30" Type="http://schemas.openxmlformats.org/officeDocument/2006/relationships/customXml" Target="../../customXml/item642.xml"/><Relationship Id="rId35" Type="http://schemas.openxmlformats.org/officeDocument/2006/relationships/customXml" Target="../../customXml/item636.xml"/><Relationship Id="rId43" Type="http://schemas.openxmlformats.org/officeDocument/2006/relationships/customXml" Target="../../customXml/item613.xml"/><Relationship Id="rId8" Type="http://schemas.openxmlformats.org/officeDocument/2006/relationships/customXml" Target="../../customXml/item621.xml"/><Relationship Id="rId3" Type="http://schemas.openxmlformats.org/officeDocument/2006/relationships/customXml" Target="../../customXml/item593.xml"/><Relationship Id="rId12" Type="http://schemas.openxmlformats.org/officeDocument/2006/relationships/customXml" Target="../../customXml/item672.xml"/><Relationship Id="rId17" Type="http://schemas.openxmlformats.org/officeDocument/2006/relationships/customXml" Target="../../customXml/item670.xml"/><Relationship Id="rId25" Type="http://schemas.openxmlformats.org/officeDocument/2006/relationships/customXml" Target="../../customXml/item644.xml"/><Relationship Id="rId33" Type="http://schemas.openxmlformats.org/officeDocument/2006/relationships/customXml" Target="../../customXml/item638.xml"/><Relationship Id="rId38" Type="http://schemas.openxmlformats.org/officeDocument/2006/relationships/customXml" Target="../../customXml/item618.xml"/><Relationship Id="rId46" Type="http://schemas.openxmlformats.org/officeDocument/2006/relationships/image" Target="../media/image8.png"/><Relationship Id="rId20" Type="http://schemas.openxmlformats.org/officeDocument/2006/relationships/customXml" Target="../../customXml/item666.xml"/><Relationship Id="rId41" Type="http://schemas.openxmlformats.org/officeDocument/2006/relationships/customXml" Target="../../customXml/item6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0.xml"/><Relationship Id="rId13" Type="http://schemas.openxmlformats.org/officeDocument/2006/relationships/customXml" Target="../../customXml/item586.xml"/><Relationship Id="rId18" Type="http://schemas.openxmlformats.org/officeDocument/2006/relationships/customXml" Target="../../customXml/item381.xml"/><Relationship Id="rId26" Type="http://schemas.openxmlformats.org/officeDocument/2006/relationships/customXml" Target="../../customXml/item243.xml"/><Relationship Id="rId3" Type="http://schemas.openxmlformats.org/officeDocument/2006/relationships/customXml" Target="../../customXml/item206.xml"/><Relationship Id="rId21" Type="http://schemas.openxmlformats.org/officeDocument/2006/relationships/customXml" Target="../../customXml/item174.xml"/><Relationship Id="rId7" Type="http://schemas.openxmlformats.org/officeDocument/2006/relationships/customXml" Target="../../customXml/item465.xml"/><Relationship Id="rId12" Type="http://schemas.openxmlformats.org/officeDocument/2006/relationships/customXml" Target="../../customXml/item585.xml"/><Relationship Id="rId17" Type="http://schemas.openxmlformats.org/officeDocument/2006/relationships/customXml" Target="../../customXml/item388.xml"/><Relationship Id="rId25" Type="http://schemas.openxmlformats.org/officeDocument/2006/relationships/customXml" Target="../../customXml/item540.xml"/><Relationship Id="rId2" Type="http://schemas.openxmlformats.org/officeDocument/2006/relationships/customXml" Target="../../customXml/item227.xml"/><Relationship Id="rId16" Type="http://schemas.openxmlformats.org/officeDocument/2006/relationships/customXml" Target="../../customXml/item77.xml"/><Relationship Id="rId20" Type="http://schemas.openxmlformats.org/officeDocument/2006/relationships/customXml" Target="../../customXml/item321.xml"/><Relationship Id="rId29" Type="http://schemas.openxmlformats.org/officeDocument/2006/relationships/image" Target="../media/image8.png"/><Relationship Id="rId1" Type="http://schemas.openxmlformats.org/officeDocument/2006/relationships/customXml" Target="../../customXml/item327.xml"/><Relationship Id="rId6" Type="http://schemas.openxmlformats.org/officeDocument/2006/relationships/customXml" Target="../../customXml/item433.xml"/><Relationship Id="rId11" Type="http://schemas.openxmlformats.org/officeDocument/2006/relationships/customXml" Target="../../customXml/item584.xml"/><Relationship Id="rId24" Type="http://schemas.openxmlformats.org/officeDocument/2006/relationships/customXml" Target="../../customXml/item364.xml"/><Relationship Id="rId5" Type="http://schemas.openxmlformats.org/officeDocument/2006/relationships/customXml" Target="../../customXml/item443.xml"/><Relationship Id="rId15" Type="http://schemas.openxmlformats.org/officeDocument/2006/relationships/customXml" Target="../../customXml/item413.xml"/><Relationship Id="rId23" Type="http://schemas.openxmlformats.org/officeDocument/2006/relationships/customXml" Target="../../customXml/item115.xml"/><Relationship Id="rId28" Type="http://schemas.openxmlformats.org/officeDocument/2006/relationships/slideLayout" Target="../slideLayouts/slideLayout13.xml"/><Relationship Id="rId10" Type="http://schemas.openxmlformats.org/officeDocument/2006/relationships/customXml" Target="../../customXml/item333.xml"/><Relationship Id="rId19" Type="http://schemas.openxmlformats.org/officeDocument/2006/relationships/customXml" Target="../../customXml/item407.xml"/><Relationship Id="rId4" Type="http://schemas.openxmlformats.org/officeDocument/2006/relationships/customXml" Target="../../customXml/item245.xml"/><Relationship Id="rId9" Type="http://schemas.openxmlformats.org/officeDocument/2006/relationships/customXml" Target="../../customXml/item169.xml"/><Relationship Id="rId14" Type="http://schemas.openxmlformats.org/officeDocument/2006/relationships/customXml" Target="../../customXml/item539.xml"/><Relationship Id="rId22" Type="http://schemas.openxmlformats.org/officeDocument/2006/relationships/customXml" Target="../../customXml/item386.xml"/><Relationship Id="rId27" Type="http://schemas.openxmlformats.org/officeDocument/2006/relationships/customXml" Target="../../customXml/item322.xml"/><Relationship Id="rId30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.xml"/><Relationship Id="rId18" Type="http://schemas.openxmlformats.org/officeDocument/2006/relationships/customXml" Target="../../customXml/item588.xml"/><Relationship Id="rId26" Type="http://schemas.openxmlformats.org/officeDocument/2006/relationships/customXml" Target="../../customXml/item389.xml"/><Relationship Id="rId39" Type="http://schemas.openxmlformats.org/officeDocument/2006/relationships/customXml" Target="../../customXml/item532.xml"/><Relationship Id="rId21" Type="http://schemas.openxmlformats.org/officeDocument/2006/relationships/customXml" Target="../../customXml/item183.xml"/><Relationship Id="rId34" Type="http://schemas.openxmlformats.org/officeDocument/2006/relationships/customXml" Target="../../customXml/item429.xml"/><Relationship Id="rId42" Type="http://schemas.openxmlformats.org/officeDocument/2006/relationships/customXml" Target="../../customXml/item463.xml"/><Relationship Id="rId47" Type="http://schemas.openxmlformats.org/officeDocument/2006/relationships/customXml" Target="../../customXml/item275.xml"/><Relationship Id="rId7" Type="http://schemas.openxmlformats.org/officeDocument/2006/relationships/customXml" Target="../../customXml/item156.xml"/><Relationship Id="rId2" Type="http://schemas.openxmlformats.org/officeDocument/2006/relationships/customXml" Target="../../customXml/item503.xml"/><Relationship Id="rId16" Type="http://schemas.openxmlformats.org/officeDocument/2006/relationships/customXml" Target="../../customXml/item405.xml"/><Relationship Id="rId29" Type="http://schemas.openxmlformats.org/officeDocument/2006/relationships/customXml" Target="../../customXml/item2.xml"/><Relationship Id="rId11" Type="http://schemas.openxmlformats.org/officeDocument/2006/relationships/customXml" Target="../../customXml/item10.xml"/><Relationship Id="rId24" Type="http://schemas.openxmlformats.org/officeDocument/2006/relationships/customXml" Target="../../customXml/item334.xml"/><Relationship Id="rId32" Type="http://schemas.openxmlformats.org/officeDocument/2006/relationships/customXml" Target="../../customXml/item125.xml"/><Relationship Id="rId37" Type="http://schemas.openxmlformats.org/officeDocument/2006/relationships/customXml" Target="../../customXml/item247.xml"/><Relationship Id="rId40" Type="http://schemas.openxmlformats.org/officeDocument/2006/relationships/customXml" Target="../../customXml/item142.xml"/><Relationship Id="rId45" Type="http://schemas.openxmlformats.org/officeDocument/2006/relationships/customXml" Target="../../customXml/item255.xml"/><Relationship Id="rId5" Type="http://schemas.openxmlformats.org/officeDocument/2006/relationships/customXml" Target="../../customXml/item250.xml"/><Relationship Id="rId15" Type="http://schemas.openxmlformats.org/officeDocument/2006/relationships/customXml" Target="../../customXml/item103.xml"/><Relationship Id="rId23" Type="http://schemas.openxmlformats.org/officeDocument/2006/relationships/customXml" Target="../../customXml/item239.xml"/><Relationship Id="rId28" Type="http://schemas.openxmlformats.org/officeDocument/2006/relationships/customXml" Target="../../customXml/item224.xml"/><Relationship Id="rId36" Type="http://schemas.openxmlformats.org/officeDocument/2006/relationships/customXml" Target="../../customXml/item95.xml"/><Relationship Id="rId49" Type="http://schemas.openxmlformats.org/officeDocument/2006/relationships/comments" Target="../comments/comment7.xml"/><Relationship Id="rId10" Type="http://schemas.openxmlformats.org/officeDocument/2006/relationships/customXml" Target="../../customXml/item306.xml"/><Relationship Id="rId19" Type="http://schemas.openxmlformats.org/officeDocument/2006/relationships/customXml" Target="../../customXml/item589.xml"/><Relationship Id="rId31" Type="http://schemas.openxmlformats.org/officeDocument/2006/relationships/customXml" Target="../../customXml/item32.xml"/><Relationship Id="rId44" Type="http://schemas.openxmlformats.org/officeDocument/2006/relationships/customXml" Target="../../customXml/item25.xml"/><Relationship Id="rId4" Type="http://schemas.openxmlformats.org/officeDocument/2006/relationships/customXml" Target="../../customXml/item186.xml"/><Relationship Id="rId9" Type="http://schemas.openxmlformats.org/officeDocument/2006/relationships/customXml" Target="../../customXml/item436.xml"/><Relationship Id="rId14" Type="http://schemas.openxmlformats.org/officeDocument/2006/relationships/customXml" Target="../../customXml/item348.xml"/><Relationship Id="rId22" Type="http://schemas.openxmlformats.org/officeDocument/2006/relationships/customXml" Target="../../customXml/item490.xml"/><Relationship Id="rId27" Type="http://schemas.openxmlformats.org/officeDocument/2006/relationships/customXml" Target="../../customXml/item140.xml"/><Relationship Id="rId30" Type="http://schemas.openxmlformats.org/officeDocument/2006/relationships/customXml" Target="../../customXml/item277.xml"/><Relationship Id="rId35" Type="http://schemas.openxmlformats.org/officeDocument/2006/relationships/customXml" Target="../../customXml/item177.xml"/><Relationship Id="rId43" Type="http://schemas.openxmlformats.org/officeDocument/2006/relationships/customXml" Target="../../customXml/item440.xml"/><Relationship Id="rId48" Type="http://schemas.openxmlformats.org/officeDocument/2006/relationships/slideLayout" Target="../slideLayouts/slideLayout13.xml"/><Relationship Id="rId8" Type="http://schemas.openxmlformats.org/officeDocument/2006/relationships/customXml" Target="../../customXml/item489.xml"/><Relationship Id="rId3" Type="http://schemas.openxmlformats.org/officeDocument/2006/relationships/customXml" Target="../../customXml/item173.xml"/><Relationship Id="rId12" Type="http://schemas.openxmlformats.org/officeDocument/2006/relationships/customXml" Target="../../customXml/item295.xml"/><Relationship Id="rId17" Type="http://schemas.openxmlformats.org/officeDocument/2006/relationships/customXml" Target="../../customXml/item587.xml"/><Relationship Id="rId25" Type="http://schemas.openxmlformats.org/officeDocument/2006/relationships/customXml" Target="../../customXml/item83.xml"/><Relationship Id="rId33" Type="http://schemas.openxmlformats.org/officeDocument/2006/relationships/customXml" Target="../../customXml/item474.xml"/><Relationship Id="rId38" Type="http://schemas.openxmlformats.org/officeDocument/2006/relationships/customXml" Target="../../customXml/item94.xml"/><Relationship Id="rId46" Type="http://schemas.openxmlformats.org/officeDocument/2006/relationships/customXml" Target="../../customXml/item178.xml"/><Relationship Id="rId20" Type="http://schemas.openxmlformats.org/officeDocument/2006/relationships/customXml" Target="../../customXml/item442.xml"/><Relationship Id="rId41" Type="http://schemas.openxmlformats.org/officeDocument/2006/relationships/customXml" Target="../../customXml/item424.xml"/><Relationship Id="rId1" Type="http://schemas.openxmlformats.org/officeDocument/2006/relationships/customXml" Target="../../customXml/item485.xml"/><Relationship Id="rId6" Type="http://schemas.openxmlformats.org/officeDocument/2006/relationships/customXml" Target="../../customXml/item130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472.xml"/><Relationship Id="rId21" Type="http://schemas.openxmlformats.org/officeDocument/2006/relationships/customXml" Target="../../customXml/item93.xml"/><Relationship Id="rId42" Type="http://schemas.openxmlformats.org/officeDocument/2006/relationships/customXml" Target="../../customXml/item160.xml"/><Relationship Id="rId47" Type="http://schemas.openxmlformats.org/officeDocument/2006/relationships/customXml" Target="../../customXml/item530.xml"/><Relationship Id="rId63" Type="http://schemas.openxmlformats.org/officeDocument/2006/relationships/customXml" Target="../../customXml/item145.xml"/><Relationship Id="rId68" Type="http://schemas.openxmlformats.org/officeDocument/2006/relationships/customXml" Target="../../customXml/item8.xml"/><Relationship Id="rId16" Type="http://schemas.openxmlformats.org/officeDocument/2006/relationships/customXml" Target="../../customXml/item101.xml"/><Relationship Id="rId11" Type="http://schemas.openxmlformats.org/officeDocument/2006/relationships/customXml" Target="../../customXml/item291.xml"/><Relationship Id="rId24" Type="http://schemas.openxmlformats.org/officeDocument/2006/relationships/customXml" Target="../../customXml/item207.xml"/><Relationship Id="rId32" Type="http://schemas.openxmlformats.org/officeDocument/2006/relationships/customXml" Target="../../customXml/item305.xml"/><Relationship Id="rId37" Type="http://schemas.openxmlformats.org/officeDocument/2006/relationships/customXml" Target="../../customXml/item549.xml"/><Relationship Id="rId40" Type="http://schemas.openxmlformats.org/officeDocument/2006/relationships/customXml" Target="../../customXml/item70.xml"/><Relationship Id="rId45" Type="http://schemas.openxmlformats.org/officeDocument/2006/relationships/customXml" Target="../../customXml/item204.xml"/><Relationship Id="rId53" Type="http://schemas.openxmlformats.org/officeDocument/2006/relationships/customXml" Target="../../customXml/item406.xml"/><Relationship Id="rId58" Type="http://schemas.openxmlformats.org/officeDocument/2006/relationships/customXml" Target="../../customXml/item259.xml"/><Relationship Id="rId66" Type="http://schemas.openxmlformats.org/officeDocument/2006/relationships/customXml" Target="../../customXml/item6.xml"/><Relationship Id="rId74" Type="http://schemas.openxmlformats.org/officeDocument/2006/relationships/customXml" Target="../../customXml/item274.xml"/><Relationship Id="rId5" Type="http://schemas.openxmlformats.org/officeDocument/2006/relationships/customXml" Target="../../customXml/item61.xml"/><Relationship Id="rId61" Type="http://schemas.openxmlformats.org/officeDocument/2006/relationships/customXml" Target="../../customXml/item297.xml"/><Relationship Id="rId19" Type="http://schemas.openxmlformats.org/officeDocument/2006/relationships/customXml" Target="../../customXml/item438.xml"/><Relationship Id="rId14" Type="http://schemas.openxmlformats.org/officeDocument/2006/relationships/customXml" Target="../../customXml/item535.xml"/><Relationship Id="rId22" Type="http://schemas.openxmlformats.org/officeDocument/2006/relationships/customXml" Target="../../customXml/item513.xml"/><Relationship Id="rId27" Type="http://schemas.openxmlformats.org/officeDocument/2006/relationships/customXml" Target="../../customXml/item439.xml"/><Relationship Id="rId30" Type="http://schemas.openxmlformats.org/officeDocument/2006/relationships/customXml" Target="../../customXml/item109.xml"/><Relationship Id="rId35" Type="http://schemas.openxmlformats.org/officeDocument/2006/relationships/customXml" Target="../../customXml/item260.xml"/><Relationship Id="rId43" Type="http://schemas.openxmlformats.org/officeDocument/2006/relationships/customXml" Target="../../customXml/item47.xml"/><Relationship Id="rId48" Type="http://schemas.openxmlformats.org/officeDocument/2006/relationships/customXml" Target="../../customXml/item248.xml"/><Relationship Id="rId56" Type="http://schemas.openxmlformats.org/officeDocument/2006/relationships/customXml" Target="../../customXml/item478.xml"/><Relationship Id="rId64" Type="http://schemas.openxmlformats.org/officeDocument/2006/relationships/customXml" Target="../../customXml/item203.xml"/><Relationship Id="rId69" Type="http://schemas.openxmlformats.org/officeDocument/2006/relationships/customXml" Target="../../customXml/item517.xml"/><Relationship Id="rId77" Type="http://schemas.openxmlformats.org/officeDocument/2006/relationships/customXml" Target="../../customXml/item198.xml"/><Relationship Id="rId8" Type="http://schemas.openxmlformats.org/officeDocument/2006/relationships/customXml" Target="../../customXml/item31.xml"/><Relationship Id="rId51" Type="http://schemas.openxmlformats.org/officeDocument/2006/relationships/customXml" Target="../../customXml/item384.xml"/><Relationship Id="rId72" Type="http://schemas.openxmlformats.org/officeDocument/2006/relationships/customXml" Target="../../customXml/item97.xml"/><Relationship Id="rId3" Type="http://schemas.openxmlformats.org/officeDocument/2006/relationships/customXml" Target="../../customXml/item123.xml"/><Relationship Id="rId12" Type="http://schemas.openxmlformats.org/officeDocument/2006/relationships/customXml" Target="../../customXml/item74.xml"/><Relationship Id="rId17" Type="http://schemas.openxmlformats.org/officeDocument/2006/relationships/customXml" Target="../../customXml/item27.xml"/><Relationship Id="rId25" Type="http://schemas.openxmlformats.org/officeDocument/2006/relationships/customXml" Target="../../customXml/item450.xml"/><Relationship Id="rId33" Type="http://schemas.openxmlformats.org/officeDocument/2006/relationships/customXml" Target="../../customXml/item329.xml"/><Relationship Id="rId38" Type="http://schemas.openxmlformats.org/officeDocument/2006/relationships/customXml" Target="../../customXml/item426.xml"/><Relationship Id="rId46" Type="http://schemas.openxmlformats.org/officeDocument/2006/relationships/customXml" Target="../../customXml/item551.xml"/><Relationship Id="rId59" Type="http://schemas.openxmlformats.org/officeDocument/2006/relationships/customXml" Target="../../customXml/item261.xml"/><Relationship Id="rId67" Type="http://schemas.openxmlformats.org/officeDocument/2006/relationships/customXml" Target="../../customXml/item132.xml"/><Relationship Id="rId20" Type="http://schemas.openxmlformats.org/officeDocument/2006/relationships/customXml" Target="../../customXml/item85.xml"/><Relationship Id="rId41" Type="http://schemas.openxmlformats.org/officeDocument/2006/relationships/customXml" Target="../../customXml/item99.xml"/><Relationship Id="rId54" Type="http://schemas.openxmlformats.org/officeDocument/2006/relationships/customXml" Target="../../customXml/item149.xml"/><Relationship Id="rId62" Type="http://schemas.openxmlformats.org/officeDocument/2006/relationships/customXml" Target="../../customXml/item444.xml"/><Relationship Id="rId70" Type="http://schemas.openxmlformats.org/officeDocument/2006/relationships/customXml" Target="../../customXml/item319.xml"/><Relationship Id="rId75" Type="http://schemas.openxmlformats.org/officeDocument/2006/relationships/customXml" Target="../../customXml/item437.xml"/><Relationship Id="rId1" Type="http://schemas.openxmlformats.org/officeDocument/2006/relationships/customXml" Target="../../customXml/item358.xml"/><Relationship Id="rId6" Type="http://schemas.openxmlformats.org/officeDocument/2006/relationships/customXml" Target="../../customXml/item339.xml"/><Relationship Id="rId15" Type="http://schemas.openxmlformats.org/officeDocument/2006/relationships/customXml" Target="../../customXml/item378.xml"/><Relationship Id="rId23" Type="http://schemas.openxmlformats.org/officeDocument/2006/relationships/customXml" Target="../../customXml/item252.xml"/><Relationship Id="rId28" Type="http://schemas.openxmlformats.org/officeDocument/2006/relationships/customXml" Target="../../customXml/item396.xml"/><Relationship Id="rId36" Type="http://schemas.openxmlformats.org/officeDocument/2006/relationships/customXml" Target="../../customXml/item380.xml"/><Relationship Id="rId49" Type="http://schemas.openxmlformats.org/officeDocument/2006/relationships/customXml" Target="../../customXml/item484.xml"/><Relationship Id="rId57" Type="http://schemas.openxmlformats.org/officeDocument/2006/relationships/customXml" Target="../../customXml/item477.xml"/><Relationship Id="rId10" Type="http://schemas.openxmlformats.org/officeDocument/2006/relationships/customXml" Target="../../customXml/item66.xml"/><Relationship Id="rId31" Type="http://schemas.openxmlformats.org/officeDocument/2006/relationships/customXml" Target="../../customXml/item316.xml"/><Relationship Id="rId44" Type="http://schemas.openxmlformats.org/officeDocument/2006/relationships/customXml" Target="../../customXml/item273.xml"/><Relationship Id="rId52" Type="http://schemas.openxmlformats.org/officeDocument/2006/relationships/customXml" Target="../../customXml/item449.xml"/><Relationship Id="rId60" Type="http://schemas.openxmlformats.org/officeDocument/2006/relationships/customXml" Target="../../customXml/item340.xml"/><Relationship Id="rId65" Type="http://schemas.openxmlformats.org/officeDocument/2006/relationships/customXml" Target="../../customXml/item402.xml"/><Relationship Id="rId73" Type="http://schemas.openxmlformats.org/officeDocument/2006/relationships/customXml" Target="../../customXml/item133.xml"/><Relationship Id="rId78" Type="http://schemas.openxmlformats.org/officeDocument/2006/relationships/slideLayout" Target="../slideLayouts/slideLayout13.xml"/><Relationship Id="rId4" Type="http://schemas.openxmlformats.org/officeDocument/2006/relationships/customXml" Target="../../customXml/item408.xml"/><Relationship Id="rId9" Type="http://schemas.openxmlformats.org/officeDocument/2006/relationships/customXml" Target="../../customXml/item235.xml"/><Relationship Id="rId13" Type="http://schemas.openxmlformats.org/officeDocument/2006/relationships/customXml" Target="../../customXml/item296.xml"/><Relationship Id="rId18" Type="http://schemas.openxmlformats.org/officeDocument/2006/relationships/customXml" Target="../../customXml/item546.xml"/><Relationship Id="rId39" Type="http://schemas.openxmlformats.org/officeDocument/2006/relationships/customXml" Target="../../customXml/item78.xml"/><Relationship Id="rId34" Type="http://schemas.openxmlformats.org/officeDocument/2006/relationships/customXml" Target="../../customXml/item22.xml"/><Relationship Id="rId50" Type="http://schemas.openxmlformats.org/officeDocument/2006/relationships/customXml" Target="../../customXml/item104.xml"/><Relationship Id="rId55" Type="http://schemas.openxmlformats.org/officeDocument/2006/relationships/customXml" Target="../../customXml/item128.xml"/><Relationship Id="rId76" Type="http://schemas.openxmlformats.org/officeDocument/2006/relationships/customXml" Target="../../customXml/item1.xml"/><Relationship Id="rId7" Type="http://schemas.openxmlformats.org/officeDocument/2006/relationships/customXml" Target="../../customXml/item422.xml"/><Relationship Id="rId71" Type="http://schemas.openxmlformats.org/officeDocument/2006/relationships/customXml" Target="../../customXml/item44.xml"/><Relationship Id="rId2" Type="http://schemas.openxmlformats.org/officeDocument/2006/relationships/customXml" Target="../../customXml/item96.xml"/><Relationship Id="rId29" Type="http://schemas.openxmlformats.org/officeDocument/2006/relationships/customXml" Target="../../customXml/item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415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35739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19947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6903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7892039" y="20506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7388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525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34795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1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065039" y="57593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74700" y="48849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35"/>
              </p:custDataLst>
            </p:nvPr>
          </p:nvPicPr>
          <p:blipFill>
            <a:blip r:embed="rId4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0E1B05-7ED2-43B8-B27F-7DCEF800DFB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645920" y="58209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30AD73E-B944-4F91-9EB7-13A040942D85}"/>
              </a:ext>
            </a:extLst>
          </p:cNvPr>
          <p:cNvGrpSpPr/>
          <p:nvPr/>
        </p:nvGrpSpPr>
        <p:grpSpPr>
          <a:xfrm>
            <a:off x="875773" y="2071961"/>
            <a:ext cx="3137426" cy="518437"/>
            <a:chOff x="875773" y="2071961"/>
            <a:chExt cx="3137426" cy="51843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080D8867-2958-4314-8A3A-E8E7F71F3F75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875773" y="2071961"/>
              <a:ext cx="3137426" cy="518437"/>
              <a:chOff x="875773" y="2628001"/>
              <a:chExt cx="3050923" cy="518437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5CCE756-95FC-45E6-BB07-75E94FC4190E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7" y="2860011"/>
                <a:ext cx="2966959" cy="286427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7FC8F687-8380-4CE6-84F1-F9E5534C9910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3" y="2628001"/>
                <a:ext cx="962123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D3FFEBD6-676F-438F-9E38-DF428C68AFE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724728" y="208105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803863C-C6A5-4AAD-B373-29F620316E69}"/>
              </a:ext>
            </a:extLst>
          </p:cNvPr>
          <p:cNvGrpSpPr/>
          <p:nvPr/>
        </p:nvGrpSpPr>
        <p:grpSpPr>
          <a:xfrm>
            <a:off x="4472706" y="2045399"/>
            <a:ext cx="1281724" cy="540251"/>
            <a:chOff x="4472706" y="2045399"/>
            <a:chExt cx="1281724" cy="5402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4472706" y="206721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6EC71F07-0F44-4E05-A836-D099D3595F4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515262" y="2045399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7E7110C-1F62-4DDB-A27B-4F1C7B63FC49}"/>
              </a:ext>
            </a:extLst>
          </p:cNvPr>
          <p:cNvGrpSpPr/>
          <p:nvPr/>
        </p:nvGrpSpPr>
        <p:grpSpPr>
          <a:xfrm>
            <a:off x="6364848" y="2041482"/>
            <a:ext cx="851411" cy="544168"/>
            <a:chOff x="6364848" y="2041482"/>
            <a:chExt cx="851411" cy="544168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02AA65-1FE6-4132-82CB-2AC1DFD68ED4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364848" y="2066541"/>
              <a:ext cx="851411" cy="519109"/>
              <a:chOff x="6928609" y="2095170"/>
              <a:chExt cx="851411" cy="519109"/>
            </a:xfrm>
          </p:grpSpPr>
          <p:grpSp>
            <p:nvGrpSpPr>
              <p:cNvPr id="27" name="Agrupar 26">
                <a:extLst>
                  <a:ext uri="{FF2B5EF4-FFF2-40B4-BE49-F238E27FC236}">
                    <a16:creationId xmlns:a16="http://schemas.microsoft.com/office/drawing/2014/main" id="{AC5D1018-A09F-4369-B102-0AFFE54A2FF8}"/>
                  </a:ext>
                </a:extLst>
              </p:cNvPr>
              <p:cNvGrpSpPr/>
              <p:nvPr>
                <p:custDataLst>
                  <p:custData r:id="rId24"/>
                </p:custDataLst>
              </p:nvPr>
            </p:nvGrpSpPr>
            <p:grpSpPr>
              <a:xfrm>
                <a:off x="7019974" y="2307216"/>
                <a:ext cx="760046" cy="307063"/>
                <a:chOff x="6860566" y="2385493"/>
                <a:chExt cx="760046" cy="307063"/>
              </a:xfrm>
            </p:grpSpPr>
            <p:sp>
              <p:nvSpPr>
                <p:cNvPr id="28" name="Retângulo: Cantos Arredondados 27">
                  <a:extLst>
                    <a:ext uri="{FF2B5EF4-FFF2-40B4-BE49-F238E27FC236}">
                      <a16:creationId xmlns:a16="http://schemas.microsoft.com/office/drawing/2014/main" id="{6EDF82B3-6250-4FF6-BAC5-C93A7E39119D}"/>
                    </a:ext>
                  </a:extLst>
                </p:cNvPr>
                <p:cNvSpPr/>
                <p:nvPr>
                  <p:custDataLst>
                    <p:custData r:id="rId26"/>
                  </p:custDataLst>
                </p:nvPr>
              </p:nvSpPr>
              <p:spPr>
                <a:xfrm>
                  <a:off x="6860566" y="2385493"/>
                  <a:ext cx="760046" cy="307063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300" dirty="0">
                      <a:solidFill>
                        <a:schemeClr val="tx1"/>
                      </a:solidFill>
                      <a:latin typeface="+mj-lt"/>
                    </a:rPr>
                    <a:t>R$</a:t>
                  </a:r>
                </a:p>
              </p:txBody>
            </p:sp>
            <p:sp>
              <p:nvSpPr>
                <p:cNvPr id="29" name="DownArrow">
                  <a:extLst>
                    <a:ext uri="{FF2B5EF4-FFF2-40B4-BE49-F238E27FC236}">
                      <a16:creationId xmlns:a16="http://schemas.microsoft.com/office/drawing/2014/main" id="{DA793083-77E0-45F4-866C-3DA8BCA0C0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444823" y="2537897"/>
                  <a:ext cx="81307" cy="48767"/>
                </a:xfrm>
                <a:prstGeom prst="triangle">
                  <a:avLst/>
                </a:prstGeom>
                <a:solidFill>
                  <a:srgbClr val="FFFFFF">
                    <a:lumMod val="75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square"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EBE823F6-758A-442A-AD5D-4850A80D7272}"/>
                  </a:ext>
                </a:extLst>
              </p:cNvPr>
              <p:cNvSpPr txBox="1"/>
              <p:nvPr>
                <p:custDataLst>
                  <p:custData r:id="rId25"/>
                </p:custDataLst>
              </p:nvPr>
            </p:nvSpPr>
            <p:spPr>
              <a:xfrm>
                <a:off x="6928609" y="2095170"/>
                <a:ext cx="631904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Moeda</a:t>
                </a:r>
              </a:p>
            </p:txBody>
          </p:sp>
        </p:grp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41BCB4CE-1A9B-457E-A335-A91FE504338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865305" y="204148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ED13E37-0DCE-45B8-BD60-9F4AA3783C66}"/>
              </a:ext>
            </a:extLst>
          </p:cNvPr>
          <p:cNvGrpSpPr/>
          <p:nvPr/>
        </p:nvGrpSpPr>
        <p:grpSpPr>
          <a:xfrm>
            <a:off x="10250535" y="2067218"/>
            <a:ext cx="1561055" cy="541687"/>
            <a:chOff x="10250535" y="2067218"/>
            <a:chExt cx="1561055" cy="541687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250535" y="20672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10354600" y="2301842"/>
              <a:ext cx="1278174" cy="307063"/>
              <a:chOff x="6367829" y="2018200"/>
              <a:chExt cx="1278174" cy="30706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1"/>
                </p:custDataLst>
              </p:nvPr>
            </p:nvSpPr>
            <p:spPr>
              <a:xfrm>
                <a:off x="6367829" y="2018200"/>
                <a:ext cx="1278174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Novo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1410" y="2147934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9B771185-902B-4FCA-8464-0002E0BAA3F0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1572422" y="206778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561D94A-A0D5-42F5-9849-5BF4A6216D5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17945" y="4448378"/>
            <a:ext cx="1568056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835A766-6324-4C6D-9DAF-807C7A3C2252}"/>
              </a:ext>
            </a:extLst>
          </p:cNvPr>
          <p:cNvGrpSpPr/>
          <p:nvPr/>
        </p:nvGrpSpPr>
        <p:grpSpPr>
          <a:xfrm>
            <a:off x="2797479" y="4443613"/>
            <a:ext cx="1060146" cy="332644"/>
            <a:chOff x="9843078" y="3810425"/>
            <a:chExt cx="1060146" cy="332644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B141C166-0368-4A4C-B34A-07CEE74C9927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9843078" y="3810425"/>
              <a:ext cx="10601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DownArrow">
              <a:extLst>
                <a:ext uri="{FF2B5EF4-FFF2-40B4-BE49-F238E27FC236}">
                  <a16:creationId xmlns:a16="http://schemas.microsoft.com/office/drawing/2014/main" id="{61A7F3AF-5B14-4589-8021-B355F3C094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53E0AFF-A7E7-4677-A7AA-B592ABCE469D}"/>
              </a:ext>
            </a:extLst>
          </p:cNvPr>
          <p:cNvGrpSpPr/>
          <p:nvPr/>
        </p:nvGrpSpPr>
        <p:grpSpPr>
          <a:xfrm>
            <a:off x="4369103" y="4452777"/>
            <a:ext cx="856030" cy="332644"/>
            <a:chOff x="10047194" y="3810425"/>
            <a:chExt cx="856030" cy="332644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7BF29348-18BB-4A55-880B-4427C5308780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0047194" y="3810425"/>
              <a:ext cx="85603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DownArrow">
              <a:extLst>
                <a:ext uri="{FF2B5EF4-FFF2-40B4-BE49-F238E27FC236}">
                  <a16:creationId xmlns:a16="http://schemas.microsoft.com/office/drawing/2014/main" id="{E58613CA-0685-41E8-BCF4-95E463306A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727537" y="397163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979F8119-8019-4B7C-B021-F7503C10B16C}"/>
              </a:ext>
            </a:extLst>
          </p:cNvPr>
          <p:cNvSpPr/>
          <p:nvPr>
            <p:custDataLst>
              <p:custData r:id="rId14"/>
              <p:custData r:id="rId15"/>
            </p:custDataLst>
          </p:nvPr>
        </p:nvSpPr>
        <p:spPr>
          <a:xfrm>
            <a:off x="5515261" y="4452777"/>
            <a:ext cx="590091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81883"/>
            <a:ext cx="866865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Doc. Entrada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nº  201809290031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 &gt; Novo Reg. Inspeção &gt; nº 20180929001</a:t>
            </a:r>
            <a:endParaRPr lang="en-US" sz="1400" b="1" u="sng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48986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30"/>
              </p:custDataLst>
            </p:nvPr>
          </p:nvPicPr>
          <p:blipFill>
            <a:blip r:embed="rId32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33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32963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82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316506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975593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6265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20180922001</a:t>
                      </a:r>
                      <a:endParaRPr lang="pt-BR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R$ 282.414,00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20180721017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R$ 2.220,00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20180917086</a:t>
                      </a: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R$ 1.456,20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04093" y="2495300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675201" y="2452539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chemeClr val="tx1"/>
                  </a:solidFill>
                  <a:latin typeface="+mj-lt"/>
                </a:rPr>
                <a:t>Todos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3950829" y="43160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30A7B25-5497-4873-8B50-849D0AA38661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0AB7AF98-8C1F-4AA0-9466-A6F49031CC99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33" name="Picture 1">
              <a:extLst>
                <a:ext uri="{FF2B5EF4-FFF2-40B4-BE49-F238E27FC236}">
                  <a16:creationId xmlns:a16="http://schemas.microsoft.com/office/drawing/2014/main" id="{7D40701A-56E5-4B0C-801D-5BB9D1EC859B}"/>
                </a:ext>
              </a:extLst>
            </p:cNvPr>
            <p:cNvPicPr preferRelativeResize="0">
              <a:picLocks/>
            </p:cNvPicPr>
            <p:nvPr>
              <p:custDataLst>
                <p:custData r:id="rId26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34" name="Picture 1">
              <a:extLst>
                <a:ext uri="{FF2B5EF4-FFF2-40B4-BE49-F238E27FC236}">
                  <a16:creationId xmlns:a16="http://schemas.microsoft.com/office/drawing/2014/main" id="{9A5F46BB-1AD3-4003-8FCD-1D74E2C97891}"/>
                </a:ext>
              </a:extLst>
            </p:cNvPr>
            <p:cNvPicPr preferRelativeResize="0">
              <a:picLocks/>
            </p:cNvPicPr>
            <p:nvPr>
              <p:custDataLst>
                <p:custData r:id="rId27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288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663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3"/>
            </p:custDataLst>
          </p:nvPr>
        </p:nvCxnSpPr>
        <p:spPr>
          <a:xfrm>
            <a:off x="774700" y="19820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82172" y="1677698"/>
            <a:ext cx="14401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do Pedido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75773" y="2059261"/>
            <a:ext cx="3137426" cy="531689"/>
            <a:chOff x="875773" y="2628001"/>
            <a:chExt cx="3050923" cy="531689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0"/>
              </p:custDataLst>
            </p:nvPr>
          </p:nvSpPr>
          <p:spPr>
            <a:xfrm>
              <a:off x="959737" y="2873263"/>
              <a:ext cx="2966959" cy="286427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E6838B-7AD0-4E28-8D1A-9FCA9287FF4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472706" y="2054518"/>
            <a:ext cx="1212191" cy="531684"/>
            <a:chOff x="875773" y="2628001"/>
            <a:chExt cx="1212191" cy="53168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2545BF15-8BEC-46D5-AF6B-753A3BB68CB0}"/>
                </a:ext>
              </a:extLst>
            </p:cNvPr>
            <p:cNvSpPr/>
            <p:nvPr>
              <p:custDataLst>
                <p:custData r:id="rId28"/>
              </p:custDataLst>
            </p:nvPr>
          </p:nvSpPr>
          <p:spPr>
            <a:xfrm>
              <a:off x="959737" y="2873263"/>
              <a:ext cx="1128227" cy="286422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22/09/2018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EAF8CD66-A183-4463-B82B-8205DC0786B9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875773" y="2628001"/>
              <a:ext cx="121219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do Pedido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364848" y="2053841"/>
            <a:ext cx="851411" cy="532361"/>
            <a:chOff x="6928609" y="2095170"/>
            <a:chExt cx="851411" cy="53236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20468"/>
              <a:ext cx="760046" cy="307063"/>
              <a:chOff x="6860566" y="2398745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98745"/>
                <a:ext cx="760046" cy="30706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chemeClr val="tx1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92039" y="2037956"/>
            <a:ext cx="1633781" cy="544368"/>
            <a:chOff x="875773" y="2628001"/>
            <a:chExt cx="1633781" cy="544368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73263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279.486,00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39941"/>
              </p:ext>
            </p:extLst>
          </p:nvPr>
        </p:nvGraphicFramePr>
        <p:xfrm>
          <a:off x="711200" y="3321568"/>
          <a:ext cx="1133747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9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595038">
                  <a:extLst>
                    <a:ext uri="{9D8B030D-6E8A-4147-A177-3AD203B41FA5}">
                      <a16:colId xmlns:a16="http://schemas.microsoft.com/office/drawing/2014/main" val="3194063032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07876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42976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448011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SITUAÇÃO DO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Entregue parcial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R$ 118.536,00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</a:t>
                      </a:r>
                      <a:r>
                        <a:rPr lang="pt-BR" sz="9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900" b="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Balão pantera lux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08000" y="6248401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175D1E4-E344-4B04-97AF-A9C734DEF8EE}"/>
              </a:ext>
            </a:extLst>
          </p:cNvPr>
          <p:cNvGrpSpPr/>
          <p:nvPr/>
        </p:nvGrpSpPr>
        <p:grpSpPr>
          <a:xfrm>
            <a:off x="10250535" y="2054518"/>
            <a:ext cx="1486304" cy="554939"/>
            <a:chOff x="10250535" y="2079918"/>
            <a:chExt cx="1486304" cy="554939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250535" y="2079918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C63B9598-6CBE-49B6-BE43-EC1AA244AF1E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10354599" y="2305878"/>
              <a:ext cx="1382239" cy="328979"/>
              <a:chOff x="6367828" y="2081674"/>
              <a:chExt cx="1382239" cy="253813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C5331A4A-CC1D-4044-8A20-6492D8E40E24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6367828" y="2081674"/>
                <a:ext cx="1382239" cy="253813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Entregue parcial</a:t>
                </a:r>
              </a:p>
            </p:txBody>
          </p:sp>
          <p:sp>
            <p:nvSpPr>
              <p:cNvPr id="52" name="DownArrow">
                <a:extLst>
                  <a:ext uri="{FF2B5EF4-FFF2-40B4-BE49-F238E27FC236}">
                    <a16:creationId xmlns:a16="http://schemas.microsoft.com/office/drawing/2014/main" id="{6906378A-2219-4E20-906C-3958DB975B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622969" y="217860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9" name="Content">
            <a:extLst>
              <a:ext uri="{FF2B5EF4-FFF2-40B4-BE49-F238E27FC236}">
                <a16:creationId xmlns:a16="http://schemas.microsoft.com/office/drawing/2014/main" id="{FB1E0C2C-949F-447E-9124-7DEF8C8B9AEC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2268151" y="4141833"/>
            <a:ext cx="4728601" cy="39490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9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43" name="MouseClick">
            <a:extLst>
              <a:ext uri="{FF2B5EF4-FFF2-40B4-BE49-F238E27FC236}">
                <a16:creationId xmlns:a16="http://schemas.microsoft.com/office/drawing/2014/main" id="{D4848682-0868-4CF4-B345-FDCC7969F06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2146803" y="39105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89E13A46-21E0-4100-A41F-CACD30C47B9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02776" y="881883"/>
            <a:ext cx="30103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20180922001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9DE307F0-B4DA-40BA-B6DF-1539531E815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645920" y="49954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CC08025-DDEA-429C-8CA1-F1CF2E9DD96E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5065039" y="4933803"/>
            <a:ext cx="2180062" cy="343851"/>
            <a:chOff x="5065039" y="5289757"/>
            <a:chExt cx="2180062" cy="343851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344403DA-197B-40D2-9D83-6CAD04E4F14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62" name="Picture 1">
              <a:extLst>
                <a:ext uri="{FF2B5EF4-FFF2-40B4-BE49-F238E27FC236}">
                  <a16:creationId xmlns:a16="http://schemas.microsoft.com/office/drawing/2014/main" id="{90ACFE66-6A42-4F4B-A124-AC5C4C1B2AFC}"/>
                </a:ext>
              </a:extLst>
            </p:cNvPr>
            <p:cNvPicPr preferRelativeResize="0">
              <a:picLocks/>
            </p:cNvPicPr>
            <p:nvPr>
              <p:custDataLst>
                <p:custData r:id="rId1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63" name="Picture 1">
              <a:extLst>
                <a:ext uri="{FF2B5EF4-FFF2-40B4-BE49-F238E27FC236}">
                  <a16:creationId xmlns:a16="http://schemas.microsoft.com/office/drawing/2014/main" id="{79F475ED-569C-4BD2-B5B3-3B3DCF778857}"/>
                </a:ext>
              </a:extLst>
            </p:cNvPr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16138"/>
            <a:ext cx="11366499" cy="154616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9693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664998"/>
            <a:ext cx="137595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Item de Compra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3002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ontent">
            <a:extLst>
              <a:ext uri="{FF2B5EF4-FFF2-40B4-BE49-F238E27FC236}">
                <a16:creationId xmlns:a16="http://schemas.microsoft.com/office/drawing/2014/main" id="{7EBB18FD-BF0A-4C20-BC12-2A83FC2EC5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95735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Sistema de stent periférico autoexpansível de initinil pulsar - 35 - 7.0X170MMX135CM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07C8E14-C39C-4909-83A6-FCCE0EF8AFBD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0167711" y="2041818"/>
            <a:ext cx="801823" cy="388156"/>
            <a:chOff x="10485211" y="2041818"/>
            <a:chExt cx="801823" cy="388156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485211" y="2041818"/>
              <a:ext cx="8018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Total</a:t>
              </a:r>
            </a:p>
          </p:txBody>
        </p:sp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338329D2-46F3-4643-AAD8-D615DD3B0E80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10512190" y="2214530"/>
              <a:ext cx="42030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120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EF8FA1E-8BCB-45FB-9744-9994C937A7B5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8493721" y="2015623"/>
            <a:ext cx="1101584" cy="392567"/>
            <a:chOff x="10644235" y="2041818"/>
            <a:chExt cx="1101584" cy="392567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11167E3-CE1B-4DFE-90AE-595C7B05EE8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10644235" y="2041818"/>
              <a:ext cx="110158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 Pendente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05F1881-D9F1-4E90-9DC3-EC8243E4A064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666628" y="2218941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D994012-B295-43B8-B31B-C1E09F3B2AD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67958" y="2534325"/>
            <a:ext cx="2828018" cy="430888"/>
            <a:chOff x="10644235" y="2041818"/>
            <a:chExt cx="2828018" cy="4308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7DEB011-163F-4915-A68C-1172C8368F0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644235" y="2041818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2324F0A-9E9D-4391-9FA7-65500E16102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644235" y="2257262"/>
              <a:ext cx="28280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41DF9BD-83B6-4A11-83EE-1FBBBAB7579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67958" y="2053454"/>
            <a:ext cx="5565947" cy="430888"/>
            <a:chOff x="10644235" y="2041818"/>
            <a:chExt cx="5565947" cy="430888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1F7396F-24B4-4158-9EEF-2305E100D1E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644235" y="2041818"/>
              <a:ext cx="85953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5E582B19-6FAA-4FB4-AA79-F1B599960ED7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10644235" y="2257262"/>
              <a:ext cx="556594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D45971F-74AD-4E5C-A0A5-7A6B93DE88DF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933613" y="2057346"/>
            <a:ext cx="1047082" cy="411124"/>
            <a:chOff x="10644235" y="2041818"/>
            <a:chExt cx="1047082" cy="411124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C0CFBBCD-E678-4A2C-9F32-A17FB2A0116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644235" y="2041818"/>
              <a:ext cx="10470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Equivalência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A755DAE-CF7E-44F3-8254-1F30940B663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10665594" y="2237498"/>
              <a:ext cx="34176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E9892D2-79EF-4484-B3EB-5B0FBA010C37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933613" y="2549617"/>
            <a:ext cx="1107996" cy="404847"/>
            <a:chOff x="10644235" y="2041818"/>
            <a:chExt cx="1107996" cy="404847"/>
          </a:xfrm>
        </p:grpSpPr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CCB00C3-8BA9-4F64-A5F0-6627717B589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644235" y="2041818"/>
              <a:ext cx="11079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F7B82C18-A699-4C5D-A51B-27C0BBC3BCB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10672761" y="2231221"/>
              <a:ext cx="95250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R$ 1.000,00</a:t>
              </a:r>
            </a:p>
          </p:txBody>
        </p:sp>
      </p:grpSp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C6A96444-BABC-45D8-8634-AD16B796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53896"/>
              </p:ext>
            </p:extLst>
          </p:nvPr>
        </p:nvGraphicFramePr>
        <p:xfrm>
          <a:off x="711200" y="3423168"/>
          <a:ext cx="11341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 DOC. ENTRADA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 ITENS NO DOC.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ENTRADA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201810070011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07/10/2018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201810030006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  <a:endParaRPr lang="pt-BR" sz="900" b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R$ 11.853,60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201809290031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 Fiscal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29/09/2018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R$ 987,80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R$ 35.560,80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sp>
        <p:nvSpPr>
          <p:cNvPr id="74" name="MouseClick">
            <a:extLst>
              <a:ext uri="{FF2B5EF4-FFF2-40B4-BE49-F238E27FC236}">
                <a16:creationId xmlns:a16="http://schemas.microsoft.com/office/drawing/2014/main" id="{7B68362D-AAA5-487B-94AD-3C113FAF32F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3556503" y="4725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ACCF809E-0275-47C4-917A-4729AE8F08BA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3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AD76073-EACB-42B5-8391-E9410BA9D37C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774700" y="4961153"/>
            <a:ext cx="1738973" cy="224535"/>
            <a:chOff x="1042135" y="5806470"/>
            <a:chExt cx="1738973" cy="224535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F761DA1-0BF4-4FA6-84BE-563B2C9CBC04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Picture 1">
              <a:extLst>
                <a:ext uri="{FF2B5EF4-FFF2-40B4-BE49-F238E27FC236}">
                  <a16:creationId xmlns:a16="http://schemas.microsoft.com/office/drawing/2014/main" id="{0932D404-2C21-42C1-A6F3-3955B6D99938}"/>
                </a:ext>
              </a:extLst>
            </p:cNvPr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36DA3A2-8690-4F78-9E0E-1ED686A68C27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1265950" y="5815561"/>
              <a:ext cx="151515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Doc. Entrada</a:t>
              </a:r>
            </a:p>
          </p:txBody>
        </p:sp>
      </p:grp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1A2A4B97-EB01-4165-B45B-CF49C92EED8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DA907812-0C9D-4FE2-87C0-B34A1459922D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451B9B8-2755-40CF-8E55-736CE7DE627E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8541010" y="2545504"/>
            <a:ext cx="1007007" cy="404847"/>
            <a:chOff x="10644235" y="2041818"/>
            <a:chExt cx="1007007" cy="404847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1197254E-4F99-4492-A2D7-7AA143BC294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644235" y="2041818"/>
              <a:ext cx="100700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Ajuste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276D8FD4-6A11-459A-AC6F-47D3F528AA43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672761" y="2231221"/>
              <a:ext cx="84189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- R$ 12,20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639D96C-366C-4F78-8D5D-2A2FCE2A15D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10203857" y="2545504"/>
            <a:ext cx="1750800" cy="404847"/>
            <a:chOff x="10644235" y="2041818"/>
            <a:chExt cx="1750800" cy="40484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BA11B877-79A1-4F52-A542-431F72E284A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0644235" y="2041818"/>
              <a:ext cx="17508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 Ajustado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15574E96-749F-4736-A2B0-02F36275F51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672761" y="2231221"/>
              <a:ext cx="83548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pt-BR" sz="1100" dirty="0">
                  <a:latin typeface="Arial" panose="020B0604020202020204" pitchFamily="34" charset="0"/>
                  <a:cs typeface="Arial" panose="020B0604020202020204" pitchFamily="34" charset="0"/>
                </a:rPr>
                <a:t>R$ 987,80</a:t>
              </a:r>
              <a:endParaRPr lang="pt-BR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30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608827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45537DC-33F3-45E4-A835-728FABC9CA38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203624" y="5061439"/>
            <a:ext cx="1258678" cy="577906"/>
            <a:chOff x="875773" y="2628001"/>
            <a:chExt cx="1223975" cy="577906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4559FD9-D501-4DB5-A25E-875D69FA8B46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91BAE46-6386-445C-B368-A4BC194D5180}"/>
                </a:ext>
              </a:extLst>
            </p:cNvPr>
            <p:cNvSpPr txBox="1"/>
            <p:nvPr>
              <p:custDataLst>
                <p:custData r:id="rId77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C0420BC-7467-47DC-843B-C38E769F78CB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593312" y="4191177"/>
            <a:ext cx="918625" cy="577906"/>
            <a:chOff x="875773" y="2628001"/>
            <a:chExt cx="893297" cy="577906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77966956-2B0A-4D82-A601-3228D4BF5681}"/>
                </a:ext>
              </a:extLst>
            </p:cNvPr>
            <p:cNvSpPr/>
            <p:nvPr>
              <p:custDataLst>
                <p:custData r:id="rId74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1E3A9149-608E-4AB5-ADDC-8D731F7C88A0}"/>
                </a:ext>
              </a:extLst>
            </p:cNvPr>
            <p:cNvSpPr txBox="1"/>
            <p:nvPr>
              <p:custDataLst>
                <p:custData r:id="rId75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6656883-075D-417B-A2F5-8C3A961BB01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78355" y="4186751"/>
            <a:ext cx="1361082" cy="577906"/>
            <a:chOff x="875773" y="2628001"/>
            <a:chExt cx="1323554" cy="577906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BB18941-A32D-4D26-910C-F0B81ED7C29E}"/>
                </a:ext>
              </a:extLst>
            </p:cNvPr>
            <p:cNvSpPr/>
            <p:nvPr>
              <p:custDataLst>
                <p:custData r:id="rId72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3FC671E9-BDFE-4BC0-BF15-B178ABDBEE29}"/>
                </a:ext>
              </a:extLst>
            </p:cNvPr>
            <p:cNvSpPr txBox="1"/>
            <p:nvPr>
              <p:custDataLst>
                <p:custData r:id="rId73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BA60DCE-2334-495D-A702-BE3095337C41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499292" y="4189361"/>
            <a:ext cx="1913907" cy="577906"/>
            <a:chOff x="875773" y="2628001"/>
            <a:chExt cx="1861134" cy="577906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31D538C1-B48D-4FFA-89F4-50BA8EB3870A}"/>
                </a:ext>
              </a:extLst>
            </p:cNvPr>
            <p:cNvSpPr/>
            <p:nvPr>
              <p:custDataLst>
                <p:custData r:id="rId70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6E9F3CFB-60A6-4936-AF80-77C1513ABEA4}"/>
                </a:ext>
              </a:extLst>
            </p:cNvPr>
            <p:cNvSpPr txBox="1"/>
            <p:nvPr>
              <p:custDataLst>
                <p:custData r:id="rId71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088E492D-8477-4E6A-9CAD-5E45665173EE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2474897" y="3401450"/>
            <a:ext cx="615657" cy="577906"/>
            <a:chOff x="875774" y="2628001"/>
            <a:chExt cx="598683" cy="577906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9AB7264D-76AF-44E1-A1F0-515609C595B5}"/>
                </a:ext>
              </a:extLst>
            </p:cNvPr>
            <p:cNvSpPr/>
            <p:nvPr>
              <p:custDataLst>
                <p:custData r:id="rId68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6D906D1A-FF57-4A33-BE3C-9C0B44FD30A0}"/>
                </a:ext>
              </a:extLst>
            </p:cNvPr>
            <p:cNvSpPr txBox="1"/>
            <p:nvPr>
              <p:custDataLst>
                <p:custData r:id="rId69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64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66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67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60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61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62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do Produto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63"/>
              </p:custDataLst>
            </p:nvPr>
          </p:nvSpPr>
          <p:spPr>
            <a:xfrm>
              <a:off x="6965728" y="3120761"/>
              <a:ext cx="5076606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7E29DFC-C286-467A-9D2F-5186DE8178E2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8689740" y="4200764"/>
            <a:ext cx="1853392" cy="577906"/>
            <a:chOff x="875773" y="2628001"/>
            <a:chExt cx="1802288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8B591BDA-3B5B-49E0-BF8B-EDDD93023B10}"/>
                </a:ext>
              </a:extLst>
            </p:cNvPr>
            <p:cNvSpPr/>
            <p:nvPr>
              <p:custDataLst>
                <p:custData r:id="rId58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ACF6389D-0B6E-42D2-B4A6-0B8A1E613501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FEEFF35E-4C4A-4CB6-B8D3-CE5BC5A4B765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952813" y="5066240"/>
            <a:ext cx="5544428" cy="577906"/>
            <a:chOff x="875774" y="2628001"/>
            <a:chExt cx="5391563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3795F59-80CD-49C8-A714-F70A2F960CAC}"/>
                </a:ext>
              </a:extLst>
            </p:cNvPr>
            <p:cNvSpPr/>
            <p:nvPr>
              <p:custDataLst>
                <p:custData r:id="rId56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85A1229E-F1AB-4EF0-A5C3-34A740BFE41C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39ACA459-0EA0-4034-9594-F28AF124D9BC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6856081" y="5066240"/>
            <a:ext cx="918625" cy="577906"/>
            <a:chOff x="875773" y="2628001"/>
            <a:chExt cx="893297" cy="577906"/>
          </a:xfrm>
        </p:grpSpPr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F6C35168-0077-4169-B02C-77EB2C52D0AC}"/>
                </a:ext>
              </a:extLst>
            </p:cNvPr>
            <p:cNvSpPr/>
            <p:nvPr>
              <p:custDataLst>
                <p:custData r:id="rId54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22" name="Content">
              <a:extLst>
                <a:ext uri="{FF2B5EF4-FFF2-40B4-BE49-F238E27FC236}">
                  <a16:creationId xmlns:a16="http://schemas.microsoft.com/office/drawing/2014/main" id="{770128A6-7C1B-4E21-B58B-342EDBABB9B5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C7E446E-9829-4898-A00F-7E270D34CE3E}"/>
              </a:ext>
            </a:extLst>
          </p:cNvPr>
          <p:cNvGrpSpPr/>
          <p:nvPr/>
        </p:nvGrpSpPr>
        <p:grpSpPr>
          <a:xfrm>
            <a:off x="7934485" y="5066240"/>
            <a:ext cx="918625" cy="577906"/>
            <a:chOff x="6207285" y="4888440"/>
            <a:chExt cx="918625" cy="577906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8B8DF732-559D-4938-9FFD-A82C9398F4FE}"/>
                </a:ext>
              </a:extLst>
            </p:cNvPr>
            <p:cNvGrpSpPr/>
            <p:nvPr>
              <p:custDataLst>
                <p:custData r:id="rId51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0F6B03AC-C6EF-4B4F-BBDB-B18E18C78015}"/>
                  </a:ext>
                </a:extLst>
              </p:cNvPr>
              <p:cNvSpPr/>
              <p:nvPr>
                <p:custDataLst>
                  <p:custData r:id="rId52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15A8E3B7-1BDF-4589-A233-5BEAA8DAAF24}"/>
                  </a:ext>
                </a:extLst>
              </p:cNvPr>
              <p:cNvSpPr txBox="1"/>
              <p:nvPr>
                <p:custDataLst>
                  <p:custData r:id="rId53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9" name="DownArrow">
              <a:extLst>
                <a:ext uri="{FF2B5EF4-FFF2-40B4-BE49-F238E27FC236}">
                  <a16:creationId xmlns:a16="http://schemas.microsoft.com/office/drawing/2014/main" id="{BF02D498-9C68-4C3E-AE76-4A26E4A0DF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2011E3A-E9F2-4870-AE9A-6A0D636EA607}"/>
              </a:ext>
            </a:extLst>
          </p:cNvPr>
          <p:cNvGrpSpPr/>
          <p:nvPr/>
        </p:nvGrpSpPr>
        <p:grpSpPr>
          <a:xfrm>
            <a:off x="9056208" y="1983022"/>
            <a:ext cx="1480930" cy="588508"/>
            <a:chOff x="6087718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087718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48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49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50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A16FA8-83BD-445B-B888-BF99D10EC85B}"/>
              </a:ext>
            </a:extLst>
          </p:cNvPr>
          <p:cNvGrpSpPr/>
          <p:nvPr/>
        </p:nvGrpSpPr>
        <p:grpSpPr>
          <a:xfrm>
            <a:off x="967958" y="3407272"/>
            <a:ext cx="1258677" cy="577906"/>
            <a:chOff x="967958" y="3407272"/>
            <a:chExt cx="1258677" cy="57790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4A58D2A-3342-456F-8E11-C7A545EB5F45}"/>
                </a:ext>
              </a:extLst>
            </p:cNvPr>
            <p:cNvGrpSpPr/>
            <p:nvPr>
              <p:custDataLst>
                <p:custData r:id="rId43"/>
              </p:custDataLst>
            </p:nvPr>
          </p:nvGrpSpPr>
          <p:grpSpPr>
            <a:xfrm>
              <a:off x="967958" y="3407272"/>
              <a:ext cx="1258677" cy="577906"/>
              <a:chOff x="875773" y="2628001"/>
              <a:chExt cx="1223974" cy="577906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798436C0-9729-4B2F-AB44-13641E2078A0}"/>
                  </a:ext>
                </a:extLst>
              </p:cNvPr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959738" y="2873263"/>
                <a:ext cx="114000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988564</a:t>
                </a:r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DD246C5-1900-4E64-A104-2237055F447B}"/>
                  </a:ext>
                </a:extLst>
              </p:cNvPr>
              <p:cNvSpPr txBox="1"/>
              <p:nvPr>
                <p:custDataLst>
                  <p:custData r:id="rId46"/>
                </p:custDataLst>
              </p:nvPr>
            </p:nvSpPr>
            <p:spPr>
              <a:xfrm>
                <a:off x="875773" y="2628001"/>
                <a:ext cx="69865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Número</a:t>
                </a:r>
              </a:p>
            </p:txBody>
          </p:sp>
        </p:grp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33DE6BA0-3A35-4F56-A233-5C5B09E12C4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1578022" y="343241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3" name="Content">
            <a:extLst>
              <a:ext uri="{FF2B5EF4-FFF2-40B4-BE49-F238E27FC236}">
                <a16:creationId xmlns:a16="http://schemas.microsoft.com/office/drawing/2014/main" id="{52261B66-8618-4AD1-A4FD-E01EB0C722C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884624" y="33697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4A760FD-6209-4600-A0E1-E7D24648CC21}"/>
              </a:ext>
            </a:extLst>
          </p:cNvPr>
          <p:cNvGrpSpPr/>
          <p:nvPr/>
        </p:nvGrpSpPr>
        <p:grpSpPr>
          <a:xfrm>
            <a:off x="6845138" y="3379132"/>
            <a:ext cx="3738943" cy="593346"/>
            <a:chOff x="3373056" y="3379132"/>
            <a:chExt cx="3738943" cy="593346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75323A01-07D0-4523-8682-4AD505EED44F}"/>
                </a:ext>
              </a:extLst>
            </p:cNvPr>
            <p:cNvGrpSpPr/>
            <p:nvPr>
              <p:custDataLst>
                <p:custData r:id="rId39"/>
              </p:custDataLst>
            </p:nvPr>
          </p:nvGrpSpPr>
          <p:grpSpPr>
            <a:xfrm>
              <a:off x="3373056" y="3394572"/>
              <a:ext cx="3738943" cy="577906"/>
              <a:chOff x="875774" y="2628001"/>
              <a:chExt cx="3635857" cy="577906"/>
            </a:xfrm>
          </p:grpSpPr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C251B251-BDFF-43EC-9B37-7AF0BCFBBE75}"/>
                  </a:ext>
                </a:extLst>
              </p:cNvPr>
              <p:cNvSpPr/>
              <p:nvPr>
                <p:custDataLst>
                  <p:custData r:id="rId41"/>
                </p:custDataLst>
              </p:nvPr>
            </p:nvSpPr>
            <p:spPr>
              <a:xfrm>
                <a:off x="959736" y="2873263"/>
                <a:ext cx="3551895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3117.0213.4813.0901.9535.5501.4000.9685.6412.3415.7638</a:t>
                </a:r>
              </a:p>
            </p:txBody>
          </p:sp>
          <p:sp>
            <p:nvSpPr>
              <p:cNvPr id="87" name="Content">
                <a:extLst>
                  <a:ext uri="{FF2B5EF4-FFF2-40B4-BE49-F238E27FC236}">
                    <a16:creationId xmlns:a16="http://schemas.microsoft.com/office/drawing/2014/main" id="{1C12A8B0-C653-44C5-A1A5-162A127661AC}"/>
                  </a:ext>
                </a:extLst>
              </p:cNvPr>
              <p:cNvSpPr txBox="1"/>
              <p:nvPr>
                <p:custDataLst>
                  <p:custData r:id="rId42"/>
                </p:custDataLst>
              </p:nvPr>
            </p:nvSpPr>
            <p:spPr>
              <a:xfrm>
                <a:off x="875774" y="2628001"/>
                <a:ext cx="59265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Chave</a:t>
                </a:r>
              </a:p>
            </p:txBody>
          </p:sp>
        </p:grp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38CC8123-5EE3-488D-AB3A-1F8990A1F26C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3853522" y="337913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94B99DD-2780-4717-A536-38D5DE659223}"/>
              </a:ext>
            </a:extLst>
          </p:cNvPr>
          <p:cNvGrpSpPr/>
          <p:nvPr/>
        </p:nvGrpSpPr>
        <p:grpSpPr>
          <a:xfrm>
            <a:off x="964794" y="4149252"/>
            <a:ext cx="2261511" cy="625039"/>
            <a:chOff x="7369247" y="3354317"/>
            <a:chExt cx="2261511" cy="625039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33FD1CDB-7312-4592-A745-3AA272375CBB}"/>
                </a:ext>
              </a:extLst>
            </p:cNvPr>
            <p:cNvGrpSpPr/>
            <p:nvPr>
              <p:custDataLst>
                <p:custData r:id="rId35"/>
              </p:custDataLst>
            </p:nvPr>
          </p:nvGrpSpPr>
          <p:grpSpPr>
            <a:xfrm>
              <a:off x="7369247" y="3401450"/>
              <a:ext cx="2261511" cy="577906"/>
              <a:chOff x="875774" y="2628001"/>
              <a:chExt cx="2199159" cy="57790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F5A0D5DB-6E53-4528-AA47-F8EED74C1338}"/>
                  </a:ext>
                </a:extLst>
              </p:cNvPr>
              <p:cNvSpPr/>
              <p:nvPr>
                <p:custDataLst>
                  <p:custData r:id="rId37"/>
                </p:custDataLst>
              </p:nvPr>
            </p:nvSpPr>
            <p:spPr>
              <a:xfrm>
                <a:off x="959738" y="2873263"/>
                <a:ext cx="2115195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Venda de mercadoria, destinada</a:t>
                </a:r>
              </a:p>
            </p:txBody>
          </p:sp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FD9645BE-51E2-4D2F-BFEE-5EA03CA8567B}"/>
                  </a:ext>
                </a:extLst>
              </p:cNvPr>
              <p:cNvSpPr txBox="1"/>
              <p:nvPr>
                <p:custDataLst>
                  <p:custData r:id="rId38"/>
                </p:custDataLst>
              </p:nvPr>
            </p:nvSpPr>
            <p:spPr>
              <a:xfrm>
                <a:off x="875774" y="2628001"/>
                <a:ext cx="75945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Natureza</a:t>
                </a:r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04499DF9-451E-4082-88C4-0B791B6C29B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8030645" y="3354317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6" name="Content">
            <a:extLst>
              <a:ext uri="{FF2B5EF4-FFF2-40B4-BE49-F238E27FC236}">
                <a16:creationId xmlns:a16="http://schemas.microsoft.com/office/drawing/2014/main" id="{3558834D-E1C5-48ED-9619-EEB6BC0351D6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0315326" y="5040101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C7F1A90-292C-4D54-8AD0-C58C7DD59E91}"/>
              </a:ext>
            </a:extLst>
          </p:cNvPr>
          <p:cNvGrpSpPr/>
          <p:nvPr/>
        </p:nvGrpSpPr>
        <p:grpSpPr>
          <a:xfrm>
            <a:off x="3590606" y="3395110"/>
            <a:ext cx="2719282" cy="577906"/>
            <a:chOff x="967958" y="4204796"/>
            <a:chExt cx="2719282" cy="577906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DD8558A1-BB41-4A95-9595-8525B64B6088}"/>
                </a:ext>
              </a:extLst>
            </p:cNvPr>
            <p:cNvGrpSpPr/>
            <p:nvPr>
              <p:custDataLst>
                <p:custData r:id="rId31"/>
              </p:custDataLst>
            </p:nvPr>
          </p:nvGrpSpPr>
          <p:grpSpPr>
            <a:xfrm>
              <a:off x="967958" y="4204796"/>
              <a:ext cx="2719282" cy="577906"/>
              <a:chOff x="875774" y="2628001"/>
              <a:chExt cx="2644309" cy="577906"/>
            </a:xfrm>
          </p:grpSpPr>
          <p:sp>
            <p:nvSpPr>
              <p:cNvPr id="96" name="Retângulo: Cantos Arredondados 95">
                <a:extLst>
                  <a:ext uri="{FF2B5EF4-FFF2-40B4-BE49-F238E27FC236}">
                    <a16:creationId xmlns:a16="http://schemas.microsoft.com/office/drawing/2014/main" id="{36DFDB28-1DAC-466E-9FFD-A8D2504B02F2}"/>
                  </a:ext>
                </a:extLst>
              </p:cNvPr>
              <p:cNvSpPr/>
              <p:nvPr>
                <p:custDataLst>
                  <p:custData r:id="rId33"/>
                </p:custDataLst>
              </p:nvPr>
            </p:nvSpPr>
            <p:spPr>
              <a:xfrm>
                <a:off x="959737" y="2873263"/>
                <a:ext cx="2560346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BIOTRONIK COMERCIAL MEDICA LTDA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EB56D5DF-FD00-4A0D-A92C-14929ADA175E}"/>
                  </a:ext>
                </a:extLst>
              </p:cNvPr>
              <p:cNvSpPr txBox="1"/>
              <p:nvPr>
                <p:custDataLst>
                  <p:custData r:id="rId34"/>
                </p:custDataLst>
              </p:nvPr>
            </p:nvSpPr>
            <p:spPr>
              <a:xfrm>
                <a:off x="875774" y="2628001"/>
                <a:ext cx="935596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Fornecedor</a:t>
                </a:r>
              </a:p>
            </p:txBody>
          </p:sp>
        </p:grpSp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8584279F-63CC-4077-A684-8BC9651DFDF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817710" y="4204796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38" name="Content">
            <a:extLst>
              <a:ext uri="{FF2B5EF4-FFF2-40B4-BE49-F238E27FC236}">
                <a16:creationId xmlns:a16="http://schemas.microsoft.com/office/drawing/2014/main" id="{A3C22CDB-48A9-4BDA-B8E8-1CA7AF08E1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306007" y="41828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9" name="Content">
            <a:extLst>
              <a:ext uri="{FF2B5EF4-FFF2-40B4-BE49-F238E27FC236}">
                <a16:creationId xmlns:a16="http://schemas.microsoft.com/office/drawing/2014/main" id="{ED0ABF63-B40D-4D7A-8285-FA66582ECFB3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740698" y="41959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0" name="Content">
            <a:extLst>
              <a:ext uri="{FF2B5EF4-FFF2-40B4-BE49-F238E27FC236}">
                <a16:creationId xmlns:a16="http://schemas.microsoft.com/office/drawing/2014/main" id="{2339CA44-6FC9-4523-903E-2066A9B2F1A7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2459839" y="50571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1" name="Content">
            <a:extLst>
              <a:ext uri="{FF2B5EF4-FFF2-40B4-BE49-F238E27FC236}">
                <a16:creationId xmlns:a16="http://schemas.microsoft.com/office/drawing/2014/main" id="{387B664E-0778-4F27-872D-2798ED92446B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7265883" y="50294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2" name="Content">
            <a:extLst>
              <a:ext uri="{FF2B5EF4-FFF2-40B4-BE49-F238E27FC236}">
                <a16:creationId xmlns:a16="http://schemas.microsoft.com/office/drawing/2014/main" id="{30AFB495-352A-4D9D-8E69-3D17169F51BE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8531835" y="50543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3" name="Content">
            <a:extLst>
              <a:ext uri="{FF2B5EF4-FFF2-40B4-BE49-F238E27FC236}">
                <a16:creationId xmlns:a16="http://schemas.microsoft.com/office/drawing/2014/main" id="{4116F08F-EC9B-4452-8FC5-5288A9DCEF30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252961" y="41662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44" name="Content">
            <a:extLst>
              <a:ext uri="{FF2B5EF4-FFF2-40B4-BE49-F238E27FC236}">
                <a16:creationId xmlns:a16="http://schemas.microsoft.com/office/drawing/2014/main" id="{EF9708EE-B542-4AC8-8319-C524AF2F4989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0007856" y="41776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875EC60-0D60-40DC-8935-990A15C3FD7F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405609" y="1996024"/>
            <a:ext cx="1983018" cy="577906"/>
            <a:chOff x="875773" y="2628001"/>
            <a:chExt cx="1928340" cy="577906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5BC92893-0D54-4B35-9854-B6EBC336DEDE}"/>
                </a:ext>
              </a:extLst>
            </p:cNvPr>
            <p:cNvSpPr/>
            <p:nvPr>
              <p:custDataLst>
                <p:custData r:id="rId29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57F06352-5C42-4C9F-8F83-2BD3A9458342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2EE74E17-675C-425B-96AA-343CC8A5B8F1}"/>
              </a:ext>
            </a:extLst>
          </p:cNvPr>
          <p:cNvSpPr/>
          <p:nvPr>
            <p:custDataLst>
              <p:custData r:id="rId28"/>
            </p:custDataLst>
          </p:nvPr>
        </p:nvSpPr>
        <p:spPr>
          <a:xfrm>
            <a:off x="4871525" y="2847727"/>
            <a:ext cx="2094203" cy="403601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Inspeção</a:t>
            </a:r>
          </a:p>
        </p:txBody>
      </p:sp>
    </p:spTree>
    <p:extLst>
      <p:ext uri="{BB962C8B-B14F-4D97-AF65-F5344CB8AC3E}">
        <p14:creationId xmlns:p14="http://schemas.microsoft.com/office/powerpoint/2010/main" val="2352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608827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41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43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44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41236"/>
            <a:ext cx="11366499" cy="3191416"/>
            <a:chOff x="675835" y="3107941"/>
            <a:chExt cx="11366499" cy="3087345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37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38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39"/>
              </p:custDataLst>
            </p:nvPr>
          </p:nvSpPr>
          <p:spPr>
            <a:xfrm>
              <a:off x="2773680" y="3107941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do Produto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6965728" y="3120761"/>
              <a:ext cx="5076606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2011E3A-E9F2-4870-AE9A-6A0D636EA607}"/>
              </a:ext>
            </a:extLst>
          </p:cNvPr>
          <p:cNvGrpSpPr/>
          <p:nvPr/>
        </p:nvGrpSpPr>
        <p:grpSpPr>
          <a:xfrm>
            <a:off x="9056208" y="1983022"/>
            <a:ext cx="1480930" cy="588508"/>
            <a:chOff x="6087718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087718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34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35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36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AA16FA8-83BD-445B-B888-BF99D10EC85B}"/>
              </a:ext>
            </a:extLst>
          </p:cNvPr>
          <p:cNvGrpSpPr/>
          <p:nvPr/>
        </p:nvGrpSpPr>
        <p:grpSpPr>
          <a:xfrm>
            <a:off x="967958" y="3407272"/>
            <a:ext cx="1258677" cy="577906"/>
            <a:chOff x="967958" y="3407272"/>
            <a:chExt cx="1258677" cy="57790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4A58D2A-3342-456F-8E11-C7A545EB5F45}"/>
                </a:ext>
              </a:extLst>
            </p:cNvPr>
            <p:cNvGrpSpPr/>
            <p:nvPr>
              <p:custDataLst>
                <p:custData r:id="rId29"/>
              </p:custDataLst>
            </p:nvPr>
          </p:nvGrpSpPr>
          <p:grpSpPr>
            <a:xfrm>
              <a:off x="967958" y="3407272"/>
              <a:ext cx="1258677" cy="577906"/>
              <a:chOff x="875773" y="2628001"/>
              <a:chExt cx="1223974" cy="577906"/>
            </a:xfrm>
          </p:grpSpPr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798436C0-9729-4B2F-AB44-13641E2078A0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959738" y="2873263"/>
                <a:ext cx="114000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Lote do produto</a:t>
                </a:r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DD246C5-1900-4E64-A104-2237055F447B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875773" y="2628001"/>
                <a:ext cx="469512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Lote</a:t>
                </a:r>
              </a:p>
            </p:txBody>
          </p:sp>
        </p:grpSp>
        <p:sp>
          <p:nvSpPr>
            <p:cNvPr id="132" name="Content">
              <a:extLst>
                <a:ext uri="{FF2B5EF4-FFF2-40B4-BE49-F238E27FC236}">
                  <a16:creationId xmlns:a16="http://schemas.microsoft.com/office/drawing/2014/main" id="{33DE6BA0-3A35-4F56-A233-5C5B09E12C4A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326234" y="3419164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4A760FD-6209-4600-A0E1-E7D24648CC21}"/>
              </a:ext>
            </a:extLst>
          </p:cNvPr>
          <p:cNvGrpSpPr/>
          <p:nvPr/>
        </p:nvGrpSpPr>
        <p:grpSpPr>
          <a:xfrm>
            <a:off x="6845138" y="3379132"/>
            <a:ext cx="1457144" cy="593346"/>
            <a:chOff x="3373056" y="3379132"/>
            <a:chExt cx="1457144" cy="593346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75323A01-07D0-4523-8682-4AD505EED44F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373056" y="3394572"/>
              <a:ext cx="1457144" cy="577906"/>
              <a:chOff x="875774" y="2628001"/>
              <a:chExt cx="1416969" cy="577906"/>
            </a:xfrm>
          </p:grpSpPr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C251B251-BDFF-43EC-9B37-7AF0BCFBBE75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959736" y="2873263"/>
                <a:ext cx="1333007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Dt </a:t>
                </a:r>
                <a:r>
                  <a:rPr lang="en-US" sz="10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fabricação</a:t>
                </a:r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10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lote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Content">
                <a:extLst>
                  <a:ext uri="{FF2B5EF4-FFF2-40B4-BE49-F238E27FC236}">
                    <a16:creationId xmlns:a16="http://schemas.microsoft.com/office/drawing/2014/main" id="{1C12A8B0-C653-44C5-A1A5-162A127661AC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875774" y="2628001"/>
                <a:ext cx="90442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Fabricação</a:t>
                </a:r>
              </a:p>
            </p:txBody>
          </p:sp>
        </p:grp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38CC8123-5EE3-488D-AB3A-1F8990A1F26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184827" y="337913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C7F1A90-292C-4D54-8AD0-C58C7DD59E91}"/>
              </a:ext>
            </a:extLst>
          </p:cNvPr>
          <p:cNvGrpSpPr/>
          <p:nvPr/>
        </p:nvGrpSpPr>
        <p:grpSpPr>
          <a:xfrm>
            <a:off x="3590606" y="3381858"/>
            <a:ext cx="1669914" cy="591158"/>
            <a:chOff x="967958" y="4191544"/>
            <a:chExt cx="1669914" cy="591158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DD8558A1-BB41-4A95-9595-8525B64B6088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967958" y="4204796"/>
              <a:ext cx="1669914" cy="577906"/>
              <a:chOff x="875774" y="2628001"/>
              <a:chExt cx="1623873" cy="577906"/>
            </a:xfrm>
          </p:grpSpPr>
          <p:sp>
            <p:nvSpPr>
              <p:cNvPr id="96" name="Retângulo: Cantos Arredondados 95">
                <a:extLst>
                  <a:ext uri="{FF2B5EF4-FFF2-40B4-BE49-F238E27FC236}">
                    <a16:creationId xmlns:a16="http://schemas.microsoft.com/office/drawing/2014/main" id="{36DFDB28-1DAC-466E-9FFD-A8D2504B02F2}"/>
                  </a:ext>
                </a:extLst>
              </p:cNvPr>
              <p:cNvSpPr/>
              <p:nvPr>
                <p:custDataLst>
                  <p:custData r:id="rId23"/>
                </p:custDataLst>
              </p:nvPr>
            </p:nvSpPr>
            <p:spPr>
              <a:xfrm>
                <a:off x="959737" y="2873263"/>
                <a:ext cx="1539910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Dt </a:t>
                </a:r>
                <a:r>
                  <a:rPr lang="en-US" sz="10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validade</a:t>
                </a:r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10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lote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EB56D5DF-FD00-4A0D-A92C-14929ADA175E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875774" y="2628001"/>
                <a:ext cx="743863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Validade</a:t>
                </a:r>
              </a:p>
            </p:txBody>
          </p:sp>
        </p:grpSp>
        <p:sp>
          <p:nvSpPr>
            <p:cNvPr id="137" name="Content">
              <a:extLst>
                <a:ext uri="{FF2B5EF4-FFF2-40B4-BE49-F238E27FC236}">
                  <a16:creationId xmlns:a16="http://schemas.microsoft.com/office/drawing/2014/main" id="{8584279F-63CC-4077-A684-8BC9651DFDF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605676" y="4191544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875EC60-0D60-40DC-8935-990A15C3FD7F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405609" y="1996024"/>
            <a:ext cx="1983018" cy="577906"/>
            <a:chOff x="875773" y="2628001"/>
            <a:chExt cx="1928340" cy="577906"/>
          </a:xfrm>
        </p:grpSpPr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5BC92893-0D54-4B35-9854-B6EBC336DEDE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57F06352-5C42-4C9F-8F83-2BD3A945834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2EE74E17-675C-425B-96AA-343CC8A5B8F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871525" y="2847727"/>
            <a:ext cx="2094203" cy="403601"/>
          </a:xfrm>
          <a:prstGeom prst="roundRect">
            <a:avLst>
              <a:gd name="adj" fmla="val 2204"/>
            </a:avLst>
          </a:prstGeom>
          <a:solidFill>
            <a:srgbClr val="D9D9D9"/>
          </a:solidFill>
          <a:ln w="19050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Inspeção</a:t>
            </a:r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F3F3341F-9B54-4B3B-B9C9-3BC39FDC8F23}"/>
              </a:ext>
            </a:extLst>
          </p:cNvPr>
          <p:cNvGrpSpPr/>
          <p:nvPr/>
        </p:nvGrpSpPr>
        <p:grpSpPr>
          <a:xfrm>
            <a:off x="8695703" y="3355861"/>
            <a:ext cx="1457144" cy="593346"/>
            <a:chOff x="3373056" y="3379132"/>
            <a:chExt cx="1457144" cy="593346"/>
          </a:xfrm>
        </p:grpSpPr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6AE3594-8994-4EF2-9E74-529F5B9B11FE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373056" y="3394572"/>
              <a:ext cx="1457144" cy="577906"/>
              <a:chOff x="875774" y="2628001"/>
              <a:chExt cx="1416969" cy="57790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F28DC5F3-1174-4DAE-A467-DFF751B5C661}"/>
                  </a:ext>
                </a:extLst>
              </p:cNvPr>
              <p:cNvSpPr/>
              <p:nvPr>
                <p:custDataLst>
                  <p:custData r:id="rId17"/>
                </p:custDataLst>
              </p:nvPr>
            </p:nvSpPr>
            <p:spPr>
              <a:xfrm>
                <a:off x="959736" y="2873263"/>
                <a:ext cx="1333007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Quantidade daquele item que pertencem ao lote da linha</a:t>
                </a:r>
              </a:p>
            </p:txBody>
          </p:sp>
          <p:sp>
            <p:nvSpPr>
              <p:cNvPr id="100" name="Content">
                <a:extLst>
                  <a:ext uri="{FF2B5EF4-FFF2-40B4-BE49-F238E27FC236}">
                    <a16:creationId xmlns:a16="http://schemas.microsoft.com/office/drawing/2014/main" id="{E2759208-F8E4-4369-BDCF-34F77EA9BCCE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875774" y="2628001"/>
                <a:ext cx="934036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Quantidade</a:t>
                </a:r>
              </a:p>
            </p:txBody>
          </p:sp>
        </p:grp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641F4799-6FDA-4454-9042-9273273593AB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237835" y="337913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D59C8374-B812-4F24-9A63-90887171BAE9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77900" y="4618253"/>
            <a:ext cx="1484973" cy="224535"/>
            <a:chOff x="1042135" y="5806470"/>
            <a:chExt cx="1484973" cy="22453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629B8CAA-11ED-4E7A-B46F-4FB7E91551C2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1" name="Picture 1">
              <a:extLst>
                <a:ext uri="{FF2B5EF4-FFF2-40B4-BE49-F238E27FC236}">
                  <a16:creationId xmlns:a16="http://schemas.microsoft.com/office/drawing/2014/main" id="{0545E78D-E6CD-44B4-AF1C-B43A5D4F4350}"/>
                </a:ext>
              </a:extLst>
            </p:cNvPr>
            <p:cNvPicPr>
              <a:picLocks noChangeAspect="1"/>
            </p:cNvPicPr>
            <p:nvPr>
              <p:custDataLst>
                <p:custData r:id="rId13"/>
              </p:custDataLst>
            </p:nvPr>
          </p:nvPicPr>
          <p:blipFill>
            <a:blip r:embed="rId4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7681B1BD-F766-4128-9983-D691C4F7EEA3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310108" y="5815561"/>
              <a:ext cx="12170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Registro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6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604659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26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27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41362"/>
            <a:ext cx="11366499" cy="3191290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22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F46BDA0-BCD2-479F-AEAA-9A861AC31204}"/>
              </a:ext>
            </a:extLst>
          </p:cNvPr>
          <p:cNvGrpSpPr/>
          <p:nvPr/>
        </p:nvGrpSpPr>
        <p:grpSpPr>
          <a:xfrm>
            <a:off x="8989945" y="1983022"/>
            <a:ext cx="1480930" cy="588508"/>
            <a:chOff x="6100970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100970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17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18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19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E4EB0A1A-B17D-4679-A58F-F48E07AA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29786"/>
              </p:ext>
            </p:extLst>
          </p:nvPr>
        </p:nvGraphicFramePr>
        <p:xfrm>
          <a:off x="875182" y="3423168"/>
          <a:ext cx="109612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1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REG. ANVISA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E-LOTE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31/12/2022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5117-113111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Conforme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AEQR21150/AEQR21100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stent periférico...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81512920001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31/02/2023</a:t>
                      </a:r>
                      <a:endParaRPr lang="pt-BR" sz="9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5118-113442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Conforme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69785"/>
                  </a:ext>
                </a:extLst>
              </a:tr>
            </a:tbl>
          </a:graphicData>
        </a:graphic>
      </p:graphicFrame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5B7E1BC2-2310-4ED2-AACF-46B243B9566F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77900" y="4618253"/>
            <a:ext cx="1484973" cy="224535"/>
            <a:chOff x="1042135" y="5806470"/>
            <a:chExt cx="1484973" cy="224535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912AD25-5707-4AC0-923B-4736B7C88BE5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5" name="Picture 1">
              <a:extLst>
                <a:ext uri="{FF2B5EF4-FFF2-40B4-BE49-F238E27FC236}">
                  <a16:creationId xmlns:a16="http://schemas.microsoft.com/office/drawing/2014/main" id="{1023F3E1-AC8B-4283-9790-1C4B1F7A9C71}"/>
                </a:ext>
              </a:extLst>
            </p:cNvPr>
            <p:cNvPicPr>
              <a:picLocks noChangeAspect="1"/>
            </p:cNvPicPr>
            <p:nvPr>
              <p:custDataLst>
                <p:custData r:id="rId14"/>
              </p:custDataLst>
            </p:nvPr>
          </p:nvPicPr>
          <p:blipFill>
            <a:blip r:embed="rId2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146" name="Content">
              <a:extLst>
                <a:ext uri="{FF2B5EF4-FFF2-40B4-BE49-F238E27FC236}">
                  <a16:creationId xmlns:a16="http://schemas.microsoft.com/office/drawing/2014/main" id="{13136528-8A6D-4864-BA0D-8C65459A092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310108" y="5815561"/>
              <a:ext cx="121700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Registro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9F66093-B873-4C82-96BD-C3770BF88356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6405609" y="1996024"/>
            <a:ext cx="1983018" cy="577906"/>
            <a:chOff x="875773" y="2628001"/>
            <a:chExt cx="1928340" cy="577906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5059F266-BFF7-4C41-9089-84786044DCC6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EDB167D2-66F9-4FA1-8C99-FFFF1C2125F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20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364349"/>
            <a:ext cx="11366499" cy="1243944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70489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682172" y="141321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08000" y="6324601"/>
            <a:ext cx="11671300" cy="508000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6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602776" y="881883"/>
            <a:ext cx="60866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Novo Doc. Entrada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61CE2B5-07E3-4F35-A25E-E8E61480F5C8}"/>
              </a:ext>
            </a:extLst>
          </p:cNvPr>
          <p:cNvGrpSpPr/>
          <p:nvPr/>
        </p:nvGrpSpPr>
        <p:grpSpPr>
          <a:xfrm>
            <a:off x="788838" y="1850502"/>
            <a:ext cx="4789294" cy="588508"/>
            <a:chOff x="2770038" y="1957622"/>
            <a:chExt cx="4789294" cy="58850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D949407D-8C52-4C89-9625-F51AB2C283E0}"/>
                </a:ext>
              </a:extLst>
            </p:cNvPr>
            <p:cNvGrpSpPr/>
            <p:nvPr>
              <p:custDataLst>
                <p:custData r:id="rId44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81BDFD40-1813-4191-8204-BCBBA5F3FF98}"/>
                  </a:ext>
                </a:extLst>
              </p:cNvPr>
              <p:cNvSpPr/>
              <p:nvPr>
                <p:custDataLst>
                  <p:custData r:id="rId46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ontent">
                <a:extLst>
                  <a:ext uri="{FF2B5EF4-FFF2-40B4-BE49-F238E27FC236}">
                    <a16:creationId xmlns:a16="http://schemas.microsoft.com/office/drawing/2014/main" id="{9242A4FF-0F1E-4863-8108-B1554EB5F23F}"/>
                  </a:ext>
                </a:extLst>
              </p:cNvPr>
              <p:cNvSpPr txBox="1"/>
              <p:nvPr>
                <p:custDataLst>
                  <p:custData r:id="rId47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BE062A72-AB7F-4742-871D-B751A00CACA7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75835" y="2708841"/>
            <a:ext cx="11366499" cy="3515211"/>
            <a:chOff x="675835" y="3108063"/>
            <a:chExt cx="11366499" cy="3087223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40"/>
              </p:custDataLst>
            </p:nvPr>
          </p:nvSpPr>
          <p:spPr>
            <a:xfrm>
              <a:off x="675835" y="3108063"/>
              <a:ext cx="11366499" cy="3087223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41"/>
              </p:custDataLst>
            </p:nvPr>
          </p:nvSpPr>
          <p:spPr>
            <a:xfrm>
              <a:off x="685360" y="3120349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42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76717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43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 – ABSTRAIR PARA A NOTA ASSIM COMO INFORMAÇÔES GERAIS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045AEE-1304-4372-B0F2-68D83AC6E3F9}"/>
              </a:ext>
            </a:extLst>
          </p:cNvPr>
          <p:cNvGrpSpPr/>
          <p:nvPr/>
        </p:nvGrpSpPr>
        <p:grpSpPr>
          <a:xfrm>
            <a:off x="9228486" y="1850502"/>
            <a:ext cx="1480930" cy="588508"/>
            <a:chOff x="6100970" y="1983022"/>
            <a:chExt cx="1480930" cy="588508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815DDC5-594E-4300-8470-DE89CC845E5D}"/>
                </a:ext>
              </a:extLst>
            </p:cNvPr>
            <p:cNvGrpSpPr/>
            <p:nvPr/>
          </p:nvGrpSpPr>
          <p:grpSpPr>
            <a:xfrm>
              <a:off x="6100970" y="1993624"/>
              <a:ext cx="1480930" cy="577906"/>
              <a:chOff x="2791059" y="2947903"/>
              <a:chExt cx="1480930" cy="577906"/>
            </a:xfrm>
          </p:grpSpPr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78CE281B-5667-4CA1-84E4-E4B8DD084442}"/>
                  </a:ext>
                </a:extLst>
              </p:cNvPr>
              <p:cNvGrpSpPr/>
              <p:nvPr>
                <p:custDataLst>
                  <p:custData r:id="rId37"/>
                </p:custDataLst>
              </p:nvPr>
            </p:nvGrpSpPr>
            <p:grpSpPr>
              <a:xfrm>
                <a:off x="2791059" y="2947903"/>
                <a:ext cx="1480930" cy="577906"/>
                <a:chOff x="875773" y="2628001"/>
                <a:chExt cx="1440099" cy="577906"/>
              </a:xfrm>
            </p:grpSpPr>
            <p:sp>
              <p:nvSpPr>
                <p:cNvPr id="41" name="Retângulo: Cantos Arredondados 40">
                  <a:extLst>
                    <a:ext uri="{FF2B5EF4-FFF2-40B4-BE49-F238E27FC236}">
                      <a16:creationId xmlns:a16="http://schemas.microsoft.com/office/drawing/2014/main" id="{E138BE0D-B17A-42B6-A3A5-60D835FE3943}"/>
                    </a:ext>
                  </a:extLst>
                </p:cNvPr>
                <p:cNvSpPr/>
                <p:nvPr>
                  <p:custDataLst>
                    <p:custData r:id="rId38"/>
                  </p:custDataLst>
                </p:nvPr>
              </p:nvSpPr>
              <p:spPr>
                <a:xfrm>
                  <a:off x="959739" y="2873263"/>
                  <a:ext cx="1356133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Nota Fiscal</a:t>
                  </a:r>
                </a:p>
              </p:txBody>
            </p:sp>
            <p:sp>
              <p:nvSpPr>
                <p:cNvPr id="42" name="Content">
                  <a:extLst>
                    <a:ext uri="{FF2B5EF4-FFF2-40B4-BE49-F238E27FC236}">
                      <a16:creationId xmlns:a16="http://schemas.microsoft.com/office/drawing/2014/main" id="{95BF761A-C450-4DE8-8B00-10DB3BC9675A}"/>
                    </a:ext>
                  </a:extLst>
                </p:cNvPr>
                <p:cNvSpPr txBox="1"/>
                <p:nvPr>
                  <p:custDataLst>
                    <p:custData r:id="rId39"/>
                  </p:custDataLst>
                </p:nvPr>
              </p:nvSpPr>
              <p:spPr>
                <a:xfrm>
                  <a:off x="875773" y="2628001"/>
                  <a:ext cx="1262945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Tipo Documento</a:t>
                  </a:r>
                </a:p>
              </p:txBody>
            </p:sp>
          </p:grpSp>
          <p:sp>
            <p:nvSpPr>
              <p:cNvPr id="43" name="DownArrow">
                <a:extLst>
                  <a:ext uri="{FF2B5EF4-FFF2-40B4-BE49-F238E27FC236}">
                    <a16:creationId xmlns:a16="http://schemas.microsoft.com/office/drawing/2014/main" id="{6E667115-1A77-4272-A7C0-D104E1D248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075556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03640DC4-F0CF-41F1-A2E7-6496DB7C456A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72801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211C655-3C0A-43EB-93C7-2ED487E29A83}"/>
              </a:ext>
            </a:extLst>
          </p:cNvPr>
          <p:cNvGrpSpPr/>
          <p:nvPr/>
        </p:nvGrpSpPr>
        <p:grpSpPr>
          <a:xfrm>
            <a:off x="822175" y="3211104"/>
            <a:ext cx="1147821" cy="609651"/>
            <a:chOff x="9855905" y="3369705"/>
            <a:chExt cx="1147821" cy="609651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B4CA8A1-0387-4CB2-A059-F1C403E313F7}"/>
                </a:ext>
              </a:extLst>
            </p:cNvPr>
            <p:cNvGrpSpPr/>
            <p:nvPr>
              <p:custDataLst>
                <p:custData r:id="rId32"/>
              </p:custDataLst>
            </p:nvPr>
          </p:nvGrpSpPr>
          <p:grpSpPr>
            <a:xfrm>
              <a:off x="9855905" y="3401450"/>
              <a:ext cx="1147821" cy="577906"/>
              <a:chOff x="875773" y="2628001"/>
              <a:chExt cx="1116174" cy="577906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552012CE-A53B-4851-846D-F6528128697E}"/>
                  </a:ext>
                </a:extLst>
              </p:cNvPr>
              <p:cNvSpPr/>
              <p:nvPr>
                <p:custDataLst>
                  <p:custData r:id="rId34"/>
                </p:custDataLst>
              </p:nvPr>
            </p:nvSpPr>
            <p:spPr>
              <a:xfrm>
                <a:off x="959739" y="2873263"/>
                <a:ext cx="1032208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04/10/2018</a:t>
                </a:r>
              </a:p>
            </p:txBody>
          </p:sp>
          <p:sp>
            <p:nvSpPr>
              <p:cNvPr id="33" name="Content">
                <a:extLst>
                  <a:ext uri="{FF2B5EF4-FFF2-40B4-BE49-F238E27FC236}">
                    <a16:creationId xmlns:a16="http://schemas.microsoft.com/office/drawing/2014/main" id="{40D0A8C5-C4AD-45DF-B2D9-14F8B2A9D3C8}"/>
                  </a:ext>
                </a:extLst>
              </p:cNvPr>
              <p:cNvSpPr txBox="1"/>
              <p:nvPr>
                <p:custDataLst>
                  <p:custData r:id="rId35"/>
                </p:custDataLst>
              </p:nvPr>
            </p:nvSpPr>
            <p:spPr>
              <a:xfrm>
                <a:off x="875773" y="2628001"/>
                <a:ext cx="957420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Vencimento</a:t>
                </a:r>
              </a:p>
            </p:txBody>
          </p:sp>
        </p:grp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0C251AC0-96BA-4050-9C5C-6CC6D00BB6A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764557" y="336970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CADC286-1144-476B-9B79-5E51A03B48BE}"/>
              </a:ext>
            </a:extLst>
          </p:cNvPr>
          <p:cNvGrpSpPr/>
          <p:nvPr/>
        </p:nvGrpSpPr>
        <p:grpSpPr>
          <a:xfrm>
            <a:off x="2181979" y="3234289"/>
            <a:ext cx="1147822" cy="588508"/>
            <a:chOff x="6100970" y="1983022"/>
            <a:chExt cx="1147822" cy="58850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A8E04368-0514-4E9B-8BB2-1479E838A0EE}"/>
                </a:ext>
              </a:extLst>
            </p:cNvPr>
            <p:cNvGrpSpPr/>
            <p:nvPr/>
          </p:nvGrpSpPr>
          <p:grpSpPr>
            <a:xfrm>
              <a:off x="6100970" y="1993624"/>
              <a:ext cx="1147822" cy="577906"/>
              <a:chOff x="2791059" y="2947903"/>
              <a:chExt cx="1147822" cy="577906"/>
            </a:xfrm>
          </p:grpSpPr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FCA5E1B-1E47-4DBB-BE53-1FAB2095DF13}"/>
                  </a:ext>
                </a:extLst>
              </p:cNvPr>
              <p:cNvGrpSpPr/>
              <p:nvPr>
                <p:custDataLst>
                  <p:custData r:id="rId29"/>
                </p:custDataLst>
              </p:nvPr>
            </p:nvGrpSpPr>
            <p:grpSpPr>
              <a:xfrm>
                <a:off x="2791059" y="2947903"/>
                <a:ext cx="1147822" cy="577906"/>
                <a:chOff x="875773" y="2628001"/>
                <a:chExt cx="1116175" cy="577906"/>
              </a:xfrm>
            </p:grpSpPr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C7065244-FDF8-4651-B484-D5F02C1BA8CC}"/>
                    </a:ext>
                  </a:extLst>
                </p:cNvPr>
                <p:cNvSpPr/>
                <p:nvPr>
                  <p:custDataLst>
                    <p:custData r:id="rId30"/>
                  </p:custDataLst>
                </p:nvPr>
              </p:nvSpPr>
              <p:spPr>
                <a:xfrm>
                  <a:off x="959740" y="2873263"/>
                  <a:ext cx="1032208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Parcelado</a:t>
                  </a:r>
                </a:p>
              </p:txBody>
            </p:sp>
            <p:sp>
              <p:nvSpPr>
                <p:cNvPr id="50" name="Content">
                  <a:extLst>
                    <a:ext uri="{FF2B5EF4-FFF2-40B4-BE49-F238E27FC236}">
                      <a16:creationId xmlns:a16="http://schemas.microsoft.com/office/drawing/2014/main" id="{8F9DE39B-5037-437D-A614-67ED34274693}"/>
                    </a:ext>
                  </a:extLst>
                </p:cNvPr>
                <p:cNvSpPr txBox="1"/>
                <p:nvPr>
                  <p:custDataLst>
                    <p:custData r:id="rId31"/>
                  </p:custDataLst>
                </p:nvPr>
              </p:nvSpPr>
              <p:spPr>
                <a:xfrm>
                  <a:off x="875773" y="2628001"/>
                  <a:ext cx="920008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Pagamento</a:t>
                  </a:r>
                </a:p>
              </p:txBody>
            </p:sp>
          </p:grpSp>
          <p:sp>
            <p:nvSpPr>
              <p:cNvPr id="48" name="DownArrow">
                <a:extLst>
                  <a:ext uri="{FF2B5EF4-FFF2-40B4-BE49-F238E27FC236}">
                    <a16:creationId xmlns:a16="http://schemas.microsoft.com/office/drawing/2014/main" id="{52FF3454-EF91-4006-A2E2-507A866EEF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810515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3FCB994F-AED2-4338-A236-7992365CAA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948839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69329B0-192E-4A86-9180-5256DE120AE1}"/>
              </a:ext>
            </a:extLst>
          </p:cNvPr>
          <p:cNvGrpSpPr/>
          <p:nvPr/>
        </p:nvGrpSpPr>
        <p:grpSpPr>
          <a:xfrm>
            <a:off x="3526222" y="3239562"/>
            <a:ext cx="1147822" cy="588508"/>
            <a:chOff x="6100970" y="1983022"/>
            <a:chExt cx="1147822" cy="588508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8EA851E2-03AA-448E-9982-D02DC7DFD245}"/>
                </a:ext>
              </a:extLst>
            </p:cNvPr>
            <p:cNvGrpSpPr/>
            <p:nvPr/>
          </p:nvGrpSpPr>
          <p:grpSpPr>
            <a:xfrm>
              <a:off x="6100970" y="1993624"/>
              <a:ext cx="1147822" cy="577906"/>
              <a:chOff x="2791059" y="2947903"/>
              <a:chExt cx="1147822" cy="577906"/>
            </a:xfrm>
          </p:grpSpPr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D2FA7CA4-910D-41DB-8DD8-05FA77A2290F}"/>
                  </a:ext>
                </a:extLst>
              </p:cNvPr>
              <p:cNvGrpSpPr/>
              <p:nvPr>
                <p:custDataLst>
                  <p:custData r:id="rId25"/>
                </p:custDataLst>
              </p:nvPr>
            </p:nvGrpSpPr>
            <p:grpSpPr>
              <a:xfrm>
                <a:off x="2791059" y="2947903"/>
                <a:ext cx="1147822" cy="577906"/>
                <a:chOff x="875773" y="2628001"/>
                <a:chExt cx="1116175" cy="577906"/>
              </a:xfrm>
            </p:grpSpPr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A07F2FC4-5ECD-4F2D-A5F9-70A4AA26069C}"/>
                    </a:ext>
                  </a:extLst>
                </p:cNvPr>
                <p:cNvSpPr/>
                <p:nvPr>
                  <p:custDataLst>
                    <p:custData r:id="rId26"/>
                  </p:custDataLst>
                </p:nvPr>
              </p:nvSpPr>
              <p:spPr>
                <a:xfrm>
                  <a:off x="959740" y="2873263"/>
                  <a:ext cx="1032208" cy="332644"/>
                </a:xfrm>
                <a:prstGeom prst="roundRect">
                  <a:avLst>
                    <a:gd name="adj" fmla="val 3212"/>
                  </a:avLst>
                </a:prstGeom>
                <a:noFill/>
                <a:ln>
                  <a:solidFill>
                    <a:srgbClr val="D4D4D4"/>
                  </a:solidFill>
                </a:ln>
                <a:effectLst>
                  <a:outerShdw blurRad="12700" algn="ctr" rotWithShape="0">
                    <a:prstClr val="black">
                      <a:alpha val="3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srgbClr val="000000"/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Mensal</a:t>
                  </a:r>
                </a:p>
              </p:txBody>
            </p:sp>
            <p:sp>
              <p:nvSpPr>
                <p:cNvPr id="58" name="Content">
                  <a:extLst>
                    <a:ext uri="{FF2B5EF4-FFF2-40B4-BE49-F238E27FC236}">
                      <a16:creationId xmlns:a16="http://schemas.microsoft.com/office/drawing/2014/main" id="{1FB4C86E-426C-47C0-826E-2F71F3CF1DFB}"/>
                    </a:ext>
                  </a:extLst>
                </p:cNvPr>
                <p:cNvSpPr txBox="1"/>
                <p:nvPr>
                  <p:custDataLst>
                    <p:custData r:id="rId27"/>
                  </p:custDataLst>
                </p:nvPr>
              </p:nvSpPr>
              <p:spPr>
                <a:xfrm>
                  <a:off x="875773" y="2628001"/>
                  <a:ext cx="690863" cy="215444"/>
                </a:xfrm>
                <a:prstGeom prst="rect">
                  <a:avLst/>
                </a:prstGeom>
                <a:noFill/>
              </p:spPr>
              <p:txBody>
                <a:bodyPr wrap="none" lIns="91440" tIns="18288" rIns="91440" bIns="27432" rtlCol="0" anchor="ctr" anchorCtr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2">
                          <a:lumMod val="50000"/>
                        </a:schemeClr>
                      </a:solidFill>
                      <a:latin typeface="Arial" panose="020B0604020202020204" pitchFamily="34" charset="0"/>
                      <a:ea typeface="Segoe UI" pitchFamily="34" charset="0"/>
                      <a:cs typeface="Arial" panose="020B0604020202020204" pitchFamily="34" charset="0"/>
                    </a:rPr>
                    <a:t>Período</a:t>
                  </a:r>
                </a:p>
              </p:txBody>
            </p:sp>
          </p:grpSp>
          <p:sp>
            <p:nvSpPr>
              <p:cNvPr id="55" name="DownArrow">
                <a:extLst>
                  <a:ext uri="{FF2B5EF4-FFF2-40B4-BE49-F238E27FC236}">
                    <a16:creationId xmlns:a16="http://schemas.microsoft.com/office/drawing/2014/main" id="{483884B8-25B5-40EB-B111-D1331DFB37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810515" y="3354375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B89F0AF1-A42D-436C-A82A-0482EFDF4213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763311" y="19830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79FCF39-D802-4613-9F50-D951A568CEDA}"/>
              </a:ext>
            </a:extLst>
          </p:cNvPr>
          <p:cNvGrpSpPr/>
          <p:nvPr/>
        </p:nvGrpSpPr>
        <p:grpSpPr>
          <a:xfrm>
            <a:off x="4899014" y="3218419"/>
            <a:ext cx="1240584" cy="609651"/>
            <a:chOff x="9855905" y="3369705"/>
            <a:chExt cx="1240584" cy="609651"/>
          </a:xfrm>
        </p:grpSpPr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B38A438B-C239-49E4-A81C-A66D40560701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9855905" y="3401450"/>
              <a:ext cx="1147821" cy="577906"/>
              <a:chOff x="875773" y="2628001"/>
              <a:chExt cx="1116174" cy="577906"/>
            </a:xfrm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4D4E79CD-CF86-4DA3-8C56-90004F50F795}"/>
                  </a:ext>
                </a:extLst>
              </p:cNvPr>
              <p:cNvSpPr/>
              <p:nvPr>
                <p:custDataLst>
                  <p:custData r:id="rId22"/>
                </p:custDataLst>
              </p:nvPr>
            </p:nvSpPr>
            <p:spPr>
              <a:xfrm>
                <a:off x="959739" y="2873263"/>
                <a:ext cx="1032208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Content">
                <a:extLst>
                  <a:ext uri="{FF2B5EF4-FFF2-40B4-BE49-F238E27FC236}">
                    <a16:creationId xmlns:a16="http://schemas.microsoft.com/office/drawing/2014/main" id="{64024903-3A87-49F6-908D-2379129B291B}"/>
                  </a:ext>
                </a:extLst>
              </p:cNvPr>
              <p:cNvSpPr txBox="1"/>
              <p:nvPr>
                <p:custDataLst>
                  <p:custData r:id="rId23"/>
                </p:custDataLst>
              </p:nvPr>
            </p:nvSpPr>
            <p:spPr>
              <a:xfrm>
                <a:off x="875773" y="2628001"/>
                <a:ext cx="105406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Qtd. Parcelas</a:t>
                </a:r>
              </a:p>
            </p:txBody>
          </p:sp>
        </p:grp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2BE88BE1-A382-4C7C-B242-6EC1C9D579E3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0857321" y="3369705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aphicFrame>
        <p:nvGraphicFramePr>
          <p:cNvPr id="64" name="Tabela 63">
            <a:extLst>
              <a:ext uri="{FF2B5EF4-FFF2-40B4-BE49-F238E27FC236}">
                <a16:creationId xmlns:a16="http://schemas.microsoft.com/office/drawing/2014/main" id="{D50773AE-7F37-4177-A288-94AC4E85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336"/>
              </p:ext>
            </p:extLst>
          </p:nvPr>
        </p:nvGraphicFramePr>
        <p:xfrm>
          <a:off x="875182" y="4072525"/>
          <a:ext cx="1097226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348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325770">
                  <a:extLst>
                    <a:ext uri="{9D8B030D-6E8A-4147-A177-3AD203B41FA5}">
                      <a16:colId xmlns:a16="http://schemas.microsoft.com/office/drawing/2014/main" val="4056989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4433957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563933859"/>
                    </a:ext>
                  </a:extLst>
                </a:gridCol>
                <a:gridCol w="1364973">
                  <a:extLst>
                    <a:ext uri="{9D8B030D-6E8A-4147-A177-3AD203B41FA5}">
                      <a16:colId xmlns:a16="http://schemas.microsoft.com/office/drawing/2014/main" val="179993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PARCELA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DUPLICATA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 BANCÁRIA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LINNHA DIGITÁVEL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VENCIMENTO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1/2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001234-A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001/2345678-9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34100.012349 56789.12345 0 12345.00000 7 12345002686165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04/10/2018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R$ 26.861,65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Segoe UI" pitchFamily="34" charset="0"/>
                          <a:cs typeface="Arial" panose="020B0604020202020204" pitchFamily="34" charset="0"/>
                        </a:rPr>
                        <a:t>2/2</a:t>
                      </a:r>
                      <a:endParaRPr lang="pt-BR" sz="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001234-B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001/2345678-9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34100.012349 56789.12345 0 12356.00000 7 12345002686165</a:t>
                      </a:r>
                      <a:endParaRPr lang="pt-BR" sz="9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04/11/2018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9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R$ 26.861,65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756002"/>
                  </a:ext>
                </a:extLst>
              </a:tr>
            </a:tbl>
          </a:graphicData>
        </a:graphic>
      </p:graphicFrame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2EDC989A-2FC0-4542-AC21-D40C2D583D3E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1737590" y="4456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C532464B-6758-493F-91CA-D4F624C393A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737590" y="4837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CA621DD-358D-432D-966F-8164FA7B2DC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045690" y="4456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9D15962-BE92-4ACB-A6DA-38FBB91C149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3058390" y="4837355"/>
            <a:ext cx="1061474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462045B2-E9B4-4509-B938-302F3AC64AB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810990" y="4456355"/>
            <a:ext cx="3952010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17F93D6-4225-4FFB-9058-3DCFAF3DFEAD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810990" y="4837355"/>
            <a:ext cx="3952010" cy="332644"/>
          </a:xfrm>
          <a:prstGeom prst="roundRect">
            <a:avLst>
              <a:gd name="adj" fmla="val 3212"/>
            </a:avLst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12D4673-8986-48D6-8938-DE1C90DBF3B9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6405609" y="1863504"/>
            <a:ext cx="1983018" cy="577906"/>
            <a:chOff x="875773" y="2628001"/>
            <a:chExt cx="1928340" cy="577906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4C5D04B-C68F-4B00-A65A-70F35C47D63A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959738" y="2873263"/>
              <a:ext cx="184437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B6B72427-EE90-43F0-845C-078FA862079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875773" y="2628001"/>
              <a:ext cx="18443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Nº Doc. Entrada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33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496869"/>
            <a:ext cx="11366499" cy="1256510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2"/>
            </p:custDataLst>
          </p:nvPr>
        </p:nvCxnSpPr>
        <p:spPr>
          <a:xfrm>
            <a:off x="774700" y="1837419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82172" y="1545730"/>
            <a:ext cx="189725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Documento de Entrada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08000" y="6221610"/>
            <a:ext cx="11671300" cy="610992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D2CB32-219F-43B7-A426-3D0DD5EE1B9D}"/>
              </a:ext>
            </a:extLst>
          </p:cNvPr>
          <p:cNvCxnSpPr/>
          <p:nvPr>
            <p:custDataLst>
              <p:custData r:id="rId5"/>
            </p:custDataLst>
          </p:nvPr>
        </p:nvCxnSpPr>
        <p:spPr>
          <a:xfrm>
            <a:off x="508000" y="12536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ontent">
            <a:extLst>
              <a:ext uri="{FF2B5EF4-FFF2-40B4-BE49-F238E27FC236}">
                <a16:creationId xmlns:a16="http://schemas.microsoft.com/office/drawing/2014/main" id="{6C314122-D63D-41EA-8E94-D6586B1540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02776" y="881883"/>
            <a:ext cx="565283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en-US" sz="14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nº 20180922001</a:t>
            </a:r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</a:t>
            </a:r>
            <a:r>
              <a:rPr lang="pt-BR" sz="1400" b="1" u="sng" dirty="0">
                <a:solidFill>
                  <a:srgbClr val="003F7F"/>
                </a:solidFill>
                <a:cs typeface="Arial" panose="020B0604020202020204" pitchFamily="34" charset="0"/>
              </a:rPr>
              <a:t>Doc. Entrada</a:t>
            </a:r>
            <a:r>
              <a:rPr lang="pt-BR" sz="1400" b="1" dirty="0">
                <a:solidFill>
                  <a:srgbClr val="003F7F"/>
                </a:solidFill>
                <a:cs typeface="Arial" panose="020B0604020202020204" pitchFamily="34" charset="0"/>
              </a:rPr>
              <a:t> &gt; nº  201809290031</a:t>
            </a:r>
            <a:endParaRPr lang="en-US" sz="1400" b="1" dirty="0">
              <a:solidFill>
                <a:srgbClr val="003F7F"/>
              </a:solidFill>
              <a:cs typeface="Segoe UI Semilight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A25DCF4-D45C-4B8B-B774-929E94666D5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675835" y="2879462"/>
            <a:ext cx="11366499" cy="3126401"/>
            <a:chOff x="675835" y="3108062"/>
            <a:chExt cx="11366499" cy="3126401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69EDE5FB-91FF-4559-8556-1E7A2469CAF4}"/>
                </a:ext>
              </a:extLst>
            </p:cNvPr>
            <p:cNvSpPr/>
            <p:nvPr>
              <p:custDataLst>
                <p:custData r:id="rId74"/>
              </p:custDataLst>
            </p:nvPr>
          </p:nvSpPr>
          <p:spPr>
            <a:xfrm>
              <a:off x="675835" y="3108062"/>
              <a:ext cx="11366499" cy="3126401"/>
            </a:xfrm>
            <a:prstGeom prst="roundRect">
              <a:avLst>
                <a:gd name="adj" fmla="val 2204"/>
              </a:avLst>
            </a:prstGeom>
            <a:noFill/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0161431D-C708-44FA-AC36-1A20C0C6CBA1}"/>
                </a:ext>
              </a:extLst>
            </p:cNvPr>
            <p:cNvSpPr/>
            <p:nvPr>
              <p:custDataLst>
                <p:custData r:id="rId75"/>
              </p:custDataLst>
            </p:nvPr>
          </p:nvSpPr>
          <p:spPr>
            <a:xfrm>
              <a:off x="675835" y="3108063"/>
              <a:ext cx="2094203" cy="376327"/>
            </a:xfrm>
            <a:prstGeom prst="roundRect">
              <a:avLst>
                <a:gd name="adj" fmla="val 2204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3F7F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Informação Fiscal</a:t>
              </a:r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AC6250CE-F72B-4718-8FA2-D0CF6E196D5B}"/>
                </a:ext>
              </a:extLst>
            </p:cNvPr>
            <p:cNvSpPr/>
            <p:nvPr>
              <p:custDataLst>
                <p:custData r:id="rId76"/>
              </p:custDataLst>
            </p:nvPr>
          </p:nvSpPr>
          <p:spPr>
            <a:xfrm>
              <a:off x="2773680" y="3120761"/>
              <a:ext cx="2094203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390DCE0C-0940-4A8E-8779-FCD5DD136C03}"/>
                </a:ext>
              </a:extLst>
            </p:cNvPr>
            <p:cNvSpPr/>
            <p:nvPr>
              <p:custDataLst>
                <p:custData r:id="rId77"/>
              </p:custDataLst>
            </p:nvPr>
          </p:nvSpPr>
          <p:spPr>
            <a:xfrm>
              <a:off x="4869180" y="3120761"/>
              <a:ext cx="7173154" cy="376327"/>
            </a:xfrm>
            <a:prstGeom prst="roundRect">
              <a:avLst>
                <a:gd name="adj" fmla="val 2204"/>
              </a:avLst>
            </a:prstGeom>
            <a:solidFill>
              <a:srgbClr val="D9D9D9"/>
            </a:solidFill>
            <a:ln w="19050"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Duplicatas</a:t>
              </a:r>
            </a:p>
          </p:txBody>
        </p:sp>
      </p:grpSp>
      <p:sp>
        <p:nvSpPr>
          <p:cNvPr id="112" name="Rounded Rectangle 1">
            <a:extLst>
              <a:ext uri="{FF2B5EF4-FFF2-40B4-BE49-F238E27FC236}">
                <a16:creationId xmlns:a16="http://schemas.microsoft.com/office/drawing/2014/main" id="{B03763B7-EDF2-4CFB-8B9A-6000E8F19078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113" name="Rounded Rectangle 1">
            <a:extLst>
              <a:ext uri="{FF2B5EF4-FFF2-40B4-BE49-F238E27FC236}">
                <a16:creationId xmlns:a16="http://schemas.microsoft.com/office/drawing/2014/main" id="{2A9AE266-CDB2-4EC4-854B-82F2AC4DFE2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B555C2B-11C6-47DF-B19C-19B0C78F8FD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9855905" y="3464950"/>
            <a:ext cx="1258678" cy="577906"/>
            <a:chOff x="875773" y="2628001"/>
            <a:chExt cx="1223975" cy="577906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61D6801A-7B79-4A12-BACC-FBC14D7F6755}"/>
                </a:ext>
              </a:extLst>
            </p:cNvPr>
            <p:cNvSpPr/>
            <p:nvPr>
              <p:custDataLst>
                <p:custData r:id="rId72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29/09/2018</a:t>
              </a: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B640B328-554D-4B41-839D-38F15F5956DD}"/>
                </a:ext>
              </a:extLst>
            </p:cNvPr>
            <p:cNvSpPr txBox="1"/>
            <p:nvPr>
              <p:custDataLst>
                <p:custData r:id="rId73"/>
              </p:custDataLst>
            </p:nvPr>
          </p:nvSpPr>
          <p:spPr>
            <a:xfrm>
              <a:off x="875773" y="2628001"/>
              <a:ext cx="1223975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de Entrada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9B15DE4-E9D4-4838-A87E-B866D05C1F09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951116" y="4254677"/>
            <a:ext cx="918625" cy="577906"/>
            <a:chOff x="875773" y="2628001"/>
            <a:chExt cx="893297" cy="577906"/>
          </a:xfrm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A85FEB1B-55CC-4655-83D8-117F5688AE3B}"/>
                </a:ext>
              </a:extLst>
            </p:cNvPr>
            <p:cNvSpPr/>
            <p:nvPr>
              <p:custDataLst>
                <p:custData r:id="rId7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36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id="{BDB97229-3730-40A1-90C0-C5807E52166A}"/>
                </a:ext>
              </a:extLst>
            </p:cNvPr>
            <p:cNvSpPr txBox="1"/>
            <p:nvPr>
              <p:custDataLst>
                <p:custData r:id="rId71"/>
              </p:custDataLst>
            </p:nvPr>
          </p:nvSpPr>
          <p:spPr>
            <a:xfrm>
              <a:off x="875773" y="2628001"/>
              <a:ext cx="80933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Qtd. Itens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D6A17E74-9B80-4BC3-BC6C-2678359F8CCD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136159" y="4250251"/>
            <a:ext cx="1361082" cy="577906"/>
            <a:chOff x="875773" y="2628001"/>
            <a:chExt cx="1323554" cy="577906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6F0DC77F-5693-40E0-93C4-0F02827040F7}"/>
                </a:ext>
              </a:extLst>
            </p:cNvPr>
            <p:cNvSpPr/>
            <p:nvPr>
              <p:custDataLst>
                <p:custData r:id="rId68"/>
              </p:custDataLst>
            </p:nvPr>
          </p:nvSpPr>
          <p:spPr>
            <a:xfrm>
              <a:off x="959737" y="2873263"/>
              <a:ext cx="123959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R$ 987,80</a:t>
              </a: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BF05628E-A42C-4E51-A212-1AA10F7C6D9E}"/>
                </a:ext>
              </a:extLst>
            </p:cNvPr>
            <p:cNvSpPr txBox="1"/>
            <p:nvPr>
              <p:custDataLst>
                <p:custData r:id="rId69"/>
              </p:custDataLst>
            </p:nvPr>
          </p:nvSpPr>
          <p:spPr>
            <a:xfrm>
              <a:off x="875773" y="2628001"/>
              <a:ext cx="107744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Unitário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88756DC1-01D4-430F-993B-719C91F1F13D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6857096" y="4252861"/>
            <a:ext cx="1913907" cy="577906"/>
            <a:chOff x="875773" y="2628001"/>
            <a:chExt cx="1861134" cy="577906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7D12590F-8315-4DB2-A4F8-8FA6121692DF}"/>
                </a:ext>
              </a:extLst>
            </p:cNvPr>
            <p:cNvSpPr/>
            <p:nvPr>
              <p:custDataLst>
                <p:custData r:id="rId66"/>
              </p:custDataLst>
            </p:nvPr>
          </p:nvSpPr>
          <p:spPr>
            <a:xfrm>
              <a:off x="959737" y="2873263"/>
              <a:ext cx="1777170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R$ 35.560,80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B52481C9-38D6-4BD6-BE64-0D122F671217}"/>
                </a:ext>
              </a:extLst>
            </p:cNvPr>
            <p:cNvSpPr txBox="1"/>
            <p:nvPr>
              <p:custDataLst>
                <p:custData r:id="rId67"/>
              </p:custDataLst>
            </p:nvPr>
          </p:nvSpPr>
          <p:spPr>
            <a:xfrm>
              <a:off x="875773" y="2628001"/>
              <a:ext cx="180228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dos Produtos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5CE3C110-DC50-480A-8558-0DE227F7DFB8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967958" y="3470772"/>
            <a:ext cx="1258677" cy="577906"/>
            <a:chOff x="875773" y="2628001"/>
            <a:chExt cx="1223974" cy="577906"/>
          </a:xfrm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D6AA76C0-09E8-44FA-8C49-07770BE6EF9D}"/>
                </a:ext>
              </a:extLst>
            </p:cNvPr>
            <p:cNvSpPr/>
            <p:nvPr>
              <p:custDataLst>
                <p:custData r:id="rId64"/>
              </p:custDataLst>
            </p:nvPr>
          </p:nvSpPr>
          <p:spPr>
            <a:xfrm>
              <a:off x="959738" y="2873263"/>
              <a:ext cx="114000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988564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98AC5CF3-4CBD-4CBB-8A3B-D01A29444202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875773" y="2628001"/>
              <a:ext cx="69865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Número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DDBBCB6-A383-4A93-A567-A0DB1E002C0E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2474897" y="3464950"/>
            <a:ext cx="615657" cy="577906"/>
            <a:chOff x="875774" y="2628001"/>
            <a:chExt cx="598683" cy="577906"/>
          </a:xfrm>
        </p:grpSpPr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0BE979E2-69D5-4C49-A79A-F3A52F7640A1}"/>
                </a:ext>
              </a:extLst>
            </p:cNvPr>
            <p:cNvSpPr/>
            <p:nvPr>
              <p:custDataLst>
                <p:custData r:id="rId62"/>
              </p:custDataLst>
            </p:nvPr>
          </p:nvSpPr>
          <p:spPr>
            <a:xfrm>
              <a:off x="959738" y="2873263"/>
              <a:ext cx="514719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9811508A-88E5-4690-A6F8-753CD4B5644E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875774" y="2628001"/>
              <a:ext cx="51471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Série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A26F1E7-5635-435E-9AA8-4DB1492B2D81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373056" y="3458072"/>
            <a:ext cx="3738943" cy="577906"/>
            <a:chOff x="875774" y="2628001"/>
            <a:chExt cx="3635857" cy="577906"/>
          </a:xfrm>
        </p:grpSpPr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DE7FC22F-CE9F-4733-93E0-4ACBD9BB15D1}"/>
                </a:ext>
              </a:extLst>
            </p:cNvPr>
            <p:cNvSpPr/>
            <p:nvPr>
              <p:custDataLst>
                <p:custData r:id="rId60"/>
              </p:custDataLst>
            </p:nvPr>
          </p:nvSpPr>
          <p:spPr>
            <a:xfrm>
              <a:off x="959736" y="2873263"/>
              <a:ext cx="3551895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3117.0213.4813.0901.9535.5501.4000.9685.6412.3415.7638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7796685E-A2D7-4793-8756-C73062BBC409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875774" y="2628001"/>
              <a:ext cx="59265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Chave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1FE1C11-9FA7-4DF0-93A0-0EE2139E07B5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7369247" y="3464950"/>
            <a:ext cx="2261511" cy="577906"/>
            <a:chOff x="875774" y="2628001"/>
            <a:chExt cx="2199159" cy="577906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EA7F1A68-FC45-4D77-98E3-D2BEE46FAC55}"/>
                </a:ext>
              </a:extLst>
            </p:cNvPr>
            <p:cNvSpPr/>
            <p:nvPr>
              <p:custDataLst>
                <p:custData r:id="rId58"/>
              </p:custDataLst>
            </p:nvPr>
          </p:nvSpPr>
          <p:spPr>
            <a:xfrm>
              <a:off x="959738" y="2873263"/>
              <a:ext cx="211519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Venda de mercadoria, destinada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D857A88B-3B01-43CD-922D-D4F58ED4B451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875774" y="2628001"/>
              <a:ext cx="759450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Natureza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456BB043-9896-44CF-8ABD-C47C6147011B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967958" y="4268296"/>
            <a:ext cx="2719282" cy="577906"/>
            <a:chOff x="875774" y="2628001"/>
            <a:chExt cx="2644309" cy="577906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4A89CBBA-7529-4029-A8C8-D0C95FEBCDB0}"/>
                </a:ext>
              </a:extLst>
            </p:cNvPr>
            <p:cNvSpPr/>
            <p:nvPr>
              <p:custDataLst>
                <p:custData r:id="rId56"/>
              </p:custDataLst>
            </p:nvPr>
          </p:nvSpPr>
          <p:spPr>
            <a:xfrm>
              <a:off x="959737" y="2873263"/>
              <a:ext cx="2560346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ontent">
              <a:extLst>
                <a:ext uri="{FF2B5EF4-FFF2-40B4-BE49-F238E27FC236}">
                  <a16:creationId xmlns:a16="http://schemas.microsoft.com/office/drawing/2014/main" id="{FAADFCD8-E0F8-48ED-9D9D-ECF982B09A73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875774" y="2628001"/>
              <a:ext cx="93559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76DAE905-8841-4DDD-BA3D-E239C54E0660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9047544" y="4264264"/>
            <a:ext cx="1853392" cy="577906"/>
            <a:chOff x="875773" y="2628001"/>
            <a:chExt cx="1802288" cy="577906"/>
          </a:xfrm>
        </p:grpSpPr>
        <p:sp>
          <p:nvSpPr>
            <p:cNvPr id="106" name="Retângulo: Cantos Arredondados 105">
              <a:extLst>
                <a:ext uri="{FF2B5EF4-FFF2-40B4-BE49-F238E27FC236}">
                  <a16:creationId xmlns:a16="http://schemas.microsoft.com/office/drawing/2014/main" id="{A9EB7D1F-1908-423B-AC20-DFCEAAC5BBEC}"/>
                </a:ext>
              </a:extLst>
            </p:cNvPr>
            <p:cNvSpPr/>
            <p:nvPr>
              <p:custDataLst>
                <p:custData r:id="rId54"/>
              </p:custDataLst>
            </p:nvPr>
          </p:nvSpPr>
          <p:spPr>
            <a:xfrm>
              <a:off x="959737" y="2873263"/>
              <a:ext cx="1718324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R$ 35.723,30</a:t>
              </a:r>
            </a:p>
          </p:txBody>
        </p:sp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90735A2C-8BE7-4337-9ADB-E894DDC5A01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875773" y="2628001"/>
              <a:ext cx="1428176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da Nota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01140C2-C5A6-4469-BAC5-36DDCD6AD3C9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952813" y="5129740"/>
            <a:ext cx="5544428" cy="577906"/>
            <a:chOff x="875774" y="2628001"/>
            <a:chExt cx="5391563" cy="577906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D44F5B8C-CF00-4614-8358-D705784AD9E1}"/>
                </a:ext>
              </a:extLst>
            </p:cNvPr>
            <p:cNvSpPr/>
            <p:nvPr>
              <p:custDataLst>
                <p:custData r:id="rId52"/>
              </p:custDataLst>
            </p:nvPr>
          </p:nvSpPr>
          <p:spPr>
            <a:xfrm>
              <a:off x="959736" y="2873263"/>
              <a:ext cx="5307601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Sistema de stent periférico autoexpansível de initinil pulsar - 35 - 7.0X170MMX135CM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79CB8616-723B-4676-B51F-2B65B3C706A3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875774" y="2628001"/>
              <a:ext cx="160588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Descrição do Produto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CF2C5E43-E6BE-4D5A-B2A1-31A569EB840C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6856081" y="5129740"/>
            <a:ext cx="918625" cy="577906"/>
            <a:chOff x="875773" y="2628001"/>
            <a:chExt cx="893297" cy="577906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2A3D6574-680F-4ECA-ACA4-EB9566357E8B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959738" y="2873263"/>
              <a:ext cx="809332" cy="332644"/>
            </a:xfrm>
            <a:prstGeom prst="roundRect">
              <a:avLst>
                <a:gd name="adj" fmla="val 3212"/>
              </a:avLst>
            </a:prstGeom>
            <a:solidFill>
              <a:srgbClr val="D9D9D9"/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1641</a:t>
              </a:r>
            </a:p>
          </p:txBody>
        </p:sp>
        <p:sp>
          <p:nvSpPr>
            <p:cNvPr id="119" name="Content">
              <a:extLst>
                <a:ext uri="{FF2B5EF4-FFF2-40B4-BE49-F238E27FC236}">
                  <a16:creationId xmlns:a16="http://schemas.microsoft.com/office/drawing/2014/main" id="{928ECD73-A03B-4B76-90DF-D7AF88936073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875773" y="2628001"/>
              <a:ext cx="561482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CFOP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A610B14A-EAAE-4376-842D-BDF777F3D9E1}"/>
              </a:ext>
            </a:extLst>
          </p:cNvPr>
          <p:cNvGrpSpPr/>
          <p:nvPr/>
        </p:nvGrpSpPr>
        <p:grpSpPr>
          <a:xfrm>
            <a:off x="7934485" y="5129740"/>
            <a:ext cx="918625" cy="577906"/>
            <a:chOff x="6207285" y="4888440"/>
            <a:chExt cx="918625" cy="577906"/>
          </a:xfrm>
        </p:grpSpPr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55231AF3-AEB1-4D6D-BC30-268F9399D7F4}"/>
                </a:ext>
              </a:extLst>
            </p:cNvPr>
            <p:cNvGrpSpPr/>
            <p:nvPr>
              <p:custDataLst>
                <p:custData r:id="rId47"/>
              </p:custDataLst>
            </p:nvPr>
          </p:nvGrpSpPr>
          <p:grpSpPr>
            <a:xfrm>
              <a:off x="6207285" y="4888440"/>
              <a:ext cx="918625" cy="577906"/>
              <a:chOff x="875773" y="2628001"/>
              <a:chExt cx="893297" cy="577906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23F61D3F-CA81-421A-86B4-95123624B162}"/>
                  </a:ext>
                </a:extLst>
              </p:cNvPr>
              <p:cNvSpPr/>
              <p:nvPr>
                <p:custDataLst>
                  <p:custData r:id="rId48"/>
                </p:custDataLst>
              </p:nvPr>
            </p:nvSpPr>
            <p:spPr>
              <a:xfrm>
                <a:off x="959738" y="2873263"/>
                <a:ext cx="809332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CX</a:t>
                </a:r>
              </a:p>
            </p:txBody>
          </p:sp>
          <p:sp>
            <p:nvSpPr>
              <p:cNvPr id="124" name="Content">
                <a:extLst>
                  <a:ext uri="{FF2B5EF4-FFF2-40B4-BE49-F238E27FC236}">
                    <a16:creationId xmlns:a16="http://schemas.microsoft.com/office/drawing/2014/main" id="{4784A26F-9E06-4EA5-9EF9-2BD8E1479272}"/>
                  </a:ext>
                </a:extLst>
              </p:cNvPr>
              <p:cNvSpPr txBox="1"/>
              <p:nvPr>
                <p:custDataLst>
                  <p:custData r:id="rId49"/>
                </p:custDataLst>
              </p:nvPr>
            </p:nvSpPr>
            <p:spPr>
              <a:xfrm>
                <a:off x="875773" y="2628001"/>
                <a:ext cx="722039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Unidade</a:t>
                </a:r>
              </a:p>
            </p:txBody>
          </p:sp>
        </p:grpSp>
        <p:sp>
          <p:nvSpPr>
            <p:cNvPr id="122" name="DownArrow">
              <a:extLst>
                <a:ext uri="{FF2B5EF4-FFF2-40B4-BE49-F238E27FC236}">
                  <a16:creationId xmlns:a16="http://schemas.microsoft.com/office/drawing/2014/main" id="{579E7950-2490-4373-B526-1BEED5847E0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962496" y="5283661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5" name="Content">
            <a:extLst>
              <a:ext uri="{FF2B5EF4-FFF2-40B4-BE49-F238E27FC236}">
                <a16:creationId xmlns:a16="http://schemas.microsoft.com/office/drawing/2014/main" id="{45F087A0-7AA9-42F6-A3D5-2607DB0FF90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578022" y="349591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01FA76CC-2A56-411D-B40C-95E0BE6C8D56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2884624" y="34332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563E4544-4FBF-4834-AE54-103C57D4462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853522" y="344263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822096E4-5EFF-4884-930F-DDC0031E0581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8030645" y="3417817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31C3C06F-8B71-4987-B98B-2C0EDA7293FF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10976589" y="343320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A8F6A13D-3C79-4EC1-933E-2120B87FCFE9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1817710" y="4268296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1" name="Content">
            <a:extLst>
              <a:ext uri="{FF2B5EF4-FFF2-40B4-BE49-F238E27FC236}">
                <a16:creationId xmlns:a16="http://schemas.microsoft.com/office/drawing/2014/main" id="{F21C21B3-D4E1-418D-8F87-32CBC259AE8D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4663811" y="424632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2" name="Content">
            <a:extLst>
              <a:ext uri="{FF2B5EF4-FFF2-40B4-BE49-F238E27FC236}">
                <a16:creationId xmlns:a16="http://schemas.microsoft.com/office/drawing/2014/main" id="{29672AE8-AB29-466D-A048-EF173E8F4F7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098502" y="4259454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3" name="Content">
            <a:extLst>
              <a:ext uri="{FF2B5EF4-FFF2-40B4-BE49-F238E27FC236}">
                <a16:creationId xmlns:a16="http://schemas.microsoft.com/office/drawing/2014/main" id="{8469D5D3-0AA8-4797-9910-93AF4E6319A7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2459839" y="512064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3F33E1D3-131C-4D36-80E8-6E16405791F6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7265883" y="509293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5" name="Content">
            <a:extLst>
              <a:ext uri="{FF2B5EF4-FFF2-40B4-BE49-F238E27FC236}">
                <a16:creationId xmlns:a16="http://schemas.microsoft.com/office/drawing/2014/main" id="{47471B8C-CDF4-4563-BFF3-8667967A9232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8531835" y="511784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6" name="Content">
            <a:extLst>
              <a:ext uri="{FF2B5EF4-FFF2-40B4-BE49-F238E27FC236}">
                <a16:creationId xmlns:a16="http://schemas.microsoft.com/office/drawing/2014/main" id="{A57EFCE6-A019-43B9-AD2B-11D7896006EA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8610765" y="422978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37" name="Content">
            <a:extLst>
              <a:ext uri="{FF2B5EF4-FFF2-40B4-BE49-F238E27FC236}">
                <a16:creationId xmlns:a16="http://schemas.microsoft.com/office/drawing/2014/main" id="{2488783D-E0D8-4CF4-A6BE-766416D2061B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10365660" y="4241185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B0595264-762E-42D6-8BE2-798F150FE6D9}"/>
              </a:ext>
            </a:extLst>
          </p:cNvPr>
          <p:cNvGrpSpPr/>
          <p:nvPr/>
        </p:nvGrpSpPr>
        <p:grpSpPr>
          <a:xfrm>
            <a:off x="6100970" y="1993624"/>
            <a:ext cx="1480930" cy="577906"/>
            <a:chOff x="2791059" y="2947903"/>
            <a:chExt cx="1480930" cy="577906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5741EE56-CE3B-4855-B359-2C8394D93CED}"/>
                </a:ext>
              </a:extLst>
            </p:cNvPr>
            <p:cNvGrpSpPr/>
            <p:nvPr>
              <p:custDataLst>
                <p:custData r:id="rId44"/>
              </p:custDataLst>
            </p:nvPr>
          </p:nvGrpSpPr>
          <p:grpSpPr>
            <a:xfrm>
              <a:off x="2791059" y="2947903"/>
              <a:ext cx="1480930" cy="577906"/>
              <a:chOff x="875773" y="2628001"/>
              <a:chExt cx="1440099" cy="577906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96AE2FF2-0374-4C97-AA52-171372B3B352}"/>
                  </a:ext>
                </a:extLst>
              </p:cNvPr>
              <p:cNvSpPr/>
              <p:nvPr>
                <p:custDataLst>
                  <p:custData r:id="rId45"/>
                </p:custDataLst>
              </p:nvPr>
            </p:nvSpPr>
            <p:spPr>
              <a:xfrm>
                <a:off x="959739" y="2873263"/>
                <a:ext cx="1356133" cy="332644"/>
              </a:xfrm>
              <a:prstGeom prst="roundRect">
                <a:avLst>
                  <a:gd name="adj" fmla="val 3212"/>
                </a:avLst>
              </a:prstGeom>
              <a:solidFill>
                <a:srgbClr val="D9D9D9"/>
              </a:solidFill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Nota Fiscal</a:t>
                </a:r>
              </a:p>
            </p:txBody>
          </p:sp>
          <p:sp>
            <p:nvSpPr>
              <p:cNvPr id="142" name="Content">
                <a:extLst>
                  <a:ext uri="{FF2B5EF4-FFF2-40B4-BE49-F238E27FC236}">
                    <a16:creationId xmlns:a16="http://schemas.microsoft.com/office/drawing/2014/main" id="{61E9E015-582E-4E61-B31C-02767391DFAE}"/>
                  </a:ext>
                </a:extLst>
              </p:cNvPr>
              <p:cNvSpPr txBox="1"/>
              <p:nvPr>
                <p:custDataLst>
                  <p:custData r:id="rId46"/>
                </p:custDataLst>
              </p:nvPr>
            </p:nvSpPr>
            <p:spPr>
              <a:xfrm>
                <a:off x="875773" y="2628001"/>
                <a:ext cx="1262945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Tipo Documento</a:t>
                </a:r>
              </a:p>
            </p:txBody>
          </p:sp>
        </p:grpSp>
        <p:sp>
          <p:nvSpPr>
            <p:cNvPr id="140" name="DownArrow">
              <a:extLst>
                <a:ext uri="{FF2B5EF4-FFF2-40B4-BE49-F238E27FC236}">
                  <a16:creationId xmlns:a16="http://schemas.microsoft.com/office/drawing/2014/main" id="{D3F360B9-2F0A-4A56-8513-E32B964D137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075556" y="3354375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FD6BEE8-3254-4E1C-ACCA-4F707C397EAD}"/>
              </a:ext>
            </a:extLst>
          </p:cNvPr>
          <p:cNvGrpSpPr/>
          <p:nvPr>
            <p:custDataLst>
              <p:custData r:id="rId35"/>
            </p:custDataLst>
          </p:nvPr>
        </p:nvGrpSpPr>
        <p:grpSpPr>
          <a:xfrm>
            <a:off x="8104739" y="1959726"/>
            <a:ext cx="2289423" cy="577906"/>
            <a:chOff x="875774" y="2628001"/>
            <a:chExt cx="2226299" cy="577906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CFE493E3-DAEB-4A09-B2A1-0732828E7600}"/>
                </a:ext>
              </a:extLst>
            </p:cNvPr>
            <p:cNvSpPr/>
            <p:nvPr>
              <p:custDataLst>
                <p:custData r:id="rId42"/>
              </p:custDataLst>
            </p:nvPr>
          </p:nvSpPr>
          <p:spPr>
            <a:xfrm>
              <a:off x="959738" y="2873263"/>
              <a:ext cx="2142335" cy="332644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136B4193-2F65-4816-8AE9-FD77297ED944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875774" y="2628001"/>
              <a:ext cx="156691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Registro de Inspeção</a:t>
              </a:r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891EF11D-3BA3-49C4-A667-A58B705B7BBF}"/>
              </a:ext>
            </a:extLst>
          </p:cNvPr>
          <p:cNvGrpSpPr/>
          <p:nvPr/>
        </p:nvGrpSpPr>
        <p:grpSpPr>
          <a:xfrm>
            <a:off x="788838" y="1983022"/>
            <a:ext cx="4789294" cy="588508"/>
            <a:chOff x="2770038" y="1957622"/>
            <a:chExt cx="4789294" cy="588508"/>
          </a:xfrm>
        </p:grpSpPr>
        <p:grpSp>
          <p:nvGrpSpPr>
            <p:cNvPr id="147" name="Agrupar 146">
              <a:extLst>
                <a:ext uri="{FF2B5EF4-FFF2-40B4-BE49-F238E27FC236}">
                  <a16:creationId xmlns:a16="http://schemas.microsoft.com/office/drawing/2014/main" id="{E5FF4C59-F345-478C-87C9-5F6304C1065D}"/>
                </a:ext>
              </a:extLst>
            </p:cNvPr>
            <p:cNvGrpSpPr/>
            <p:nvPr>
              <p:custDataLst>
                <p:custData r:id="rId38"/>
              </p:custDataLst>
            </p:nvPr>
          </p:nvGrpSpPr>
          <p:grpSpPr>
            <a:xfrm>
              <a:off x="2770038" y="1968224"/>
              <a:ext cx="4789294" cy="577906"/>
              <a:chOff x="875773" y="2628001"/>
              <a:chExt cx="4657243" cy="577906"/>
            </a:xfrm>
          </p:grpSpPr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9757C7D3-F4F4-45A2-9635-C2EC379A3729}"/>
                  </a:ext>
                </a:extLst>
              </p:cNvPr>
              <p:cNvSpPr/>
              <p:nvPr>
                <p:custDataLst>
                  <p:custData r:id="rId40"/>
                </p:custDataLst>
              </p:nvPr>
            </p:nvSpPr>
            <p:spPr>
              <a:xfrm>
                <a:off x="959737" y="2873263"/>
                <a:ext cx="4573279" cy="332644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 fiscal de recebimento de stents periféricos auto expansível</a:t>
                </a:r>
                <a:endParaRPr 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Content">
                <a:extLst>
                  <a:ext uri="{FF2B5EF4-FFF2-40B4-BE49-F238E27FC236}">
                    <a16:creationId xmlns:a16="http://schemas.microsoft.com/office/drawing/2014/main" id="{91657776-60D0-4561-9111-20E4DB5CBE48}"/>
                  </a:ext>
                </a:extLst>
              </p:cNvPr>
              <p:cNvSpPr txBox="1"/>
              <p:nvPr>
                <p:custDataLst>
                  <p:custData r:id="rId41"/>
                </p:custDataLst>
              </p:nvPr>
            </p:nvSpPr>
            <p:spPr>
              <a:xfrm>
                <a:off x="875773" y="2628001"/>
                <a:ext cx="1819437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Descrição do documento</a:t>
                </a:r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54273EE8-F652-4AE0-BBE2-481C96A74C4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507077" y="1957622"/>
              <a:ext cx="239168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51" name="Content">
            <a:extLst>
              <a:ext uri="{FF2B5EF4-FFF2-40B4-BE49-F238E27FC236}">
                <a16:creationId xmlns:a16="http://schemas.microsoft.com/office/drawing/2014/main" id="{1551C939-8C61-40D7-B23A-448736AD2904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7280139" y="1983022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6" name="Content">
            <a:extLst>
              <a:ext uri="{FF2B5EF4-FFF2-40B4-BE49-F238E27FC236}">
                <a16:creationId xmlns:a16="http://schemas.microsoft.com/office/drawing/2014/main" id="{7DDD7A71-C50F-4D68-8CA0-A6E615AE4A0B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9596494" y="1907788"/>
            <a:ext cx="23916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7442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0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1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1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1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1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9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1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2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2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7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9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0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3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3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3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8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3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4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44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14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4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4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48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1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5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53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5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56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5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58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15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1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1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4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6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6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6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69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7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75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76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7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7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7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8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18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8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8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87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88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8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19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91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19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94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95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196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1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9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9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0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0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0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0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1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2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1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212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1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4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21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1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17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218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21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20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22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22.xml><?xml version="1.0" encoding="utf-8"?>
<Control xmlns="http://schemas.microsoft.com/VisualStudio/2011/storyboarding/control">
  <Id Name="bc42100c-fb4f-4e5f-8a2e-48875f042f1d" Revision="1" Stencil="System.MyShapes" StencilVersion="1.0"/>
</Control>
</file>

<file path=customXml/item223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2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2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2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3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23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3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35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3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37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23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4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4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4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4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51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25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5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5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5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6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6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6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64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26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66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26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68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26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0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27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7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7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7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7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7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28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81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28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83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28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8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286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2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88.xml><?xml version="1.0" encoding="utf-8"?>
<Control xmlns="http://schemas.microsoft.com/VisualStudio/2011/storyboarding/control">
  <Id Name="c9e7e0db-cc35-4d82-b86a-0963ebe4787d" Revision="1" Stencil="System.MyShapes" StencilVersion="1.0"/>
</Control>
</file>

<file path=customXml/item28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290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29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9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94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29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9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2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298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29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0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01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0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0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4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0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06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0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0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30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1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1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1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1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1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1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1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1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2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2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26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32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2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2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3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33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1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3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3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3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3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3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39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4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4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42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34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4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47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4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4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3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3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5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5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5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0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6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6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3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65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36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6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6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6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37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71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372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73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37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7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7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77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37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8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383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3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85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38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8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8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8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3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9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391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39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94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397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39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9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0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4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0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0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09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1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4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15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41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19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2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21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422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42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2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4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2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33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3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35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436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3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3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3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4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4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4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4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44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45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446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447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448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4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5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5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5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5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6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457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58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6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1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4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6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65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46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467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46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6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73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47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475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47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7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7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7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8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81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48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8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86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48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8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489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49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49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9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2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49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94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49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49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98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49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0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01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50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0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0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06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0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1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1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14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5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6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5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18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519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2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2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2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3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52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2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28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529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33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3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3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39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4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4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4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5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52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5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54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55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5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5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5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5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60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56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6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6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64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65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566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6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6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6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7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570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571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57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7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574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57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57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7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7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7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58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8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8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8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8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8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9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91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9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93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594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9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596.xml><?xml version="1.0" encoding="utf-8"?>
<Control xmlns="http://schemas.microsoft.com/VisualStudio/2011/storyboarding/control">
  <Id Name="5d96a730-1a3e-43b7-a2c4-4c9a620c0173" Revision="3" Stencil="System.MyShapes" StencilVersion="1.0"/>
</Control>
</file>

<file path=customXml/item59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0.xml><?xml version="1.0" encoding="utf-8"?>
<Control xmlns="http://schemas.microsoft.com/VisualStudio/2011/storyboarding/control">
  <Id Name="4be7e8e7-7c10-4c1e-974c-64a751109e9d" Revision="1" Stencil="System.MyShapes" StencilVersion="1.0"/>
</Control>
</file>

<file path=customXml/item600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0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0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0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0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0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0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61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1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1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1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1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16.xml><?xml version="1.0" encoding="utf-8"?>
<Control xmlns="http://schemas.microsoft.com/VisualStudio/2011/storyboarding/control">
  <Id Name="3c9a303d-2c11-487d-9fba-2f99ebd59f5b" Revision="1" Stencil="System.MyShapes" StencilVersion="1.0"/>
</Control>
</file>

<file path=customXml/item61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1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19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0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21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622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62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2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2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2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2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3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63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3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3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3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39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64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4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4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4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4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4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4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4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4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5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5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5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5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5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5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56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5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5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5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60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1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2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3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6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6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6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67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668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669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67.xml><?xml version="1.0" encoding="utf-8"?>
<Control xmlns="http://schemas.microsoft.com/VisualStudio/2011/storyboarding/control">
  <Id Name="6ef90a94-d382-49cb-ae7c-1f246a62f3cb" Revision="1" Stencil="System.MyShapes" StencilVersion="1.0"/>
</Control>
</file>

<file path=customXml/item6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7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72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673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67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8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6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1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7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7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4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5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76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77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8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2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8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5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8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8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89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9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1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92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9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5.xml><?xml version="1.0" encoding="utf-8"?>
<Control xmlns="http://schemas.microsoft.com/VisualStudio/2011/storyboarding/control">
  <Id Name="2eedf492-8744-484c-ad11-e130ca66c935" Revision="1" Stencil="System.MyShapes" StencilVersion="1.0"/>
</Control>
</file>

<file path=customXml/item96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9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8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Props1.xml><?xml version="1.0" encoding="utf-8"?>
<ds:datastoreItem xmlns:ds="http://schemas.openxmlformats.org/officeDocument/2006/customXml" ds:itemID="{CD3A37F9-C324-4BF2-927A-10179C51F6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ACAAC21-E798-4AD0-A6A3-34E67B913D8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C40DD24-5EEC-4999-9870-A9978450262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7F2DC66-82C1-448F-BEF5-DD6D46ACC70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FCBB6E81-94B3-4AC3-B98E-57E1A0E35119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3C242382-9AC4-4AEB-B949-67091426225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715F1EB-E94C-4C22-B252-2BCD7DEEC7E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C1EB23C-19B9-423D-AE88-C2C86FB6B610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0EE7FDE-65F3-4617-B265-B295EF87A811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9774E3F-A468-4659-9189-23AA0DBB666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46D6DB0-BD14-4E36-83E8-B87EA732505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331254D-8C88-491D-9FB4-9D580825772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0A2617FA-7293-43DB-ABE5-58E03F34757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193C1FE-6C52-4BA5-A9DB-2ABA89CE736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350E2070-A70F-4995-A2E1-919A61F945F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343F3B1-0A38-470E-A3EE-5CD6A89F16C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CC2F7C8-1982-4839-8C00-E5514E9BF99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020307A-5309-4C3F-BD95-CCA370435F5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4225D3F-164D-446C-A2B6-C93743CC46D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552A66B-BDDA-4E68-856B-2AAA514060F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4ADC590-E201-4DA7-AE97-0BBF793E956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E8A5437-1EE1-4EA2-A0E1-A34CD7FC0E6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670DF48A-99B2-47F3-ACB7-D31C5D6C2015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1F065D2-1C84-4409-B900-6F3E29BBC35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BFF373F-59E1-49B5-8861-59534546C4C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2553847-FC33-4D8D-A96E-E2E12D0B65D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F0407E5-55F2-493F-804D-332E5CCD880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463F541-3232-4936-85BC-40D7C3AEA3B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ABE47BF-D814-44BB-95F6-45A9592863B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DD7ADBF-133C-4C9C-ABB6-91BAA3CEDB3F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0CE5FB27-99D9-4698-BB9C-AA44C9CF86B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D019329-FB11-468E-B690-7D79975FF71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DDAACEB-A6F8-44AA-BFA4-DA3655C11BC9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19A4B3F-69D9-40B2-8158-28B72DAC38B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1AAA86C-CC6D-4B93-8A3B-9E3D7E19334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C902DF6-8472-4E6C-A6E3-BD677EC877F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304B142-6CD3-4633-994D-B549AE01ECB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F36DF1C-41B7-4B0F-AEF3-BA1056A92AA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67DA837-BE61-4237-9A0B-1C627243299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558E1A5-0B27-438A-89A0-AC3B569D1FF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0CE9C9D-8DB7-48F0-BCBB-6895A86D1B6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625AFC6-6F94-4F9E-87C8-038C6940EEF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F44A3A9-A19E-463C-AE49-99456D67E17C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3370620-25EC-4E86-8ED2-145A2087FF7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68D0B06-64A3-4111-8EE0-11A30E3C0D9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8D78B2A-360C-433C-ADC0-56032E0F4BE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C25CDBD-E287-472B-B4CC-0D0E5BDE942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204AF65-F5C1-4CEE-9A04-FFD5B083AB9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504F278-2E1E-4354-BC6E-1709404F50D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0D959EE0-6D43-4345-9F18-6AABC3A653D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B873D19-6857-4C6D-85AA-6351E126721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855EEFD-D0A0-4134-BA7E-B428DAF1D882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4FE2D3E5-0276-421E-A6FD-DE6B3CD41EFC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13E1685-1A46-447C-BD01-7C284D84911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35B10EA-D122-4405-A299-D71D16531F6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86B5293-36F2-4267-88AA-880C3C19D33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CEB28D07-A2C6-49B0-8F97-CA7C28B8E1E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E58F094-4D13-4C7F-AC95-E4774882F6E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D9C7D10-83AA-47CC-A250-0EB42588627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01989A9-BF6E-436F-8899-EC18AC513E3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30E8096-76D2-4C45-BDEB-3964A928D76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153B2C1-5279-44CC-8EFA-32797628940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18F99909-8F58-4F60-ACCE-ADA523E6A8B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213D86F-08AB-452B-B191-2721B7F0E045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0B2A56A-1896-4FCF-9B16-698D963FB25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5B0A8FD-F19A-441F-AA81-ADC0316BC06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AD01D5A-4938-4924-9926-EE9D0D10E25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AD8963F0-DA1D-484A-9246-5571CD7F436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CF541371-14D2-47F0-BDF6-3B653D4D60E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ED9D8C54-087C-4185-ABEA-598B02E8E30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5C61CF3-F096-4350-BE62-32EAFA37337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37DD6D8-92A8-4B63-AD7F-5E04E1EE3DB6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E9C9596-A53A-4B91-A279-1E12906E73B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3EE3847-2AD7-4ABF-AA58-DB788136E3A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2A633D2-1CE0-4BA4-B5B0-1DEAD4C1FB9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F8559A1-60C1-4111-9E9D-5609F34811B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85E3A8D9-D7EE-42F7-BAE9-D4C06D295C78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D7EE60A-CAF7-43B9-9165-F413CE0AEA87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AF1DFFB-E4F2-4753-A9C6-4E6F5AC2776D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1F7BCFE-C29A-426C-AB1C-D1B344B5F813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030A9ED-16AC-4E28-A579-D3012C32193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8455147-E3D3-45B8-9358-424A7624F66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6236CC9-8D9F-48EE-8773-F3C213A2544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3AD5FC0-453F-45CA-BD4C-F6887BBC8BD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EFB8BB43-1B69-4741-83A2-CF7361E4922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0740447-2659-4ABF-B9F9-772705F319E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EB56736-EEB4-4FF1-B322-50F2510C62F5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3C4B4B4F-1509-42FA-AE27-C739D116539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3F98C33E-5BD4-4E73-941D-3D91536343D2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03E3108-0274-46F0-A1C0-EB8184D845B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F16B6A-A45C-4E63-A903-E3463B35280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35AA4FF-6E16-4592-B90B-0D3E80543A5A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DDE0DE21-3876-440A-AA1B-EC2D045EEE4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94A9610-C958-437F-8EC7-35FBF0F3CCC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8CC62DE4-6328-4A9E-8EB4-293AA2C9109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6B1ABCB-46FF-4F3C-90CC-8EEE3DE58443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3632019-FD82-42A7-8775-A8494F7EAD3E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21FCCD3A-8FC4-4442-BB0E-782D352A5D3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0228E4A-466B-4A0E-9ACF-144A92DFE99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3836935-2128-48CB-A85A-748825D7667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4A14411-7437-4CE8-B597-52246E0174D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E6B47B9-AFDE-4EDA-9048-54C511B7E2B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12ADF09-D289-430F-B3AD-F90AE233CAE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E59E523-6149-4B4C-8D3D-D590787E9EF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1ECB1B7D-474D-47C6-9729-B0DAB06E8BB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3E505697-36DF-42EA-A231-715D3D62CBA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4DDC017-448A-4C23-B3FA-E327AFAE207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B929289-D584-43E8-B9E4-49BDB05B1D4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B277A57-295A-40D1-8CFD-8403CE1157C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2125C78-B71F-4BEF-B60C-43B12F0B7DF7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028285F-223B-4462-961F-17D5F56DE50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8F6DA08-4477-4FB4-BEB7-24AB2045D52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448E76E-0EE1-466D-B03C-6E4D24BBFD5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CF1BCD8-B989-4FE0-9FD7-9C39886AD83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28FA3861-C144-4F1F-ABE0-B72FF8BC089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B874286D-D5EA-4E36-B3E5-693F0550D3FE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0D2BEC7-FA75-4619-B718-EC62478ACAA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0F6BA6D7-5321-44A9-BE17-2AE032E231D2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4FFCE73-70D1-4077-9A77-CE81EF53BD1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F69B43D1-8648-43E5-AA4D-F7313187A53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B7638B3-6F04-4CD5-8CFB-B5596997443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959404A9-FA54-4B3D-80DD-84B78C5DE0F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7EEB86E-B8CA-495F-AC06-AA7EE95497B4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81E39A4-50E5-4B76-8815-86536A57E36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0C98F180-D12D-4843-BDFC-6173E7B7590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E38474E-7657-45B3-8C12-FF4BE72F7644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CD20718-6243-45F8-B095-A94AC9CD7386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23413A62-1B4A-4B8F-86ED-7EEC2D87B0EB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DF5E733C-DAE7-40C5-97D3-CF257745D9D0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9E2FE21-36BD-410E-9C3E-5DFAF4DAEAA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2BCA9D7-FB22-49A2-B380-4A97426AFB54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45EAD36-29AF-42C4-B936-DA46D04C66AE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D2C7041B-943C-4A52-8D72-6EE99653D86E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321FA34-CDF0-4880-84DB-48187A264D4B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E3969B7-14B3-4212-A363-FA7543D7A9E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63C66B9-7A52-4991-B896-A74113346AA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66C94AB9-775A-478D-8437-E0BDC4050706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77169A25-DA3B-462F-9DD8-A5CC6F34D4E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21465EB-DD3D-4A25-A8E2-0E3D2BEABA63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16E1BB67-57F9-4D0F-BCB9-DD5C8D75B20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1628611-1778-4055-A6B0-346489AE13B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4E8E670-310A-4883-A08D-C57F09692DD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E88EA75-FE31-4E0B-AFE9-539D8D23ED5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374CE77-65B9-4DCB-98FC-E9B5A2C616D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15A6815-3B1C-4DB1-BE3C-0D86E85E706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2610CFC5-240F-478A-BEFC-DC5926C502D2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4AA20BC-C1E0-4A28-A552-DAE95B2A729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96E8147-24DF-4EA8-88FC-63D6F0BEE3FB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115EFBE-94D2-434C-B25C-2ABB7005EB9B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F009E200-918D-4022-9217-0248A66437F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DB5F0600-B634-4208-AB33-C24E2F43203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740D8053-8755-4DE5-957B-C427B0DC0772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F9505C0-9A98-47C5-AD72-C2FA91CAF44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DDA78F5-F206-4136-8037-C12AEF5324E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D25811B3-5FD8-4B45-ABE2-203886166D7B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258AE7FA-6314-44FA-938C-2B7261E33AE4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CBA56E8-2F89-4C2E-AF93-D96227C824E8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C5F581A0-869E-4054-BFF3-38EE47F4586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282F334-95CD-4227-911D-C82233709D73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44B27CC-8876-427A-96E9-B4E9A5ED2C8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1F3D3205-CFCC-4E22-B057-6A0A0B9A38E2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BCF5EFD-18F9-46C4-B7AD-AC491215F4B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F3B845B-D24B-46AF-B38B-A8776D388C9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4312A4DA-1E51-4130-BD67-02FE8885375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7D6C472-E3CA-4007-A815-AC1405409FE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874EB01-4385-4D74-8ABC-1CBCF72E342E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E97FEA0-A225-442C-95FC-0706307DAE1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9D9F5F41-9FF9-4AB8-B67D-27FB12F9A8AC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BF9852B2-81B4-41FD-99D2-A8C5ADF8A1B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6A1E151-9A48-4C88-8DB3-775C08CE57A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AE0B2D57-9F56-44C9-8104-909C8896204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BDFD31E-3B31-44E6-B0EB-E758BFD6287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50902E09-1F2B-4097-BE0D-DD739CB1B93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833B0739-FDE4-4578-A0FF-31A41E5AD8F8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B4675A-891A-41D3-B615-4C0A3B6FE23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45CE335-D9AD-47BA-B36E-A90FAD5B6FF9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79045B8-0ADE-4C2E-A3D3-232CD1E9524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1C818BEB-50EB-4387-B317-D547658A0B16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86F212B7-867A-4D47-8492-2106EA1358B7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45DE4CDC-96B7-4C68-A493-CAE457F14EF5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0B8D69A5-D875-4974-BBDA-BFEE65527D82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C0BBAE25-59AC-428F-A2A9-6FD68BB345C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35B0206-E788-422F-827C-658A48A7C063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F1834382-6F09-4466-8EA2-5974F1B0C36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9161D61-9547-4B01-9123-D71A3C91BFD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9CB6527-61DD-4645-9352-1AF15C24D670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A6CA4C5E-FEBF-43B4-A673-578F67895C8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F4D0F88-2A9D-4062-9FCF-B1059EE06CC4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32C61691-CB5A-42C5-82F7-6A06AAA7545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8EE6A1B2-A33A-46FE-AA8C-18A63573025F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5CDB6436-8379-4759-B3D5-EBFC26E85597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5D4FF30-49DC-4C12-8AF5-98A7BF7C6CB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29148E7D-B117-4B1C-BBA3-5240708DFEE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FCF64AC-5D21-447B-9470-AD7072E62CD3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17403457-597D-4812-952C-EC59A8705C4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99FA4CC-CE93-4490-8DF6-60DF32EE2251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7E1CDCAA-D2B2-41E8-AEA6-28B98ACFA68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1782F72-A756-490A-BC81-60BBC844E008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1A77D42-A455-4F36-BE60-E9E58D8FB4EB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5E1649C-4A9A-4C84-BBCC-447E0F0EDF8A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50309E78-A2A2-48A8-BA5A-1F68C6C845E1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E1F468C8-FCB4-4480-BE4A-5F74500E39DA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0F4C0CCC-C2F9-430E-B512-47FA7CCDEAE1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808EC5B-F1F1-4BBE-9DBB-6C2ADA4F13A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D96ECFCC-CD3E-41E2-A3B7-D667342BE6E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1158BB3-FB09-4554-8736-BF70E224E04E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D55FA2E-EE4B-44F9-9907-06E8212CE641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06C5663-1B53-4AB2-B7DB-C6CC177ACCC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80EDD96C-F5C6-4F71-8422-8D5872499314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1A32EBDF-BCD3-4739-896A-FEA1F5B08CF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AA9C5B63-7956-4752-9EAA-08109D279716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616B3C6E-C101-424D-AC71-259B7179B58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EE5EDE00-5B1D-43A1-A5DE-61B281616AB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19CC15DA-99CB-49BD-B0AD-B996B9672B6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6ABD5BB-C1B1-4B95-927F-15297439C6D9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55E1E0E4-2ABB-4C7E-BE0C-37604D59F24C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642813E5-E116-48A9-A3BF-5899002C474F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3AA8D1C-879E-4A00-B1D1-53E2D9907A3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E48A27CB-87F9-44FC-9190-BF063B879F83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FEC63406-89D7-4BDC-AE3E-004C512879C4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4BA5E57B-42A0-48EE-AC6F-129CD9C6AA4A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9CC15F6-CE86-4233-BDDB-35FCD8DE2343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9739644-9AF0-44D2-A3A6-49BAA8535FEA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E9C38FA2-B1C2-4F3F-B854-3F0693213E3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3F3EDD66-FC7C-46C7-A58B-A2B54EF59E0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5E2CAE1-F743-4C61-8359-501A81595D7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51F5CEBE-8E4C-40B0-BD94-3E5AA287386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74668FA-11A6-40C6-8E07-24B63FB80BD8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6DF9978C-7422-49A5-B15A-BBB6C6B3012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2C8812A9-F3D3-4E9A-9C65-76AEB9E66C6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A562CCA7-E3CA-4B91-B7D6-566FF68BCFD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D13BA35A-B2CE-486D-9E04-DDF2206921D1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D3902D5-2312-4F6F-9CDD-F1EC52D62AD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FCE35663-FABF-48C1-B7B2-8817DB49382E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AA73E50-8764-456A-8225-73E5D8754DD4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166E0F5-97A0-4396-9376-2D71180F7C65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7733C0A-78F2-4B65-94FF-4E0F2A3C1621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EFED2679-4523-463F-81D0-66AD55A0B1F5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0986072F-F1A1-424C-9411-CCDF3E203BF5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23563CF3-03D2-4A92-9D0E-82120C683F5B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BBE6EB97-3852-4DC5-AA49-29B7B4BD536F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B65B9525-13FB-4226-9DC6-AE1013B795B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26FD11A2-7F2A-449D-8024-55BC19474CD6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56725AB8-8683-4A00-ABD5-0CB729AB9558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3135A0A2-D6DD-49D3-BD86-7346C92BE9BA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E71898B-B998-4D3C-82A2-3C6D359FA5D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0B1943D4-68AC-4BB6-88AE-88B9DCE873EE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6BB74FAF-5743-4B1E-B4CE-5A8599F74825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644BA83B-4844-4E69-994C-7123CEA79C65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885EF08C-EC29-428C-87A7-CE13414870B4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60A5CB45-AE60-42E1-9CD8-EC72DB7F8C63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D9177080-135E-480B-9ED4-069424BE74DF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633D26E3-6AFA-4B9F-88F1-306EFE29EE45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60B51C40-4F54-4EEA-A199-B94181AC676C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C22756C-8F96-4DC1-8D72-1F7628918961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C3607182-44E8-499F-92D7-6C262A790A5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3550AD04-E56A-42DC-B957-E3CFD64BAEFC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384AEFF-5113-44F4-9633-7EA7AF356D6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1ECA7F97-4818-4DCF-A817-6D313289BF3E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82AFF14B-F4C2-44B1-835A-C47AAE3A70C5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9A65CE49-75F6-4016-9521-EE6709CEC51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1290ED4-CCBD-4DDC-8FE0-55F4D8AE51A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170C247-155B-400E-8354-79BD3EEA3804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A2E8FFD5-09EB-4456-8898-D912DBBB51C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79EDA3D8-F106-43AA-999B-BC5C8EEC6105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CE5FD54B-A594-46E4-A33D-5A0075DC1BF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BBE3382A-4F4E-458E-9743-12E8634C25C9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2F601A96-BEC4-4474-A5DA-844D7F91EE6C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0383EFFC-531A-4567-818C-38A729763A5E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3B2E1EA6-B883-4120-810C-0921A817389E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E2C49F6-859D-44BF-8757-92E6C1E119E7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DE7377EB-F4B3-4FB2-A21D-92C15BA0BBCA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24137B01-928B-4E4D-BA20-0F4621F80301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7B49877C-5F8F-4FF1-B847-10EE2546809D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7BAE3D68-40C7-42D9-A9BB-15FF18EA15AD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BC5E82B0-63F6-4060-953B-0BA6337A29F5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47DFD369-E001-40FC-BD1E-094ED3ACC661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434BA720-8196-48DE-AB11-B56B364A4253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43B0AC45-17D4-494F-9E87-9F2C8CC5A9CD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7E917907-9CE9-4219-AB75-C4A9D73E78E9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A1F430A3-9FDC-4244-A91B-3AE192778157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C93C1E04-30E4-4E65-A866-18FD43F6426E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E005ED4B-F70F-4BB8-A61C-541175EDA8AF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FDA43239-082D-45F0-804C-62920802AAF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5D9A3290-E28F-4844-90D9-02B9994A10F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863CA9FA-7D49-4A7C-A666-FCCD9A07089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C8719E5-CE6C-4A8A-A407-6633516C3F19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A53B3689-09CB-4062-83D0-D8ECB9094F0D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0EF07C7A-1407-4EA4-AC6D-2581F555162E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FD6E7C00-D136-4B8B-8909-A2A6AA16A5F0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C79DD15D-72AF-4765-AE9D-26CF4B1C6424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540DD10-40E3-4351-AD21-B9A8585E6211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92B822A8-8520-475B-8F88-25DE66849AC4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470ED125-D185-413B-B1FE-B389C71AFE69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1FC1C054-D36E-43F8-A023-9EF1F9483D3A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03DE30DB-C81D-4EA5-9D90-1AB75F58EF78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44295CB8-2F0B-495B-AF38-936C5D66F25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37EBBDF-73D4-424F-9A85-D8B640353D32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ACBF8512-6707-4BD3-A98D-1D724632681A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37881FD8-EEE2-4DAA-984E-06B7AE9F3CE5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32BBA69B-3AD3-4188-8447-1D589ECD057B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75DF6596-FBA8-47CE-BE30-6A2EE98CBC81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CB556A38-3421-4E6B-8266-61081295CB2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A4C0E085-53D9-4FA3-9E05-25EFE4510856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5B7E3245-610A-48A9-8918-D94E7A5FAE70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DC0C1F5E-1EFE-4B44-9325-BB2FA61247D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D5ED100C-35CC-487B-B508-85A9CF7A291C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0143D8F-FF35-4A0A-B8B2-BA56695EC2F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E9035295-5B6B-47BF-AE22-2522836D08B3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0C7D1281-B81F-4582-9FDE-8A2A1E825935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BA5FB4B6-8544-454E-A35E-3AE2A3F62CDE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8E5D235D-EA20-4D34-BBA5-B2734AABEBDF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A118ABD4-7523-4571-BDFA-AA950E25A520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7CD83E7-20C8-43EF-A071-37F581E25FEA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09CB14BF-A322-441E-8AC1-20DD253A23D8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AC7E8E47-4506-48E6-84FA-8DCC66455241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DE141621-2B41-41E6-BC58-F74D08AFC291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EBB7DB1B-BFAB-40C7-B630-B4452A8C52E5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0EF57F5A-7D5A-46A5-97E0-65DED3C6EEB4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5FB85008-8842-4E48-8CCA-A2A1855C73D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DA345B5A-9048-4A3B-9CCC-61A4096E4A8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BBDA3E1-F4D9-4EE8-84DE-EF49C01942F5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786D0E37-CEC8-4F83-8A11-BD7DB49A76B6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8D750975-C4E7-490F-A119-A537595B3265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44768D98-4CFA-4540-8FFA-55AD0F6EC349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CCFB5BDE-8DB8-4F90-B53B-164781BA4E10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35292262-2CE6-4A96-923C-006AFC9990EB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2AEA7C78-125E-4E36-915C-41873AF89619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DE2E0D9F-6AD0-4440-86F5-0309F36C017F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DAC1A6D-8058-4093-80D3-113427A8ABB0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C0D9320B-3665-4343-BE2E-9AF1269EA0B3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1F1E0C62-4184-4778-B770-E25EF6EEDE9C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66E7E0DC-D825-42F6-AA8F-E7A15DC69D03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34285A24-6AE1-4A97-9842-05E8668EE929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77E63A0A-289B-404A-BD3A-45E0E4115268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EFCC6F87-A12C-434F-946A-52A4BF1DBAEF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6F61746B-DD95-4609-97BE-B2183A1A5ED3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B684CCBC-0FC3-47AD-B46A-1C3DB2756C2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1114D10E-7FDD-41E4-A46D-D67B387A886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2261BC37-AD9C-44AC-AE47-F4EA88D314F4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48CEF4DB-E83F-4BF7-A341-9426FF908124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5C953C58-50D5-4F33-ABD1-EF84043D20A0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0F39A774-449E-4E40-AB82-A08C4A69B5AE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816F2218-F63F-4C37-AE92-032C4865FC7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3D6057E-7DD8-4F98-8613-3CCC9CF41AB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BA67EA7-5520-4D30-BB0B-47241199849C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ACCDB53C-E949-4571-A859-91EB676867F8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946F9D7A-C09B-4F34-B5CB-AA9D451EC1AC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5AD17E85-16FD-4D31-A1A6-879FF083DC4B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375F3EC4-E20C-4074-B447-AA3F8C915235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E64423F1-2234-4660-8D7B-F659FC094ECB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FDBD7DC-BE92-4634-A7FE-B6AA0A75A30B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624EE985-E414-4D82-92E5-DAF41E5D3A29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5844FF3D-2212-467C-B6BF-DB66BA168DE5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501F2F6C-1959-44B5-BCAB-13CAE1B18F29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1D1A0EE7-7A9A-4FC7-8FBC-1B213AAD760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2CB40842-F92D-4485-836E-DDCD0EA70BA1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C0E1B5B0-3CFE-4ACD-85BC-EEFBE237001A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3C6D5E52-070E-4FFA-879D-9D63CC9E00FB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7C6DD336-0094-413F-9004-6E0C655DD172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49168C62-63FD-4764-A83D-DACE1B7B5941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91FD8E06-A53A-4A7E-9389-654381A061C2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04AD1140-97F5-4982-B9A4-426C9383A174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669F6AC8-EEC6-49AD-BBC3-6FA6474A29B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BA890B6-3F83-4654-BD8C-4AA7679C36FA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D039E4E3-AEBF-4EDA-AD13-36DB27454019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FB3552CF-E8B3-41A2-9CB1-E26F403F74B7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FA981B17-380D-4E17-815C-AE2579D7C8E8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A4E7CE6D-334C-49CA-A0EC-AAAA74F90739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8E4C5CA4-8224-4461-98FA-3BE495EC5A90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F48049DE-0C8A-4DFC-8EBA-2E7F504403B6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0EB3AA2A-D021-4536-80B1-7FBF195B7F74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151CD04B-2ABA-49F2-9CAD-03597275CF7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15CD8729-ED76-4707-B572-258E2D87293B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7EC018A4-CEEB-4AC3-8AD2-1AB80AA9FAC7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3C361A57-D4E8-4740-938A-A4DE5718AEFA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2C4F205A-05BE-4513-A4F2-C64FAA1ABE09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0905ED13-0D55-4F60-B11C-9C13658729EF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1AD1045E-9826-487D-B97E-6BB3C3BC1D96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EC240BA7-99B9-4EAC-BCCD-508545AA2DAE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ED0886A5-8AB8-4600-B937-953A0329650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8E077D4-FD6F-4DCF-904A-E838558D808A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FDDEE70B-5083-48DD-8975-80F41AFD24F2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9D101EB6-7CE5-42E6-BE1E-9979CE0922A3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E6AC1EE2-ED72-4069-B3C6-CA3CEBF0BF83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C3CD111F-B841-4B73-880F-BA0138876569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98C0E270-87E4-43E3-8D34-04F0389AF887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D6D56D20-0B79-4A46-9279-7F8CD1CD953E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88BA0050-A056-410A-81F2-C1C74C8857F8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6D26B879-6140-4D92-80B5-77809BA4BC7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39ECE88-0D29-44C9-AA9B-DDD532B806F7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12979F64-C782-4611-B87C-2D9BCDA7DCA5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6E3BBD8F-E760-453C-A60D-5832560CC995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F8B5CB73-737B-4441-B722-91A0ED8A0DE7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E5331812-FA30-44D2-8889-3DEBBB8A4019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1D38828D-E4F3-4B04-BA9A-F2B9F4C83434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64E5621C-A4C6-4AB6-955A-10C75838F168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580297D4-C988-4983-B69F-B95820F9A08C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A6C3477B-3868-473E-A607-2F6D335FE43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A403F31-4064-4509-B9A8-24EAECE60CCC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5E2B66E8-0072-4C6F-AAE0-7EB46B9A805A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3A793934-821F-414C-8A02-D25098039BB7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4FFE6B3D-D856-4418-B796-A538FE340617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1238AAB7-517F-495B-9197-FA627C96AFEE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5682B8B9-79D8-4C53-B780-759328D21C2A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BE8E0A19-9A39-4D8B-8A32-A803940278CE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C33ED776-036C-4AE0-A512-CDDAA6B9EC80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E895E9B9-3DF5-4D7D-97AB-EEE3BD88F300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8DA75F63-94B9-4E21-8FD4-A08AD5365E2D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4637DA8C-0D05-4914-86C7-954C7429C37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5F4001F0-37A8-4912-94FE-89F89E18C370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07E0BB9D-2980-4194-BA33-7C37D089DED7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E97ACD69-AE6C-490B-83B0-3E254F59D24F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3F70A38D-F53E-45AA-A829-E8C3C98C2429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4DCE84F4-2A5E-404D-9699-A011684E9FCF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AF2CD770-9C70-4546-B2B2-5F3A4D5A7A12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79CA134C-19F5-4B10-90AB-9033C260B15E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B5EFA3BF-A60C-49F1-8E4A-AEE80B56BC0D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9566E44A-BEE8-4FD0-BA96-D71A4790AFCE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D2F5B4FA-F5F4-4D70-BE0F-205209C2034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1B447C8-E717-4865-8B2E-225CF8DAAFAF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F837D7DB-5AFE-458A-BB88-7E46700E986B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C889F11F-B0DB-4EDB-B2F1-827A33869C5A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B127D799-87D6-4F4F-92B4-96F3292E2A16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1CC22BDD-1541-4474-9662-728A9E5DE0AA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48109823-FE19-4528-926F-7FE2DF208661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4BB4EA93-8745-4C35-A0EA-FFE46B603CC7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7D8563C7-E5EA-49B4-B5B2-C1A6D888F48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809F135F-6A0E-4D94-81A3-97367C792D1D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9FF15A1C-E127-45FD-9711-51611C841601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577E49BA-A375-448A-90C6-C432AFC6445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6BE8713-B667-4B18-8DD4-29F654E25A4C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9FA00D98-EBF5-4773-8803-F62ACF97FEFF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3315CAE3-FB4F-4B83-8A33-A12CDC2263DC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52A01B6E-8A34-44AA-8B1F-69983CA0CAB0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289F28A5-050A-4B7C-8CA8-F043F997419E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DC48D4D1-AC57-4388-A659-F66C9BFE350A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3AB86A25-3E67-49CC-9002-0BE79D59375F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9BA19DD-E266-49C3-9F17-85300BD6BE41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AD3F5ACA-4ADF-4C27-8E76-CF14F00F2F2F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B1A0E451-CD6A-4F75-AA9B-65BD986EE696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3931EA1B-CCCE-48E6-8DDB-82FFADBCC87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BA91EE7-732A-4D19-8DC8-282FF897CA9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817E488-DAFB-4F21-B97E-86AD124C23C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96F18B88-1727-4038-AA20-8593A0410E7F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07D83A9E-0009-4D38-A784-4F20A333C1B4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EA941C3D-AF14-45D4-A2EC-F3931CB2614C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FF2DBBF2-2203-49C3-A282-BBD89EDC7A10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BEE124FA-4313-499D-9AF5-52BBB4B000A0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08D06ADB-36ED-4D63-BE35-3BE9E19A410E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85933E0F-77C2-4F2C-BEA6-DA89F860D644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AF18BE42-C424-44E5-9729-7B074BFA752E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F5A41597-6617-4D0A-983E-DA2E31D57715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F729D97B-3A89-4E6C-9E51-670D7242E4F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4934360-F294-483A-B5AD-271AFF99DE11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F73EBC7A-4A06-41D0-B06F-964394F2A513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4C755452-5C9F-446E-9195-37A55796F91E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654D80B3-EBCF-42A4-A3AC-E439EFFC1310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9C7F7ADA-5B00-447E-80F5-4C3BF7C425F7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62DA28CA-6DC1-4CA5-B29E-EE192368EAB1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DC7AF7E9-1A12-4C2F-A509-C9B6D61129B8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663825E5-D8FA-4BDC-A6AB-804E10FFAD76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5C318203-BD2C-4243-AFB1-58C5DE89B694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3B223276-4CA7-4A94-87BB-67F3A4D0FB1F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515FEA6A-63AE-44DE-A6BB-73B8ADF0BA3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C4F032D9-9A92-4F6D-B710-8E2BD18236E5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1F319F38-5B09-47C7-9548-6ED457688D28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4B2035FB-35BA-4C23-A5FA-B37E449E755A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4366C88C-3438-4F7E-97B2-5F430C259D2A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793AE502-88D8-4C94-8190-168BDE417EC7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ABB49C67-6FA4-4C5A-AC69-E23AD519B776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B44D6410-23EC-4A9B-BFBB-D6FB2FD15D2D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25D8DD17-9F9D-4896-9EF8-34630E0EF669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B42C83C0-937A-45BC-A779-FE8E272EF536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4490438C-4462-4259-B6DE-1B87DFFD7D6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251B1987-B53C-40D6-B95D-AD20A88DF457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0DD8C78F-4402-4034-99E4-9B2F46A97D6A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C7233F3D-515F-407B-8F09-DA4C5189D062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5FAE90EC-48CE-4306-9CA5-475B989C98B3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5547DCE6-DFC4-40FE-B29D-DF71EB117B6D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3C75248E-8CB1-4664-8AF2-02FBF898C824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49C5AF41-66FA-4BA4-85F1-83E9A045A356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1B4CCE01-3536-4962-B684-1BC808CAF302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75D0FDED-DBC3-448D-9138-2B1618B0DEBB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8C2EB825-7B6F-41D2-B5D3-686490F7D0B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E19953C2-8679-43E9-914F-752690720109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CCFF6784-CDAC-4F4B-A87B-2B724529D0FB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EACA2D4D-F764-495A-A6A1-07879E9FA34B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1B0A0D8D-EC5A-4549-A2E0-6F23233918C9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B72A9789-1BA8-4360-82C8-3768392B53C9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F747EC5D-8535-4CAB-AB03-BAA9F2DAD67A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54918396-1157-465C-8FCE-9CC4712300D4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7CB4EA8F-96B4-4515-AF33-A6E2B80E6015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7C9D1727-102C-4615-B707-073DE71EFE10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26534516-7DB4-4745-BEF9-E52C2F4EAE1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BBB5583-98BA-49FA-9B9F-525C3940F166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F24DE854-3F8F-4C9D-80BB-9BA729310C67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2F379AC5-CBDA-4181-AFB3-62216D2C08F6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FFE3C120-FEF2-47CA-A2E4-0E73B4406878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408A7CF4-C740-41C4-AFF5-FD0BD439289B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1BA19258-B9FA-4A98-8BAB-14499A60A74E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36904EBD-50D1-4F03-8FF5-609BAA83FBD3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07B255A7-2AC2-40F3-A2D6-01053CEB1A73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1A0AF14F-A1C2-4B60-BDF1-ED956CD0C111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7C545B83-6AA2-407D-A81F-36B6F64C6B5A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406CA4DA-5F70-41FC-89EE-87CAF4C505A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12DA8FD-D2F5-492E-B748-40E52BC550EE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65E4132E-1C33-4DAC-9E34-57F0634935CB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EB53A629-F5BC-429F-A0BA-6A6C3FC94882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F7187F23-9FC4-4042-B72F-A3F03182D762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D56692BB-80EF-4D63-BD2C-9A672D631B1E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4F80A12E-66D9-4B38-8F3B-23607AE53942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8BBD1567-5067-4820-8C58-EB91B23B24DC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2D1BDE68-592A-4F39-A079-45E4B49FBDB9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808E19F3-AF7E-4A7C-92E3-66BCB5B9AA83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7073D0AA-D709-4F32-B513-3933584FCD1A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BB010D11-31BB-47D8-860C-14DB1E0FDAC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BF22E84-4053-4789-858C-345D2D46B18A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29E90987-0AF1-4776-BC94-1963516320DF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03013FF7-D898-45C7-BE44-F284B46A4DF1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E83BABAD-0A05-4715-88F0-227DA689BF52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488D5991-6A7B-48DD-BD93-89DA22C09D2B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ED0E737F-8296-4554-B5D0-A11ADF70B5D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415803B-CDC2-40B4-99DE-89317648F22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4CEF8D0-3E10-4D95-A1C7-B8F32883646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E357DBE-7739-4AB9-B92D-EF9F3865650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B337BE8-00F7-4B0F-B905-1A9D3E2A5CA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EDADABC-AC16-45F4-A687-43DDB3442AE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C0C2030-4519-4F8F-85CB-BBAF7BD87C3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6FA24FC-B36F-42DB-AF39-459EDC34C98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1801ED8-E74E-4FEF-ADFF-DFB110175D9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CDCAABA-374E-4125-AD4C-DF5FFCA4DB5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91118FD-92B1-4CB8-9633-5C556762E5C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3175B6F-3414-4003-95D2-C1BB92255DF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E30606E-96E6-4523-AF5B-017F0DB5938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1FF17F5-69C9-4FE7-99BC-17411EAAF2D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A756645-9A2D-4690-9EFF-792E1FD1B44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904377D-6E3C-43CB-9D17-3B0825E88A5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DB21D7C-4207-4012-A9EA-6CF43F5EF64A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09BF029-FCEA-42A8-85F0-D52C9352B7F1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8485F6F-A40D-49FD-8219-4826DD66D4C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A546EBE-1439-4244-8128-454A3CB24D0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EAC8720-B5FD-41E2-B292-E4AE3E3A185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06B374BC-4D68-42DD-89B4-0C7DC6F2E70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D0FD216-8BFB-4EEA-8FE0-7EB3F472BBC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A67ED780-B6EC-4349-AD25-3C63E87E44E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16A9BE3-E16F-43F8-8763-1382FBCC0DD6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7981492-A59D-4697-B068-265822524C5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E78F92D-EB1A-41EA-A5A7-1FE128E56C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985</Words>
  <Application>Microsoft Office PowerPoint</Application>
  <PresentationFormat>Widescreen</PresentationFormat>
  <Paragraphs>407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Semibold</vt:lpstr>
      <vt:lpstr>Segoe UI Semilight</vt:lpstr>
      <vt:lpstr>Tema do Office</vt:lpstr>
      <vt:lpstr>Layouts de storyboard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613</cp:revision>
  <dcterms:created xsi:type="dcterms:W3CDTF">2018-09-23T18:15:13Z</dcterms:created>
  <dcterms:modified xsi:type="dcterms:W3CDTF">2019-02-05T15:08:16Z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