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customXml/itemProps97.xml" ContentType="application/vnd.openxmlformats-officedocument.customXmlProperties+xml"/>
  <Override PartName="/customXml/itemProps98.xml" ContentType="application/vnd.openxmlformats-officedocument.customXmlProperties+xml"/>
  <Override PartName="/customXml/itemProps99.xml" ContentType="application/vnd.openxmlformats-officedocument.customXmlProperties+xml"/>
  <Override PartName="/customXml/itemProps100.xml" ContentType="application/vnd.openxmlformats-officedocument.customXmlProperties+xml"/>
  <Override PartName="/customXml/itemProps101.xml" ContentType="application/vnd.openxmlformats-officedocument.customXmlProperties+xml"/>
  <Override PartName="/customXml/itemProps102.xml" ContentType="application/vnd.openxmlformats-officedocument.customXmlProperties+xml"/>
  <Override PartName="/customXml/itemProps103.xml" ContentType="application/vnd.openxmlformats-officedocument.customXmlProperties+xml"/>
  <Override PartName="/customXml/itemProps104.xml" ContentType="application/vnd.openxmlformats-officedocument.customXmlProperties+xml"/>
  <Override PartName="/customXml/itemProps105.xml" ContentType="application/vnd.openxmlformats-officedocument.customXmlProperties+xml"/>
  <Override PartName="/customXml/itemProps106.xml" ContentType="application/vnd.openxmlformats-officedocument.customXmlProperties+xml"/>
  <Override PartName="/customXml/itemProps107.xml" ContentType="application/vnd.openxmlformats-officedocument.customXmlProperties+xml"/>
  <Override PartName="/customXml/itemProps108.xml" ContentType="application/vnd.openxmlformats-officedocument.customXmlProperties+xml"/>
  <Override PartName="/customXml/itemProps109.xml" ContentType="application/vnd.openxmlformats-officedocument.customXmlProperties+xml"/>
  <Override PartName="/customXml/itemProps110.xml" ContentType="application/vnd.openxmlformats-officedocument.customXmlProperties+xml"/>
  <Override PartName="/customXml/itemProps111.xml" ContentType="application/vnd.openxmlformats-officedocument.customXmlProperties+xml"/>
  <Override PartName="/customXml/itemProps112.xml" ContentType="application/vnd.openxmlformats-officedocument.customXmlProperties+xml"/>
  <Override PartName="/customXml/itemProps113.xml" ContentType="application/vnd.openxmlformats-officedocument.customXmlProperties+xml"/>
  <Override PartName="/customXml/itemProps114.xml" ContentType="application/vnd.openxmlformats-officedocument.customXmlProperties+xml"/>
  <Override PartName="/customXml/itemProps115.xml" ContentType="application/vnd.openxmlformats-officedocument.customXmlProperties+xml"/>
  <Override PartName="/customXml/itemProps116.xml" ContentType="application/vnd.openxmlformats-officedocument.customXmlProperties+xml"/>
  <Override PartName="/customXml/itemProps117.xml" ContentType="application/vnd.openxmlformats-officedocument.customXmlProperties+xml"/>
  <Override PartName="/customXml/itemProps118.xml" ContentType="application/vnd.openxmlformats-officedocument.customXmlProperties+xml"/>
  <Override PartName="/customXml/itemProps119.xml" ContentType="application/vnd.openxmlformats-officedocument.customXmlProperties+xml"/>
  <Override PartName="/customXml/itemProps120.xml" ContentType="application/vnd.openxmlformats-officedocument.customXmlProperties+xml"/>
  <Override PartName="/customXml/itemProps121.xml" ContentType="application/vnd.openxmlformats-officedocument.customXmlProperties+xml"/>
  <Override PartName="/customXml/itemProps122.xml" ContentType="application/vnd.openxmlformats-officedocument.customXmlProperties+xml"/>
  <Override PartName="/customXml/itemProps123.xml" ContentType="application/vnd.openxmlformats-officedocument.customXmlProperties+xml"/>
  <Override PartName="/customXml/itemProps124.xml" ContentType="application/vnd.openxmlformats-officedocument.customXmlProperties+xml"/>
  <Override PartName="/customXml/itemProps125.xml" ContentType="application/vnd.openxmlformats-officedocument.customXmlProperties+xml"/>
  <Override PartName="/customXml/itemProps126.xml" ContentType="application/vnd.openxmlformats-officedocument.customXmlProperties+xml"/>
  <Override PartName="/customXml/itemProps127.xml" ContentType="application/vnd.openxmlformats-officedocument.customXmlProperties+xml"/>
  <Override PartName="/customXml/itemProps128.xml" ContentType="application/vnd.openxmlformats-officedocument.customXmlProperties+xml"/>
  <Override PartName="/customXml/itemProps129.xml" ContentType="application/vnd.openxmlformats-officedocument.customXmlProperties+xml"/>
  <Override PartName="/customXml/itemProps130.xml" ContentType="application/vnd.openxmlformats-officedocument.customXmlProperties+xml"/>
  <Override PartName="/customXml/itemProps131.xml" ContentType="application/vnd.openxmlformats-officedocument.customXmlProperties+xml"/>
  <Override PartName="/customXml/itemProps132.xml" ContentType="application/vnd.openxmlformats-officedocument.customXmlProperties+xml"/>
  <Override PartName="/customXml/itemProps133.xml" ContentType="application/vnd.openxmlformats-officedocument.customXmlProperties+xml"/>
  <Override PartName="/customXml/itemProps134.xml" ContentType="application/vnd.openxmlformats-officedocument.customXmlProperties+xml"/>
  <Override PartName="/customXml/itemProps135.xml" ContentType="application/vnd.openxmlformats-officedocument.customXmlProperties+xml"/>
  <Override PartName="/customXml/itemProps136.xml" ContentType="application/vnd.openxmlformats-officedocument.customXmlProperties+xml"/>
  <Override PartName="/customXml/itemProps137.xml" ContentType="application/vnd.openxmlformats-officedocument.customXmlProperties+xml"/>
  <Override PartName="/customXml/itemProps138.xml" ContentType="application/vnd.openxmlformats-officedocument.customXmlProperties+xml"/>
  <Override PartName="/customXml/itemProps139.xml" ContentType="application/vnd.openxmlformats-officedocument.customXmlProperties+xml"/>
  <Override PartName="/customXml/itemProps140.xml" ContentType="application/vnd.openxmlformats-officedocument.customXmlProperties+xml"/>
  <Override PartName="/customXml/itemProps141.xml" ContentType="application/vnd.openxmlformats-officedocument.customXmlProperties+xml"/>
  <Override PartName="/customXml/itemProps142.xml" ContentType="application/vnd.openxmlformats-officedocument.customXmlProperties+xml"/>
  <Override PartName="/customXml/itemProps143.xml" ContentType="application/vnd.openxmlformats-officedocument.customXmlProperties+xml"/>
  <Override PartName="/customXml/itemProps144.xml" ContentType="application/vnd.openxmlformats-officedocument.customXmlProperties+xml"/>
  <Override PartName="/customXml/itemProps145.xml" ContentType="application/vnd.openxmlformats-officedocument.customXmlProperties+xml"/>
  <Override PartName="/customXml/itemProps146.xml" ContentType="application/vnd.openxmlformats-officedocument.customXmlProperties+xml"/>
  <Override PartName="/customXml/itemProps147.xml" ContentType="application/vnd.openxmlformats-officedocument.customXmlProperties+xml"/>
  <Override PartName="/customXml/itemProps148.xml" ContentType="application/vnd.openxmlformats-officedocument.customXmlProperties+xml"/>
  <Override PartName="/customXml/itemProps149.xml" ContentType="application/vnd.openxmlformats-officedocument.customXmlProperties+xml"/>
  <Override PartName="/customXml/itemProps150.xml" ContentType="application/vnd.openxmlformats-officedocument.customXmlProperties+xml"/>
  <Override PartName="/customXml/itemProps151.xml" ContentType="application/vnd.openxmlformats-officedocument.customXmlProperties+xml"/>
  <Override PartName="/customXml/itemProps152.xml" ContentType="application/vnd.openxmlformats-officedocument.customXmlProperties+xml"/>
  <Override PartName="/customXml/itemProps153.xml" ContentType="application/vnd.openxmlformats-officedocument.customXmlProperties+xml"/>
  <Override PartName="/customXml/itemProps154.xml" ContentType="application/vnd.openxmlformats-officedocument.customXmlProperties+xml"/>
  <Override PartName="/customXml/itemProps155.xml" ContentType="application/vnd.openxmlformats-officedocument.customXmlProperties+xml"/>
  <Override PartName="/customXml/itemProps156.xml" ContentType="application/vnd.openxmlformats-officedocument.customXmlProperties+xml"/>
  <Override PartName="/customXml/itemProps157.xml" ContentType="application/vnd.openxmlformats-officedocument.customXmlProperties+xml"/>
  <Override PartName="/customXml/itemProps158.xml" ContentType="application/vnd.openxmlformats-officedocument.customXmlProperties+xml"/>
  <Override PartName="/customXml/itemProps159.xml" ContentType="application/vnd.openxmlformats-officedocument.customXmlProperties+xml"/>
  <Override PartName="/customXml/itemProps160.xml" ContentType="application/vnd.openxmlformats-officedocument.customXmlProperties+xml"/>
  <Override PartName="/customXml/itemProps161.xml" ContentType="application/vnd.openxmlformats-officedocument.customXmlProperties+xml"/>
  <Override PartName="/customXml/itemProps162.xml" ContentType="application/vnd.openxmlformats-officedocument.customXmlProperties+xml"/>
  <Override PartName="/customXml/itemProps163.xml" ContentType="application/vnd.openxmlformats-officedocument.customXmlProperties+xml"/>
  <Override PartName="/customXml/itemProps164.xml" ContentType="application/vnd.openxmlformats-officedocument.customXmlProperties+xml"/>
  <Override PartName="/customXml/itemProps165.xml" ContentType="application/vnd.openxmlformats-officedocument.customXmlProperties+xml"/>
  <Override PartName="/customXml/itemProps166.xml" ContentType="application/vnd.openxmlformats-officedocument.customXmlProperties+xml"/>
  <Override PartName="/customXml/itemProps167.xml" ContentType="application/vnd.openxmlformats-officedocument.customXmlProperties+xml"/>
  <Override PartName="/customXml/itemProps168.xml" ContentType="application/vnd.openxmlformats-officedocument.customXmlProperties+xml"/>
  <Override PartName="/customXml/itemProps169.xml" ContentType="application/vnd.openxmlformats-officedocument.customXmlProperties+xml"/>
  <Override PartName="/customXml/itemProps170.xml" ContentType="application/vnd.openxmlformats-officedocument.customXmlProperties+xml"/>
  <Override PartName="/customXml/itemProps171.xml" ContentType="application/vnd.openxmlformats-officedocument.customXmlProperties+xml"/>
  <Override PartName="/customXml/itemProps172.xml" ContentType="application/vnd.openxmlformats-officedocument.customXmlProperties+xml"/>
  <Override PartName="/customXml/itemProps173.xml" ContentType="application/vnd.openxmlformats-officedocument.customXmlProperties+xml"/>
  <Override PartName="/customXml/itemProps174.xml" ContentType="application/vnd.openxmlformats-officedocument.customXmlProperties+xml"/>
  <Override PartName="/customXml/itemProps175.xml" ContentType="application/vnd.openxmlformats-officedocument.customXmlProperties+xml"/>
  <Override PartName="/customXml/itemProps176.xml" ContentType="application/vnd.openxmlformats-officedocument.customXmlProperties+xml"/>
  <Override PartName="/customXml/itemProps177.xml" ContentType="application/vnd.openxmlformats-officedocument.customXmlProperties+xml"/>
  <Override PartName="/customXml/itemProps178.xml" ContentType="application/vnd.openxmlformats-officedocument.customXmlProperties+xml"/>
  <Override PartName="/customXml/itemProps179.xml" ContentType="application/vnd.openxmlformats-officedocument.customXmlProperties+xml"/>
  <Override PartName="/customXml/itemProps180.xml" ContentType="application/vnd.openxmlformats-officedocument.customXmlProperties+xml"/>
  <Override PartName="/customXml/itemProps181.xml" ContentType="application/vnd.openxmlformats-officedocument.customXmlProperties+xml"/>
  <Override PartName="/customXml/itemProps182.xml" ContentType="application/vnd.openxmlformats-officedocument.customXmlProperties+xml"/>
  <Override PartName="/customXml/itemProps183.xml" ContentType="application/vnd.openxmlformats-officedocument.customXmlProperties+xml"/>
  <Override PartName="/customXml/itemProps184.xml" ContentType="application/vnd.openxmlformats-officedocument.customXmlProperties+xml"/>
  <Override PartName="/customXml/itemProps185.xml" ContentType="application/vnd.openxmlformats-officedocument.customXmlProperties+xml"/>
  <Override PartName="/customXml/itemProps186.xml" ContentType="application/vnd.openxmlformats-officedocument.customXmlProperties+xml"/>
  <Override PartName="/customXml/itemProps187.xml" ContentType="application/vnd.openxmlformats-officedocument.customXmlProperties+xml"/>
  <Override PartName="/customXml/itemProps188.xml" ContentType="application/vnd.openxmlformats-officedocument.customXmlProperties+xml"/>
  <Override PartName="/customXml/itemProps189.xml" ContentType="application/vnd.openxmlformats-officedocument.customXmlProperties+xml"/>
  <Override PartName="/customXml/itemProps190.xml" ContentType="application/vnd.openxmlformats-officedocument.customXmlProperties+xml"/>
  <Override PartName="/customXml/itemProps191.xml" ContentType="application/vnd.openxmlformats-officedocument.customXmlProperties+xml"/>
  <Override PartName="/customXml/itemProps192.xml" ContentType="application/vnd.openxmlformats-officedocument.customXmlProperties+xml"/>
  <Override PartName="/customXml/itemProps193.xml" ContentType="application/vnd.openxmlformats-officedocument.customXmlProperties+xml"/>
  <Override PartName="/customXml/itemProps194.xml" ContentType="application/vnd.openxmlformats-officedocument.customXmlProperties+xml"/>
  <Override PartName="/customXml/itemProps195.xml" ContentType="application/vnd.openxmlformats-officedocument.customXmlProperties+xml"/>
  <Override PartName="/customXml/itemProps196.xml" ContentType="application/vnd.openxmlformats-officedocument.customXmlProperties+xml"/>
  <Override PartName="/customXml/itemProps197.xml" ContentType="application/vnd.openxmlformats-officedocument.customXmlProperties+xml"/>
  <Override PartName="/customXml/itemProps198.xml" ContentType="application/vnd.openxmlformats-officedocument.customXmlProperties+xml"/>
  <Override PartName="/customXml/itemProps199.xml" ContentType="application/vnd.openxmlformats-officedocument.customXmlProperties+xml"/>
  <Override PartName="/customXml/itemProps200.xml" ContentType="application/vnd.openxmlformats-officedocument.customXmlProperties+xml"/>
  <Override PartName="/customXml/itemProps201.xml" ContentType="application/vnd.openxmlformats-officedocument.customXmlProperties+xml"/>
  <Override PartName="/customXml/itemProps202.xml" ContentType="application/vnd.openxmlformats-officedocument.customXmlProperties+xml"/>
  <Override PartName="/customXml/itemProps203.xml" ContentType="application/vnd.openxmlformats-officedocument.customXmlProperties+xml"/>
  <Override PartName="/customXml/itemProps204.xml" ContentType="application/vnd.openxmlformats-officedocument.customXmlProperties+xml"/>
  <Override PartName="/customXml/itemProps205.xml" ContentType="application/vnd.openxmlformats-officedocument.customXmlProperties+xml"/>
  <Override PartName="/customXml/itemProps206.xml" ContentType="application/vnd.openxmlformats-officedocument.customXmlProperties+xml"/>
  <Override PartName="/customXml/itemProps207.xml" ContentType="application/vnd.openxmlformats-officedocument.customXmlProperties+xml"/>
  <Override PartName="/customXml/itemProps208.xml" ContentType="application/vnd.openxmlformats-officedocument.customXmlProperties+xml"/>
  <Override PartName="/customXml/itemProps209.xml" ContentType="application/vnd.openxmlformats-officedocument.customXmlProperties+xml"/>
  <Override PartName="/customXml/itemProps210.xml" ContentType="application/vnd.openxmlformats-officedocument.customXmlProperties+xml"/>
  <Override PartName="/customXml/itemProps211.xml" ContentType="application/vnd.openxmlformats-officedocument.customXmlProperties+xml"/>
  <Override PartName="/customXml/itemProps212.xml" ContentType="application/vnd.openxmlformats-officedocument.customXmlProperties+xml"/>
  <Override PartName="/customXml/itemProps213.xml" ContentType="application/vnd.openxmlformats-officedocument.customXmlProperties+xml"/>
  <Override PartName="/customXml/itemProps214.xml" ContentType="application/vnd.openxmlformats-officedocument.customXmlProperties+xml"/>
  <Override PartName="/customXml/itemProps215.xml" ContentType="application/vnd.openxmlformats-officedocument.customXmlProperties+xml"/>
  <Override PartName="/customXml/itemProps216.xml" ContentType="application/vnd.openxmlformats-officedocument.customXmlProperties+xml"/>
  <Override PartName="/customXml/itemProps217.xml" ContentType="application/vnd.openxmlformats-officedocument.customXmlProperties+xml"/>
  <Override PartName="/customXml/itemProps218.xml" ContentType="application/vnd.openxmlformats-officedocument.customXmlProperties+xml"/>
  <Override PartName="/customXml/itemProps219.xml" ContentType="application/vnd.openxmlformats-officedocument.customXmlProperties+xml"/>
  <Override PartName="/customXml/itemProps220.xml" ContentType="application/vnd.openxmlformats-officedocument.customXmlProperties+xml"/>
  <Override PartName="/customXml/itemProps221.xml" ContentType="application/vnd.openxmlformats-officedocument.customXmlProperties+xml"/>
  <Override PartName="/customXml/itemProps222.xml" ContentType="application/vnd.openxmlformats-officedocument.customXmlProperties+xml"/>
  <Override PartName="/customXml/itemProps223.xml" ContentType="application/vnd.openxmlformats-officedocument.customXmlProperties+xml"/>
  <Override PartName="/customXml/itemProps224.xml" ContentType="application/vnd.openxmlformats-officedocument.customXmlProperties+xml"/>
  <Override PartName="/customXml/itemProps225.xml" ContentType="application/vnd.openxmlformats-officedocument.customXmlProperties+xml"/>
  <Override PartName="/customXml/itemProps226.xml" ContentType="application/vnd.openxmlformats-officedocument.customXmlProperties+xml"/>
  <Override PartName="/customXml/itemProps227.xml" ContentType="application/vnd.openxmlformats-officedocument.customXmlProperties+xml"/>
  <Override PartName="/customXml/itemProps228.xml" ContentType="application/vnd.openxmlformats-officedocument.customXmlProperties+xml"/>
  <Override PartName="/customXml/itemProps229.xml" ContentType="application/vnd.openxmlformats-officedocument.customXmlProperties+xml"/>
  <Override PartName="/customXml/itemProps230.xml" ContentType="application/vnd.openxmlformats-officedocument.customXmlProperties+xml"/>
  <Override PartName="/customXml/itemProps231.xml" ContentType="application/vnd.openxmlformats-officedocument.customXmlProperties+xml"/>
  <Override PartName="/customXml/itemProps232.xml" ContentType="application/vnd.openxmlformats-officedocument.customXmlProperties+xml"/>
  <Override PartName="/customXml/itemProps233.xml" ContentType="application/vnd.openxmlformats-officedocument.customXmlProperties+xml"/>
  <Override PartName="/customXml/itemProps234.xml" ContentType="application/vnd.openxmlformats-officedocument.customXmlProperties+xml"/>
  <Override PartName="/customXml/itemProps235.xml" ContentType="application/vnd.openxmlformats-officedocument.customXmlProperties+xml"/>
  <Override PartName="/customXml/itemProps236.xml" ContentType="application/vnd.openxmlformats-officedocument.customXmlProperties+xml"/>
  <Override PartName="/customXml/itemProps237.xml" ContentType="application/vnd.openxmlformats-officedocument.customXmlProperties+xml"/>
  <Override PartName="/customXml/itemProps238.xml" ContentType="application/vnd.openxmlformats-officedocument.customXmlProperties+xml"/>
  <Override PartName="/customXml/itemProps239.xml" ContentType="application/vnd.openxmlformats-officedocument.customXmlProperties+xml"/>
  <Override PartName="/customXml/itemProps240.xml" ContentType="application/vnd.openxmlformats-officedocument.customXmlProperties+xml"/>
  <Override PartName="/customXml/itemProps241.xml" ContentType="application/vnd.openxmlformats-officedocument.customXmlProperties+xml"/>
  <Override PartName="/customXml/itemProps242.xml" ContentType="application/vnd.openxmlformats-officedocument.customXmlProperties+xml"/>
  <Override PartName="/customXml/itemProps243.xml" ContentType="application/vnd.openxmlformats-officedocument.customXmlProperties+xml"/>
  <Override PartName="/customXml/itemProps244.xml" ContentType="application/vnd.openxmlformats-officedocument.customXmlProperties+xml"/>
  <Override PartName="/customXml/itemProps245.xml" ContentType="application/vnd.openxmlformats-officedocument.customXmlProperties+xml"/>
  <Override PartName="/customXml/itemProps246.xml" ContentType="application/vnd.openxmlformats-officedocument.customXmlProperties+xml"/>
  <Override PartName="/customXml/itemProps247.xml" ContentType="application/vnd.openxmlformats-officedocument.customXmlProperties+xml"/>
  <Override PartName="/customXml/itemProps248.xml" ContentType="application/vnd.openxmlformats-officedocument.customXmlProperties+xml"/>
  <Override PartName="/customXml/itemProps249.xml" ContentType="application/vnd.openxmlformats-officedocument.customXmlProperties+xml"/>
  <Override PartName="/customXml/itemProps250.xml" ContentType="application/vnd.openxmlformats-officedocument.customXmlProperties+xml"/>
  <Override PartName="/customXml/itemProps251.xml" ContentType="application/vnd.openxmlformats-officedocument.customXmlProperties+xml"/>
  <Override PartName="/customXml/itemProps252.xml" ContentType="application/vnd.openxmlformats-officedocument.customXmlProperties+xml"/>
  <Override PartName="/customXml/itemProps253.xml" ContentType="application/vnd.openxmlformats-officedocument.customXmlProperties+xml"/>
  <Override PartName="/customXml/itemProps254.xml" ContentType="application/vnd.openxmlformats-officedocument.customXmlProperties+xml"/>
  <Override PartName="/customXml/itemProps255.xml" ContentType="application/vnd.openxmlformats-officedocument.customXmlProperties+xml"/>
  <Override PartName="/customXml/itemProps256.xml" ContentType="application/vnd.openxmlformats-officedocument.customXmlProperties+xml"/>
  <Override PartName="/customXml/itemProps257.xml" ContentType="application/vnd.openxmlformats-officedocument.customXmlProperties+xml"/>
  <Override PartName="/customXml/itemProps258.xml" ContentType="application/vnd.openxmlformats-officedocument.customXmlProperties+xml"/>
  <Override PartName="/customXml/itemProps259.xml" ContentType="application/vnd.openxmlformats-officedocument.customXmlProperties+xml"/>
  <Override PartName="/customXml/itemProps260.xml" ContentType="application/vnd.openxmlformats-officedocument.customXmlProperties+xml"/>
  <Override PartName="/customXml/itemProps261.xml" ContentType="application/vnd.openxmlformats-officedocument.customXmlProperties+xml"/>
  <Override PartName="/customXml/itemProps262.xml" ContentType="application/vnd.openxmlformats-officedocument.customXmlProperties+xml"/>
  <Override PartName="/customXml/itemProps263.xml" ContentType="application/vnd.openxmlformats-officedocument.customXmlProperties+xml"/>
  <Override PartName="/customXml/itemProps264.xml" ContentType="application/vnd.openxmlformats-officedocument.customXmlProperties+xml"/>
  <Override PartName="/customXml/itemProps265.xml" ContentType="application/vnd.openxmlformats-officedocument.customXmlProperties+xml"/>
  <Override PartName="/customXml/itemProps266.xml" ContentType="application/vnd.openxmlformats-officedocument.customXmlProperties+xml"/>
  <Override PartName="/customXml/itemProps267.xml" ContentType="application/vnd.openxmlformats-officedocument.customXmlProperties+xml"/>
  <Override PartName="/customXml/itemProps268.xml" ContentType="application/vnd.openxmlformats-officedocument.customXmlProperties+xml"/>
  <Override PartName="/customXml/itemProps269.xml" ContentType="application/vnd.openxmlformats-officedocument.customXmlProperties+xml"/>
  <Override PartName="/customXml/itemProps270.xml" ContentType="application/vnd.openxmlformats-officedocument.customXmlProperties+xml"/>
  <Override PartName="/customXml/itemProps271.xml" ContentType="application/vnd.openxmlformats-officedocument.customXmlProperties+xml"/>
  <Override PartName="/customXml/itemProps272.xml" ContentType="application/vnd.openxmlformats-officedocument.customXmlProperties+xml"/>
  <Override PartName="/customXml/itemProps273.xml" ContentType="application/vnd.openxmlformats-officedocument.customXmlProperties+xml"/>
  <Override PartName="/customXml/itemProps274.xml" ContentType="application/vnd.openxmlformats-officedocument.customXmlProperties+xml"/>
  <Override PartName="/customXml/itemProps275.xml" ContentType="application/vnd.openxmlformats-officedocument.customXmlProperties+xml"/>
  <Override PartName="/customXml/itemProps276.xml" ContentType="application/vnd.openxmlformats-officedocument.customXmlProperties+xml"/>
  <Override PartName="/customXml/itemProps277.xml" ContentType="application/vnd.openxmlformats-officedocument.customXmlProperties+xml"/>
  <Override PartName="/customXml/itemProps278.xml" ContentType="application/vnd.openxmlformats-officedocument.customXmlProperties+xml"/>
  <Override PartName="/customXml/itemProps279.xml" ContentType="application/vnd.openxmlformats-officedocument.customXmlProperties+xml"/>
  <Override PartName="/customXml/itemProps280.xml" ContentType="application/vnd.openxmlformats-officedocument.customXmlProperties+xml"/>
  <Override PartName="/customXml/itemProps281.xml" ContentType="application/vnd.openxmlformats-officedocument.customXmlProperties+xml"/>
  <Override PartName="/customXml/itemProps282.xml" ContentType="application/vnd.openxmlformats-officedocument.customXmlProperties+xml"/>
  <Override PartName="/customXml/itemProps283.xml" ContentType="application/vnd.openxmlformats-officedocument.customXmlProperties+xml"/>
  <Override PartName="/customXml/itemProps284.xml" ContentType="application/vnd.openxmlformats-officedocument.customXmlProperties+xml"/>
  <Override PartName="/customXml/itemProps285.xml" ContentType="application/vnd.openxmlformats-officedocument.customXmlProperties+xml"/>
  <Override PartName="/customXml/itemProps286.xml" ContentType="application/vnd.openxmlformats-officedocument.customXmlProperties+xml"/>
  <Override PartName="/customXml/itemProps287.xml" ContentType="application/vnd.openxmlformats-officedocument.customXmlProperties+xml"/>
  <Override PartName="/customXml/itemProps288.xml" ContentType="application/vnd.openxmlformats-officedocument.customXmlProperties+xml"/>
  <Override PartName="/customXml/itemProps289.xml" ContentType="application/vnd.openxmlformats-officedocument.customXmlProperties+xml"/>
  <Override PartName="/customXml/itemProps290.xml" ContentType="application/vnd.openxmlformats-officedocument.customXmlProperties+xml"/>
  <Override PartName="/customXml/itemProps291.xml" ContentType="application/vnd.openxmlformats-officedocument.customXmlProperties+xml"/>
  <Override PartName="/customXml/itemProps292.xml" ContentType="application/vnd.openxmlformats-officedocument.customXmlProperties+xml"/>
  <Override PartName="/customXml/itemProps293.xml" ContentType="application/vnd.openxmlformats-officedocument.customXmlProperties+xml"/>
  <Override PartName="/customXml/itemProps294.xml" ContentType="application/vnd.openxmlformats-officedocument.customXmlProperties+xml"/>
  <Override PartName="/customXml/itemProps295.xml" ContentType="application/vnd.openxmlformats-officedocument.customXmlProperties+xml"/>
  <Override PartName="/customXml/itemProps296.xml" ContentType="application/vnd.openxmlformats-officedocument.customXmlProperties+xml"/>
  <Override PartName="/customXml/itemProps297.xml" ContentType="application/vnd.openxmlformats-officedocument.customXmlProperties+xml"/>
  <Override PartName="/customXml/itemProps298.xml" ContentType="application/vnd.openxmlformats-officedocument.customXmlProperties+xml"/>
  <Override PartName="/customXml/itemProps299.xml" ContentType="application/vnd.openxmlformats-officedocument.customXmlProperties+xml"/>
  <Override PartName="/customXml/itemProps300.xml" ContentType="application/vnd.openxmlformats-officedocument.customXmlProperties+xml"/>
  <Override PartName="/customXml/itemProps301.xml" ContentType="application/vnd.openxmlformats-officedocument.customXmlProperties+xml"/>
  <Override PartName="/customXml/itemProps302.xml" ContentType="application/vnd.openxmlformats-officedocument.customXmlProperties+xml"/>
  <Override PartName="/customXml/itemProps303.xml" ContentType="application/vnd.openxmlformats-officedocument.customXmlProperties+xml"/>
  <Override PartName="/customXml/itemProps304.xml" ContentType="application/vnd.openxmlformats-officedocument.customXmlProperties+xml"/>
  <Override PartName="/customXml/itemProps305.xml" ContentType="application/vnd.openxmlformats-officedocument.customXmlProperties+xml"/>
  <Override PartName="/customXml/itemProps306.xml" ContentType="application/vnd.openxmlformats-officedocument.customXmlProperties+xml"/>
  <Override PartName="/customXml/itemProps307.xml" ContentType="application/vnd.openxmlformats-officedocument.customXmlProperties+xml"/>
  <Override PartName="/customXml/itemProps308.xml" ContentType="application/vnd.openxmlformats-officedocument.customXmlProperties+xml"/>
  <Override PartName="/customXml/itemProps309.xml" ContentType="application/vnd.openxmlformats-officedocument.customXmlProperties+xml"/>
  <Override PartName="/customXml/itemProps310.xml" ContentType="application/vnd.openxmlformats-officedocument.customXmlProperties+xml"/>
  <Override PartName="/customXml/itemProps311.xml" ContentType="application/vnd.openxmlformats-officedocument.customXmlProperties+xml"/>
  <Override PartName="/customXml/itemProps312.xml" ContentType="application/vnd.openxmlformats-officedocument.customXmlProperties+xml"/>
  <Override PartName="/customXml/itemProps313.xml" ContentType="application/vnd.openxmlformats-officedocument.customXmlProperties+xml"/>
  <Override PartName="/customXml/itemProps314.xml" ContentType="application/vnd.openxmlformats-officedocument.customXmlProperties+xml"/>
  <Override PartName="/customXml/itemProps315.xml" ContentType="application/vnd.openxmlformats-officedocument.customXmlProperties+xml"/>
  <Override PartName="/customXml/itemProps316.xml" ContentType="application/vnd.openxmlformats-officedocument.customXmlProperties+xml"/>
  <Override PartName="/customXml/itemProps317.xml" ContentType="application/vnd.openxmlformats-officedocument.customXmlProperties+xml"/>
  <Override PartName="/customXml/itemProps318.xml" ContentType="application/vnd.openxmlformats-officedocument.customXmlProperties+xml"/>
  <Override PartName="/customXml/itemProps319.xml" ContentType="application/vnd.openxmlformats-officedocument.customXmlProperties+xml"/>
  <Override PartName="/customXml/itemProps320.xml" ContentType="application/vnd.openxmlformats-officedocument.customXmlProperties+xml"/>
  <Override PartName="/customXml/itemProps321.xml" ContentType="application/vnd.openxmlformats-officedocument.customXmlProperties+xml"/>
  <Override PartName="/customXml/itemProps322.xml" ContentType="application/vnd.openxmlformats-officedocument.customXmlProperties+xml"/>
  <Override PartName="/customXml/itemProps323.xml" ContentType="application/vnd.openxmlformats-officedocument.customXmlProperties+xml"/>
  <Override PartName="/customXml/itemProps324.xml" ContentType="application/vnd.openxmlformats-officedocument.customXmlProperties+xml"/>
  <Override PartName="/customXml/itemProps325.xml" ContentType="application/vnd.openxmlformats-officedocument.customXmlProperties+xml"/>
  <Override PartName="/customXml/itemProps326.xml" ContentType="application/vnd.openxmlformats-officedocument.customXmlProperties+xml"/>
  <Override PartName="/customXml/itemProps327.xml" ContentType="application/vnd.openxmlformats-officedocument.customXmlProperties+xml"/>
  <Override PartName="/customXml/itemProps328.xml" ContentType="application/vnd.openxmlformats-officedocument.customXmlProperties+xml"/>
  <Override PartName="/customXml/itemProps329.xml" ContentType="application/vnd.openxmlformats-officedocument.customXmlProperties+xml"/>
  <Override PartName="/customXml/itemProps330.xml" ContentType="application/vnd.openxmlformats-officedocument.customXmlProperties+xml"/>
  <Override PartName="/customXml/itemProps331.xml" ContentType="application/vnd.openxmlformats-officedocument.customXmlProperties+xml"/>
  <Override PartName="/customXml/itemProps332.xml" ContentType="application/vnd.openxmlformats-officedocument.customXmlProperties+xml"/>
  <Override PartName="/customXml/itemProps333.xml" ContentType="application/vnd.openxmlformats-officedocument.customXmlProperties+xml"/>
  <Override PartName="/customXml/itemProps334.xml" ContentType="application/vnd.openxmlformats-officedocument.customXmlProperties+xml"/>
  <Override PartName="/customXml/itemProps335.xml" ContentType="application/vnd.openxmlformats-officedocument.customXmlProperties+xml"/>
  <Override PartName="/customXml/itemProps336.xml" ContentType="application/vnd.openxmlformats-officedocument.customXmlProperties+xml"/>
  <Override PartName="/customXml/itemProps337.xml" ContentType="application/vnd.openxmlformats-officedocument.customXmlProperties+xml"/>
  <Override PartName="/customXml/itemProps338.xml" ContentType="application/vnd.openxmlformats-officedocument.customXmlProperties+xml"/>
  <Override PartName="/customXml/itemProps339.xml" ContentType="application/vnd.openxmlformats-officedocument.customXmlProperties+xml"/>
  <Override PartName="/customXml/itemProps340.xml" ContentType="application/vnd.openxmlformats-officedocument.customXmlProperties+xml"/>
  <Override PartName="/customXml/itemProps341.xml" ContentType="application/vnd.openxmlformats-officedocument.customXmlProperties+xml"/>
  <Override PartName="/customXml/itemProps342.xml" ContentType="application/vnd.openxmlformats-officedocument.customXmlProperties+xml"/>
  <Override PartName="/customXml/itemProps343.xml" ContentType="application/vnd.openxmlformats-officedocument.customXmlProperties+xml"/>
  <Override PartName="/customXml/itemProps344.xml" ContentType="application/vnd.openxmlformats-officedocument.customXmlProperties+xml"/>
  <Override PartName="/customXml/itemProps345.xml" ContentType="application/vnd.openxmlformats-officedocument.customXmlProperties+xml"/>
  <Override PartName="/customXml/itemProps346.xml" ContentType="application/vnd.openxmlformats-officedocument.customXmlProperties+xml"/>
  <Override PartName="/customXml/itemProps347.xml" ContentType="application/vnd.openxmlformats-officedocument.customXmlProperties+xml"/>
  <Override PartName="/customXml/itemProps348.xml" ContentType="application/vnd.openxmlformats-officedocument.customXmlProperties+xml"/>
  <Override PartName="/customXml/itemProps349.xml" ContentType="application/vnd.openxmlformats-officedocument.customXmlProperties+xml"/>
  <Override PartName="/customXml/itemProps350.xml" ContentType="application/vnd.openxmlformats-officedocument.customXmlProperties+xml"/>
  <Override PartName="/customXml/itemProps351.xml" ContentType="application/vnd.openxmlformats-officedocument.customXmlProperties+xml"/>
  <Override PartName="/customXml/itemProps352.xml" ContentType="application/vnd.openxmlformats-officedocument.customXmlProperties+xml"/>
  <Override PartName="/customXml/itemProps353.xml" ContentType="application/vnd.openxmlformats-officedocument.customXmlProperties+xml"/>
  <Override PartName="/customXml/itemProps354.xml" ContentType="application/vnd.openxmlformats-officedocument.customXmlProperties+xml"/>
  <Override PartName="/customXml/itemProps355.xml" ContentType="application/vnd.openxmlformats-officedocument.customXmlProperties+xml"/>
  <Override PartName="/customXml/itemProps356.xml" ContentType="application/vnd.openxmlformats-officedocument.customXmlProperties+xml"/>
  <Override PartName="/customXml/itemProps357.xml" ContentType="application/vnd.openxmlformats-officedocument.customXmlProperties+xml"/>
  <Override PartName="/customXml/itemProps358.xml" ContentType="application/vnd.openxmlformats-officedocument.customXmlProperties+xml"/>
  <Override PartName="/customXml/itemProps359.xml" ContentType="application/vnd.openxmlformats-officedocument.customXmlProperties+xml"/>
  <Override PartName="/customXml/itemProps360.xml" ContentType="application/vnd.openxmlformats-officedocument.customXmlProperties+xml"/>
  <Override PartName="/customXml/itemProps361.xml" ContentType="application/vnd.openxmlformats-officedocument.customXmlProperties+xml"/>
  <Override PartName="/customXml/itemProps362.xml" ContentType="application/vnd.openxmlformats-officedocument.customXmlProperties+xml"/>
  <Override PartName="/customXml/itemProps363.xml" ContentType="application/vnd.openxmlformats-officedocument.customXmlProperties+xml"/>
  <Override PartName="/customXml/itemProps364.xml" ContentType="application/vnd.openxmlformats-officedocument.customXmlProperties+xml"/>
  <Override PartName="/customXml/itemProps365.xml" ContentType="application/vnd.openxmlformats-officedocument.customXmlProperties+xml"/>
  <Override PartName="/customXml/itemProps366.xml" ContentType="application/vnd.openxmlformats-officedocument.customXmlProperties+xml"/>
  <Override PartName="/customXml/itemProps367.xml" ContentType="application/vnd.openxmlformats-officedocument.customXmlProperties+xml"/>
  <Override PartName="/customXml/itemProps368.xml" ContentType="application/vnd.openxmlformats-officedocument.customXmlProperties+xml"/>
  <Override PartName="/customXml/itemProps369.xml" ContentType="application/vnd.openxmlformats-officedocument.customXmlProperties+xml"/>
  <Override PartName="/customXml/itemProps370.xml" ContentType="application/vnd.openxmlformats-officedocument.customXmlProperties+xml"/>
  <Override PartName="/customXml/itemProps371.xml" ContentType="application/vnd.openxmlformats-officedocument.customXmlProperties+xml"/>
  <Override PartName="/customXml/itemProps372.xml" ContentType="application/vnd.openxmlformats-officedocument.customXmlProperties+xml"/>
  <Override PartName="/customXml/itemProps373.xml" ContentType="application/vnd.openxmlformats-officedocument.customXmlProperties+xml"/>
  <Override PartName="/customXml/itemProps374.xml" ContentType="application/vnd.openxmlformats-officedocument.customXmlProperties+xml"/>
  <Override PartName="/customXml/itemProps375.xml" ContentType="application/vnd.openxmlformats-officedocument.customXmlProperties+xml"/>
  <Override PartName="/customXml/itemProps376.xml" ContentType="application/vnd.openxmlformats-officedocument.customXmlProperties+xml"/>
  <Override PartName="/customXml/itemProps377.xml" ContentType="application/vnd.openxmlformats-officedocument.customXmlProperties+xml"/>
  <Override PartName="/customXml/itemProps378.xml" ContentType="application/vnd.openxmlformats-officedocument.customXmlProperties+xml"/>
  <Override PartName="/customXml/itemProps379.xml" ContentType="application/vnd.openxmlformats-officedocument.customXmlProperties+xml"/>
  <Override PartName="/customXml/itemProps380.xml" ContentType="application/vnd.openxmlformats-officedocument.customXmlProperties+xml"/>
  <Override PartName="/customXml/itemProps381.xml" ContentType="application/vnd.openxmlformats-officedocument.customXmlProperties+xml"/>
  <Override PartName="/customXml/itemProps382.xml" ContentType="application/vnd.openxmlformats-officedocument.customXmlProperties+xml"/>
  <Override PartName="/customXml/itemProps383.xml" ContentType="application/vnd.openxmlformats-officedocument.customXmlProperties+xml"/>
  <Override PartName="/customXml/itemProps384.xml" ContentType="application/vnd.openxmlformats-officedocument.customXmlProperties+xml"/>
  <Override PartName="/customXml/itemProps385.xml" ContentType="application/vnd.openxmlformats-officedocument.customXmlProperties+xml"/>
  <Override PartName="/customXml/itemProps386.xml" ContentType="application/vnd.openxmlformats-officedocument.customXmlProperties+xml"/>
  <Override PartName="/customXml/itemProps387.xml" ContentType="application/vnd.openxmlformats-officedocument.customXmlProperties+xml"/>
  <Override PartName="/customXml/itemProps388.xml" ContentType="application/vnd.openxmlformats-officedocument.customXmlProperties+xml"/>
  <Override PartName="/customXml/itemProps389.xml" ContentType="application/vnd.openxmlformats-officedocument.customXmlProperties+xml"/>
  <Override PartName="/customXml/itemProps390.xml" ContentType="application/vnd.openxmlformats-officedocument.customXmlProperties+xml"/>
  <Override PartName="/customXml/itemProps391.xml" ContentType="application/vnd.openxmlformats-officedocument.customXmlProperties+xml"/>
  <Override PartName="/customXml/itemProps392.xml" ContentType="application/vnd.openxmlformats-officedocument.customXmlProperties+xml"/>
  <Override PartName="/customXml/itemProps393.xml" ContentType="application/vnd.openxmlformats-officedocument.customXmlProperties+xml"/>
  <Override PartName="/customXml/itemProps394.xml" ContentType="application/vnd.openxmlformats-officedocument.customXmlProperties+xml"/>
  <Override PartName="/customXml/itemProps395.xml" ContentType="application/vnd.openxmlformats-officedocument.customXmlProperties+xml"/>
  <Override PartName="/customXml/itemProps396.xml" ContentType="application/vnd.openxmlformats-officedocument.customXmlProperties+xml"/>
  <Override PartName="/customXml/itemProps397.xml" ContentType="application/vnd.openxmlformats-officedocument.customXmlProperties+xml"/>
  <Override PartName="/customXml/itemProps398.xml" ContentType="application/vnd.openxmlformats-officedocument.customXmlProperties+xml"/>
  <Override PartName="/customXml/itemProps399.xml" ContentType="application/vnd.openxmlformats-officedocument.customXmlProperties+xml"/>
  <Override PartName="/customXml/itemProps400.xml" ContentType="application/vnd.openxmlformats-officedocument.customXmlProperties+xml"/>
  <Override PartName="/customXml/itemProps401.xml" ContentType="application/vnd.openxmlformats-officedocument.customXmlProperties+xml"/>
  <Override PartName="/customXml/itemProps402.xml" ContentType="application/vnd.openxmlformats-officedocument.customXmlProperties+xml"/>
  <Override PartName="/customXml/itemProps403.xml" ContentType="application/vnd.openxmlformats-officedocument.customXmlProperties+xml"/>
  <Override PartName="/customXml/itemProps404.xml" ContentType="application/vnd.openxmlformats-officedocument.customXmlProperties+xml"/>
  <Override PartName="/customXml/itemProps405.xml" ContentType="application/vnd.openxmlformats-officedocument.customXmlProperties+xml"/>
  <Override PartName="/customXml/itemProps406.xml" ContentType="application/vnd.openxmlformats-officedocument.customXmlProperties+xml"/>
  <Override PartName="/customXml/itemProps407.xml" ContentType="application/vnd.openxmlformats-officedocument.customXmlProperties+xml"/>
  <Override PartName="/customXml/itemProps408.xml" ContentType="application/vnd.openxmlformats-officedocument.customXmlProperties+xml"/>
  <Override PartName="/customXml/itemProps409.xml" ContentType="application/vnd.openxmlformats-officedocument.customXmlProperties+xml"/>
  <Override PartName="/customXml/itemProps410.xml" ContentType="application/vnd.openxmlformats-officedocument.customXmlProperties+xml"/>
  <Override PartName="/customXml/itemProps411.xml" ContentType="application/vnd.openxmlformats-officedocument.customXmlProperties+xml"/>
  <Override PartName="/customXml/itemProps412.xml" ContentType="application/vnd.openxmlformats-officedocument.customXmlProperties+xml"/>
  <Override PartName="/customXml/itemProps413.xml" ContentType="application/vnd.openxmlformats-officedocument.customXmlProperties+xml"/>
  <Override PartName="/customXml/itemProps414.xml" ContentType="application/vnd.openxmlformats-officedocument.customXmlProperties+xml"/>
  <Override PartName="/customXml/itemProps415.xml" ContentType="application/vnd.openxmlformats-officedocument.customXmlProperties+xml"/>
  <Override PartName="/customXml/itemProps416.xml" ContentType="application/vnd.openxmlformats-officedocument.customXmlProperties+xml"/>
  <Override PartName="/customXml/itemProps417.xml" ContentType="application/vnd.openxmlformats-officedocument.customXmlProperties+xml"/>
  <Override PartName="/customXml/itemProps418.xml" ContentType="application/vnd.openxmlformats-officedocument.customXmlProperties+xml"/>
  <Override PartName="/customXml/itemProps419.xml" ContentType="application/vnd.openxmlformats-officedocument.customXmlProperties+xml"/>
  <Override PartName="/customXml/itemProps420.xml" ContentType="application/vnd.openxmlformats-officedocument.customXmlProperties+xml"/>
  <Override PartName="/customXml/itemProps421.xml" ContentType="application/vnd.openxmlformats-officedocument.customXmlProperties+xml"/>
  <Override PartName="/customXml/itemProps422.xml" ContentType="application/vnd.openxmlformats-officedocument.customXmlProperties+xml"/>
  <Override PartName="/customXml/itemProps423.xml" ContentType="application/vnd.openxmlformats-officedocument.customXmlProperties+xml"/>
  <Override PartName="/customXml/itemProps424.xml" ContentType="application/vnd.openxmlformats-officedocument.customXmlProperties+xml"/>
  <Override PartName="/customXml/itemProps425.xml" ContentType="application/vnd.openxmlformats-officedocument.customXmlProperties+xml"/>
  <Override PartName="/customXml/itemProps426.xml" ContentType="application/vnd.openxmlformats-officedocument.customXmlProperties+xml"/>
  <Override PartName="/customXml/itemProps427.xml" ContentType="application/vnd.openxmlformats-officedocument.customXmlProperties+xml"/>
  <Override PartName="/customXml/itemProps428.xml" ContentType="application/vnd.openxmlformats-officedocument.customXmlProperties+xml"/>
  <Override PartName="/customXml/itemProps429.xml" ContentType="application/vnd.openxmlformats-officedocument.customXmlProperties+xml"/>
  <Override PartName="/customXml/itemProps430.xml" ContentType="application/vnd.openxmlformats-officedocument.customXmlProperties+xml"/>
  <Override PartName="/customXml/itemProps431.xml" ContentType="application/vnd.openxmlformats-officedocument.customXmlProperties+xml"/>
  <Override PartName="/customXml/itemProps432.xml" ContentType="application/vnd.openxmlformats-officedocument.customXmlProperties+xml"/>
  <Override PartName="/customXml/itemProps433.xml" ContentType="application/vnd.openxmlformats-officedocument.customXmlProperties+xml"/>
  <Override PartName="/customXml/itemProps434.xml" ContentType="application/vnd.openxmlformats-officedocument.customXmlProperties+xml"/>
  <Override PartName="/customXml/itemProps435.xml" ContentType="application/vnd.openxmlformats-officedocument.customXmlProperties+xml"/>
  <Override PartName="/customXml/itemProps436.xml" ContentType="application/vnd.openxmlformats-officedocument.customXmlProperties+xml"/>
  <Override PartName="/customXml/itemProps437.xml" ContentType="application/vnd.openxmlformats-officedocument.customXmlProperties+xml"/>
  <Override PartName="/customXml/itemProps438.xml" ContentType="application/vnd.openxmlformats-officedocument.customXmlProperties+xml"/>
  <Override PartName="/customXml/itemProps439.xml" ContentType="application/vnd.openxmlformats-officedocument.customXmlProperties+xml"/>
  <Override PartName="/customXml/itemProps440.xml" ContentType="application/vnd.openxmlformats-officedocument.customXmlProperties+xml"/>
  <Override PartName="/customXml/itemProps441.xml" ContentType="application/vnd.openxmlformats-officedocument.customXmlProperties+xml"/>
  <Override PartName="/customXml/itemProps442.xml" ContentType="application/vnd.openxmlformats-officedocument.customXmlProperties+xml"/>
  <Override PartName="/customXml/itemProps443.xml" ContentType="application/vnd.openxmlformats-officedocument.customXmlProperties+xml"/>
  <Override PartName="/customXml/itemProps444.xml" ContentType="application/vnd.openxmlformats-officedocument.customXmlProperties+xml"/>
  <Override PartName="/customXml/itemProps445.xml" ContentType="application/vnd.openxmlformats-officedocument.customXmlProperties+xml"/>
  <Override PartName="/customXml/itemProps446.xml" ContentType="application/vnd.openxmlformats-officedocument.customXmlProperties+xml"/>
  <Override PartName="/customXml/itemProps447.xml" ContentType="application/vnd.openxmlformats-officedocument.customXmlProperties+xml"/>
  <Override PartName="/customXml/itemProps448.xml" ContentType="application/vnd.openxmlformats-officedocument.customXmlProperties+xml"/>
  <Override PartName="/customXml/itemProps449.xml" ContentType="application/vnd.openxmlformats-officedocument.customXmlProperties+xml"/>
  <Override PartName="/customXml/itemProps450.xml" ContentType="application/vnd.openxmlformats-officedocument.customXmlProperties+xml"/>
  <Override PartName="/customXml/itemProps451.xml" ContentType="application/vnd.openxmlformats-officedocument.customXmlProperties+xml"/>
  <Override PartName="/customXml/itemProps452.xml" ContentType="application/vnd.openxmlformats-officedocument.customXmlProperties+xml"/>
  <Override PartName="/customXml/itemProps453.xml" ContentType="application/vnd.openxmlformats-officedocument.customXmlProperties+xml"/>
  <Override PartName="/customXml/itemProps454.xml" ContentType="application/vnd.openxmlformats-officedocument.customXmlProperties+xml"/>
  <Override PartName="/customXml/itemProps455.xml" ContentType="application/vnd.openxmlformats-officedocument.customXmlProperties+xml"/>
  <Override PartName="/customXml/itemProps456.xml" ContentType="application/vnd.openxmlformats-officedocument.customXmlProperties+xml"/>
  <Override PartName="/customXml/itemProps457.xml" ContentType="application/vnd.openxmlformats-officedocument.customXmlProperties+xml"/>
  <Override PartName="/customXml/itemProps458.xml" ContentType="application/vnd.openxmlformats-officedocument.customXmlProperties+xml"/>
  <Override PartName="/customXml/itemProps459.xml" ContentType="application/vnd.openxmlformats-officedocument.customXmlProperties+xml"/>
  <Override PartName="/customXml/itemProps460.xml" ContentType="application/vnd.openxmlformats-officedocument.customXmlProperties+xml"/>
  <Override PartName="/customXml/itemProps461.xml" ContentType="application/vnd.openxmlformats-officedocument.customXmlProperties+xml"/>
  <Override PartName="/customXml/itemProps462.xml" ContentType="application/vnd.openxmlformats-officedocument.customXmlProperties+xml"/>
  <Override PartName="/customXml/itemProps463.xml" ContentType="application/vnd.openxmlformats-officedocument.customXmlProperties+xml"/>
  <Override PartName="/customXml/itemProps464.xml" ContentType="application/vnd.openxmlformats-officedocument.customXmlProperties+xml"/>
  <Override PartName="/customXml/itemProps465.xml" ContentType="application/vnd.openxmlformats-officedocument.customXmlProperties+xml"/>
  <Override PartName="/customXml/itemProps466.xml" ContentType="application/vnd.openxmlformats-officedocument.customXmlProperties+xml"/>
  <Override PartName="/customXml/itemProps467.xml" ContentType="application/vnd.openxmlformats-officedocument.customXmlProperties+xml"/>
  <Override PartName="/customXml/itemProps468.xml" ContentType="application/vnd.openxmlformats-officedocument.customXmlProperties+xml"/>
  <Override PartName="/customXml/itemProps469.xml" ContentType="application/vnd.openxmlformats-officedocument.customXmlProperties+xml"/>
  <Override PartName="/customXml/itemProps470.xml" ContentType="application/vnd.openxmlformats-officedocument.customXmlProperties+xml"/>
  <Override PartName="/customXml/itemProps471.xml" ContentType="application/vnd.openxmlformats-officedocument.customXmlProperties+xml"/>
  <Override PartName="/customXml/itemProps472.xml" ContentType="application/vnd.openxmlformats-officedocument.customXmlProperties+xml"/>
  <Override PartName="/customXml/itemProps473.xml" ContentType="application/vnd.openxmlformats-officedocument.customXmlProperties+xml"/>
  <Override PartName="/customXml/itemProps474.xml" ContentType="application/vnd.openxmlformats-officedocument.customXmlProperties+xml"/>
  <Override PartName="/customXml/itemProps475.xml" ContentType="application/vnd.openxmlformats-officedocument.customXmlProperties+xml"/>
  <Override PartName="/customXml/itemProps476.xml" ContentType="application/vnd.openxmlformats-officedocument.customXmlProperties+xml"/>
  <Override PartName="/customXml/itemProps477.xml" ContentType="application/vnd.openxmlformats-officedocument.customXmlProperties+xml"/>
  <Override PartName="/customXml/itemProps478.xml" ContentType="application/vnd.openxmlformats-officedocument.customXmlProperties+xml"/>
  <Override PartName="/customXml/itemProps479.xml" ContentType="application/vnd.openxmlformats-officedocument.customXmlProperties+xml"/>
  <Override PartName="/customXml/itemProps480.xml" ContentType="application/vnd.openxmlformats-officedocument.customXmlProperties+xml"/>
  <Override PartName="/customXml/itemProps481.xml" ContentType="application/vnd.openxmlformats-officedocument.customXmlProperties+xml"/>
  <Override PartName="/customXml/itemProps482.xml" ContentType="application/vnd.openxmlformats-officedocument.customXmlProperties+xml"/>
  <Override PartName="/customXml/itemProps483.xml" ContentType="application/vnd.openxmlformats-officedocument.customXmlProperties+xml"/>
  <Override PartName="/customXml/itemProps484.xml" ContentType="application/vnd.openxmlformats-officedocument.customXmlProperties+xml"/>
  <Override PartName="/customXml/itemProps485.xml" ContentType="application/vnd.openxmlformats-officedocument.customXmlProperties+xml"/>
  <Override PartName="/customXml/itemProps486.xml" ContentType="application/vnd.openxmlformats-officedocument.customXmlProperties+xml"/>
  <Override PartName="/customXml/itemProps487.xml" ContentType="application/vnd.openxmlformats-officedocument.customXmlProperties+xml"/>
  <Override PartName="/customXml/itemProps488.xml" ContentType="application/vnd.openxmlformats-officedocument.customXmlProperties+xml"/>
  <Override PartName="/customXml/itemProps489.xml" ContentType="application/vnd.openxmlformats-officedocument.customXmlProperties+xml"/>
  <Override PartName="/customXml/itemProps490.xml" ContentType="application/vnd.openxmlformats-officedocument.customXmlProperties+xml"/>
  <Override PartName="/customXml/itemProps491.xml" ContentType="application/vnd.openxmlformats-officedocument.customXmlProperties+xml"/>
  <Override PartName="/customXml/itemProps492.xml" ContentType="application/vnd.openxmlformats-officedocument.customXmlProperties+xml"/>
  <Override PartName="/customXml/itemProps493.xml" ContentType="application/vnd.openxmlformats-officedocument.customXmlProperties+xml"/>
  <Override PartName="/customXml/itemProps494.xml" ContentType="application/vnd.openxmlformats-officedocument.customXmlProperties+xml"/>
  <Override PartName="/customXml/itemProps495.xml" ContentType="application/vnd.openxmlformats-officedocument.customXmlProperties+xml"/>
  <Override PartName="/customXml/itemProps496.xml" ContentType="application/vnd.openxmlformats-officedocument.customXmlProperties+xml"/>
  <Override PartName="/customXml/itemProps497.xml" ContentType="application/vnd.openxmlformats-officedocument.customXmlProperties+xml"/>
  <Override PartName="/customXml/itemProps498.xml" ContentType="application/vnd.openxmlformats-officedocument.customXmlProperties+xml"/>
  <Override PartName="/customXml/itemProps499.xml" ContentType="application/vnd.openxmlformats-officedocument.customXmlProperties+xml"/>
  <Override PartName="/customXml/itemProps500.xml" ContentType="application/vnd.openxmlformats-officedocument.customXmlProperties+xml"/>
  <Override PartName="/customXml/itemProps501.xml" ContentType="application/vnd.openxmlformats-officedocument.customXmlProperties+xml"/>
  <Override PartName="/customXml/itemProps502.xml" ContentType="application/vnd.openxmlformats-officedocument.customXmlProperties+xml"/>
  <Override PartName="/customXml/itemProps503.xml" ContentType="application/vnd.openxmlformats-officedocument.customXmlProperties+xml"/>
  <Override PartName="/customXml/itemProps504.xml" ContentType="application/vnd.openxmlformats-officedocument.customXmlProperties+xml"/>
  <Override PartName="/customXml/itemProps505.xml" ContentType="application/vnd.openxmlformats-officedocument.customXmlProperties+xml"/>
  <Override PartName="/customXml/itemProps506.xml" ContentType="application/vnd.openxmlformats-officedocument.customXmlProperties+xml"/>
  <Override PartName="/customXml/itemProps507.xml" ContentType="application/vnd.openxmlformats-officedocument.customXmlProperties+xml"/>
  <Override PartName="/customXml/itemProps508.xml" ContentType="application/vnd.openxmlformats-officedocument.customXmlProperties+xml"/>
  <Override PartName="/customXml/itemProps509.xml" ContentType="application/vnd.openxmlformats-officedocument.customXmlProperties+xml"/>
  <Override PartName="/customXml/itemProps510.xml" ContentType="application/vnd.openxmlformats-officedocument.customXmlProperties+xml"/>
  <Override PartName="/customXml/itemProps511.xml" ContentType="application/vnd.openxmlformats-officedocument.customXmlProperties+xml"/>
  <Override PartName="/customXml/itemProps512.xml" ContentType="application/vnd.openxmlformats-officedocument.customXmlProperties+xml"/>
  <Override PartName="/customXml/itemProps513.xml" ContentType="application/vnd.openxmlformats-officedocument.customXmlProperties+xml"/>
  <Override PartName="/customXml/itemProps514.xml" ContentType="application/vnd.openxmlformats-officedocument.customXmlProperties+xml"/>
  <Override PartName="/customXml/itemProps515.xml" ContentType="application/vnd.openxmlformats-officedocument.customXmlProperties+xml"/>
  <Override PartName="/customXml/itemProps516.xml" ContentType="application/vnd.openxmlformats-officedocument.customXmlProperties+xml"/>
  <Override PartName="/customXml/itemProps517.xml" ContentType="application/vnd.openxmlformats-officedocument.customXmlProperties+xml"/>
  <Override PartName="/customXml/itemProps518.xml" ContentType="application/vnd.openxmlformats-officedocument.customXmlProperties+xml"/>
  <Override PartName="/customXml/itemProps519.xml" ContentType="application/vnd.openxmlformats-officedocument.customXmlProperties+xml"/>
  <Override PartName="/customXml/itemProps520.xml" ContentType="application/vnd.openxmlformats-officedocument.customXmlProperties+xml"/>
  <Override PartName="/customXml/itemProps521.xml" ContentType="application/vnd.openxmlformats-officedocument.customXmlProperties+xml"/>
  <Override PartName="/customXml/itemProps522.xml" ContentType="application/vnd.openxmlformats-officedocument.customXmlProperties+xml"/>
  <Override PartName="/customXml/itemProps523.xml" ContentType="application/vnd.openxmlformats-officedocument.customXmlProperties+xml"/>
  <Override PartName="/customXml/itemProps524.xml" ContentType="application/vnd.openxmlformats-officedocument.customXmlProperties+xml"/>
  <Override PartName="/customXml/itemProps525.xml" ContentType="application/vnd.openxmlformats-officedocument.customXmlProperties+xml"/>
  <Override PartName="/customXml/itemProps526.xml" ContentType="application/vnd.openxmlformats-officedocument.customXmlProperties+xml"/>
  <Override PartName="/customXml/itemProps527.xml" ContentType="application/vnd.openxmlformats-officedocument.customXmlProperties+xml"/>
  <Override PartName="/customXml/itemProps528.xml" ContentType="application/vnd.openxmlformats-officedocument.customXmlProperties+xml"/>
  <Override PartName="/customXml/itemProps529.xml" ContentType="application/vnd.openxmlformats-officedocument.customXmlProperties+xml"/>
  <Override PartName="/customXml/itemProps530.xml" ContentType="application/vnd.openxmlformats-officedocument.customXmlProperties+xml"/>
  <Override PartName="/customXml/itemProps531.xml" ContentType="application/vnd.openxmlformats-officedocument.customXmlProperties+xml"/>
  <Override PartName="/customXml/itemProps532.xml" ContentType="application/vnd.openxmlformats-officedocument.customXmlProperties+xml"/>
  <Override PartName="/customXml/itemProps533.xml" ContentType="application/vnd.openxmlformats-officedocument.customXmlProperties+xml"/>
  <Override PartName="/customXml/itemProps534.xml" ContentType="application/vnd.openxmlformats-officedocument.customXmlProperties+xml"/>
  <Override PartName="/customXml/itemProps535.xml" ContentType="application/vnd.openxmlformats-officedocument.customXmlProperties+xml"/>
  <Override PartName="/customXml/itemProps536.xml" ContentType="application/vnd.openxmlformats-officedocument.customXmlProperties+xml"/>
  <Override PartName="/customXml/itemProps537.xml" ContentType="application/vnd.openxmlformats-officedocument.customXmlProperties+xml"/>
  <Override PartName="/customXml/itemProps538.xml" ContentType="application/vnd.openxmlformats-officedocument.customXmlProperties+xml"/>
  <Override PartName="/customXml/itemProps539.xml" ContentType="application/vnd.openxmlformats-officedocument.customXmlProperties+xml"/>
  <Override PartName="/customXml/itemProps540.xml" ContentType="application/vnd.openxmlformats-officedocument.customXmlProperties+xml"/>
  <Override PartName="/customXml/itemProps541.xml" ContentType="application/vnd.openxmlformats-officedocument.customXmlProperties+xml"/>
  <Override PartName="/customXml/itemProps542.xml" ContentType="application/vnd.openxmlformats-officedocument.customXmlProperties+xml"/>
  <Override PartName="/customXml/itemProps543.xml" ContentType="application/vnd.openxmlformats-officedocument.customXmlProperties+xml"/>
  <Override PartName="/customXml/itemProps544.xml" ContentType="application/vnd.openxmlformats-officedocument.customXmlProperties+xml"/>
  <Override PartName="/customXml/itemProps545.xml" ContentType="application/vnd.openxmlformats-officedocument.customXmlProperties+xml"/>
  <Override PartName="/customXml/itemProps546.xml" ContentType="application/vnd.openxmlformats-officedocument.customXmlProperties+xml"/>
  <Override PartName="/customXml/itemProps547.xml" ContentType="application/vnd.openxmlformats-officedocument.customXmlProperties+xml"/>
  <Override PartName="/customXml/itemProps548.xml" ContentType="application/vnd.openxmlformats-officedocument.customXmlProperties+xml"/>
  <Override PartName="/customXml/itemProps549.xml" ContentType="application/vnd.openxmlformats-officedocument.customXmlProperties+xml"/>
  <Override PartName="/customXml/itemProps550.xml" ContentType="application/vnd.openxmlformats-officedocument.customXmlProperties+xml"/>
  <Override PartName="/customXml/itemProps551.xml" ContentType="application/vnd.openxmlformats-officedocument.customXmlProperties+xml"/>
  <Override PartName="/customXml/itemProps552.xml" ContentType="application/vnd.openxmlformats-officedocument.customXmlProperties+xml"/>
  <Override PartName="/customXml/itemProps553.xml" ContentType="application/vnd.openxmlformats-officedocument.customXmlProperties+xml"/>
  <Override PartName="/customXml/itemProps554.xml" ContentType="application/vnd.openxmlformats-officedocument.customXmlProperties+xml"/>
  <Override PartName="/customXml/itemProps555.xml" ContentType="application/vnd.openxmlformats-officedocument.customXmlProperties+xml"/>
  <Override PartName="/customXml/itemProps556.xml" ContentType="application/vnd.openxmlformats-officedocument.customXmlProperties+xml"/>
  <Override PartName="/customXml/itemProps557.xml" ContentType="application/vnd.openxmlformats-officedocument.customXmlProperties+xml"/>
  <Override PartName="/customXml/itemProps558.xml" ContentType="application/vnd.openxmlformats-officedocument.customXmlProperties+xml"/>
  <Override PartName="/customXml/itemProps559.xml" ContentType="application/vnd.openxmlformats-officedocument.customXmlProperties+xml"/>
  <Override PartName="/customXml/itemProps560.xml" ContentType="application/vnd.openxmlformats-officedocument.customXmlProperties+xml"/>
  <Override PartName="/customXml/itemProps561.xml" ContentType="application/vnd.openxmlformats-officedocument.customXmlProperties+xml"/>
  <Override PartName="/customXml/itemProps562.xml" ContentType="application/vnd.openxmlformats-officedocument.customXmlProperties+xml"/>
  <Override PartName="/customXml/itemProps563.xml" ContentType="application/vnd.openxmlformats-officedocument.customXmlProperties+xml"/>
  <Override PartName="/customXml/itemProps564.xml" ContentType="application/vnd.openxmlformats-officedocument.customXmlProperties+xml"/>
  <Override PartName="/customXml/itemProps565.xml" ContentType="application/vnd.openxmlformats-officedocument.customXmlProperties+xml"/>
  <Override PartName="/customXml/itemProps566.xml" ContentType="application/vnd.openxmlformats-officedocument.customXmlProperties+xml"/>
  <Override PartName="/customXml/itemProps567.xml" ContentType="application/vnd.openxmlformats-officedocument.customXmlProperties+xml"/>
  <Override PartName="/customXml/itemProps568.xml" ContentType="application/vnd.openxmlformats-officedocument.customXmlProperties+xml"/>
  <Override PartName="/customXml/itemProps569.xml" ContentType="application/vnd.openxmlformats-officedocument.customXmlProperties+xml"/>
  <Override PartName="/customXml/itemProps570.xml" ContentType="application/vnd.openxmlformats-officedocument.customXmlProperties+xml"/>
  <Override PartName="/customXml/itemProps571.xml" ContentType="application/vnd.openxmlformats-officedocument.customXmlProperties+xml"/>
  <Override PartName="/customXml/itemProps572.xml" ContentType="application/vnd.openxmlformats-officedocument.customXmlProperties+xml"/>
  <Override PartName="/customXml/itemProps573.xml" ContentType="application/vnd.openxmlformats-officedocument.customXmlProperties+xml"/>
  <Override PartName="/customXml/itemProps574.xml" ContentType="application/vnd.openxmlformats-officedocument.customXmlProperties+xml"/>
  <Override PartName="/customXml/itemProps575.xml" ContentType="application/vnd.openxmlformats-officedocument.customXmlProperties+xml"/>
  <Override PartName="/customXml/itemProps576.xml" ContentType="application/vnd.openxmlformats-officedocument.customXmlProperties+xml"/>
  <Override PartName="/customXml/itemProps577.xml" ContentType="application/vnd.openxmlformats-officedocument.customXmlProperties+xml"/>
  <Override PartName="/customXml/itemProps578.xml" ContentType="application/vnd.openxmlformats-officedocument.customXmlProperties+xml"/>
  <Override PartName="/customXml/itemProps579.xml" ContentType="application/vnd.openxmlformats-officedocument.customXmlProperties+xml"/>
  <Override PartName="/customXml/itemProps580.xml" ContentType="application/vnd.openxmlformats-officedocument.customXmlProperties+xml"/>
  <Override PartName="/customXml/itemProps581.xml" ContentType="application/vnd.openxmlformats-officedocument.customXmlProperties+xml"/>
  <Override PartName="/customXml/itemProps582.xml" ContentType="application/vnd.openxmlformats-officedocument.customXmlProperties+xml"/>
  <Override PartName="/customXml/itemProps583.xml" ContentType="application/vnd.openxmlformats-officedocument.customXmlProperties+xml"/>
  <Override PartName="/customXml/itemProps584.xml" ContentType="application/vnd.openxmlformats-officedocument.customXmlProperties+xml"/>
  <Override PartName="/customXml/itemProps585.xml" ContentType="application/vnd.openxmlformats-officedocument.customXmlProperties+xml"/>
  <Override PartName="/customXml/itemProps586.xml" ContentType="application/vnd.openxmlformats-officedocument.customXmlProperties+xml"/>
  <Override PartName="/customXml/itemProps587.xml" ContentType="application/vnd.openxmlformats-officedocument.customXmlProperties+xml"/>
  <Override PartName="/customXml/itemProps588.xml" ContentType="application/vnd.openxmlformats-officedocument.customXmlProperties+xml"/>
  <Override PartName="/customXml/itemProps589.xml" ContentType="application/vnd.openxmlformats-officedocument.customXmlProperties+xml"/>
  <Override PartName="/customXml/itemProps590.xml" ContentType="application/vnd.openxmlformats-officedocument.customXmlProperties+xml"/>
  <Override PartName="/customXml/itemProps591.xml" ContentType="application/vnd.openxmlformats-officedocument.customXmlProperties+xml"/>
  <Override PartName="/customXml/itemProps592.xml" ContentType="application/vnd.openxmlformats-officedocument.customXmlProperties+xml"/>
  <Override PartName="/customXml/itemProps593.xml" ContentType="application/vnd.openxmlformats-officedocument.customXmlProperties+xml"/>
  <Override PartName="/customXml/itemProps594.xml" ContentType="application/vnd.openxmlformats-officedocument.customXmlProperties+xml"/>
  <Override PartName="/customXml/itemProps595.xml" ContentType="application/vnd.openxmlformats-officedocument.customXmlProperties+xml"/>
  <Override PartName="/customXml/itemProps596.xml" ContentType="application/vnd.openxmlformats-officedocument.customXmlProperties+xml"/>
  <Override PartName="/customXml/itemProps597.xml" ContentType="application/vnd.openxmlformats-officedocument.customXmlProperties+xml"/>
  <Override PartName="/customXml/itemProps598.xml" ContentType="application/vnd.openxmlformats-officedocument.customXmlProperties+xml"/>
  <Override PartName="/customXml/itemProps599.xml" ContentType="application/vnd.openxmlformats-officedocument.customXmlProperties+xml"/>
  <Override PartName="/customXml/itemProps600.xml" ContentType="application/vnd.openxmlformats-officedocument.customXmlProperties+xml"/>
  <Override PartName="/customXml/itemProps601.xml" ContentType="application/vnd.openxmlformats-officedocument.customXmlProperties+xml"/>
  <Override PartName="/customXml/itemProps602.xml" ContentType="application/vnd.openxmlformats-officedocument.customXmlProperties+xml"/>
  <Override PartName="/customXml/itemProps603.xml" ContentType="application/vnd.openxmlformats-officedocument.customXmlProperties+xml"/>
  <Override PartName="/customXml/itemProps604.xml" ContentType="application/vnd.openxmlformats-officedocument.customXmlProperties+xml"/>
  <Override PartName="/customXml/itemProps605.xml" ContentType="application/vnd.openxmlformats-officedocument.customXmlProperties+xml"/>
  <Override PartName="/customXml/itemProps606.xml" ContentType="application/vnd.openxmlformats-officedocument.customXmlProperties+xml"/>
  <Override PartName="/customXml/itemProps607.xml" ContentType="application/vnd.openxmlformats-officedocument.customXmlProperties+xml"/>
  <Override PartName="/customXml/itemProps608.xml" ContentType="application/vnd.openxmlformats-officedocument.customXmlProperties+xml"/>
  <Override PartName="/customXml/itemProps609.xml" ContentType="application/vnd.openxmlformats-officedocument.customXmlProperties+xml"/>
  <Override PartName="/customXml/itemProps610.xml" ContentType="application/vnd.openxmlformats-officedocument.customXmlProperties+xml"/>
  <Override PartName="/customXml/itemProps611.xml" ContentType="application/vnd.openxmlformats-officedocument.customXmlProperties+xml"/>
  <Override PartName="/customXml/itemProps612.xml" ContentType="application/vnd.openxmlformats-officedocument.customXmlProperties+xml"/>
  <Override PartName="/customXml/itemProps613.xml" ContentType="application/vnd.openxmlformats-officedocument.customXmlProperties+xml"/>
  <Override PartName="/customXml/itemProps614.xml" ContentType="application/vnd.openxmlformats-officedocument.customXmlProperties+xml"/>
  <Override PartName="/customXml/itemProps615.xml" ContentType="application/vnd.openxmlformats-officedocument.customXmlProperties+xml"/>
  <Override PartName="/customXml/itemProps616.xml" ContentType="application/vnd.openxmlformats-officedocument.customXmlProperties+xml"/>
  <Override PartName="/customXml/itemProps617.xml" ContentType="application/vnd.openxmlformats-officedocument.customXmlProperties+xml"/>
  <Override PartName="/customXml/itemProps618.xml" ContentType="application/vnd.openxmlformats-officedocument.customXmlProperties+xml"/>
  <Override PartName="/customXml/itemProps619.xml" ContentType="application/vnd.openxmlformats-officedocument.customXmlProperties+xml"/>
  <Override PartName="/customXml/itemProps620.xml" ContentType="application/vnd.openxmlformats-officedocument.customXmlProperties+xml"/>
  <Override PartName="/customXml/itemProps621.xml" ContentType="application/vnd.openxmlformats-officedocument.customXmlProperties+xml"/>
  <Override PartName="/customXml/itemProps622.xml" ContentType="application/vnd.openxmlformats-officedocument.customXmlProperties+xml"/>
  <Override PartName="/customXml/itemProps623.xml" ContentType="application/vnd.openxmlformats-officedocument.customXmlProperties+xml"/>
  <Override PartName="/customXml/itemProps624.xml" ContentType="application/vnd.openxmlformats-officedocument.customXmlProperties+xml"/>
  <Override PartName="/customXml/itemProps625.xml" ContentType="application/vnd.openxmlformats-officedocument.customXmlProperties+xml"/>
  <Override PartName="/customXml/itemProps626.xml" ContentType="application/vnd.openxmlformats-officedocument.customXmlProperties+xml"/>
  <Override PartName="/customXml/itemProps627.xml" ContentType="application/vnd.openxmlformats-officedocument.customXmlProperties+xml"/>
  <Override PartName="/customXml/itemProps628.xml" ContentType="application/vnd.openxmlformats-officedocument.customXmlProperties+xml"/>
  <Override PartName="/customXml/itemProps629.xml" ContentType="application/vnd.openxmlformats-officedocument.customXmlProperties+xml"/>
  <Override PartName="/customXml/itemProps630.xml" ContentType="application/vnd.openxmlformats-officedocument.customXmlProperties+xml"/>
  <Override PartName="/customXml/itemProps631.xml" ContentType="application/vnd.openxmlformats-officedocument.customXmlProperties+xml"/>
  <Override PartName="/customXml/itemProps632.xml" ContentType="application/vnd.openxmlformats-officedocument.customXmlProperties+xml"/>
  <Override PartName="/customXml/itemProps633.xml" ContentType="application/vnd.openxmlformats-officedocument.customXmlProperties+xml"/>
  <Override PartName="/customXml/itemProps634.xml" ContentType="application/vnd.openxmlformats-officedocument.customXmlProperties+xml"/>
  <Override PartName="/customXml/itemProps635.xml" ContentType="application/vnd.openxmlformats-officedocument.customXmlProperties+xml"/>
  <Override PartName="/customXml/itemProps636.xml" ContentType="application/vnd.openxmlformats-officedocument.customXmlProperties+xml"/>
  <Override PartName="/customXml/itemProps637.xml" ContentType="application/vnd.openxmlformats-officedocument.customXmlProperties+xml"/>
  <Override PartName="/customXml/itemProps638.xml" ContentType="application/vnd.openxmlformats-officedocument.customXmlProperties+xml"/>
  <Override PartName="/customXml/itemProps639.xml" ContentType="application/vnd.openxmlformats-officedocument.customXmlProperties+xml"/>
  <Override PartName="/customXml/itemProps640.xml" ContentType="application/vnd.openxmlformats-officedocument.customXmlProperties+xml"/>
  <Override PartName="/customXml/itemProps641.xml" ContentType="application/vnd.openxmlformats-officedocument.customXmlProperties+xml"/>
  <Override PartName="/customXml/itemProps642.xml" ContentType="application/vnd.openxmlformats-officedocument.customXmlProperties+xml"/>
  <Override PartName="/customXml/itemProps643.xml" ContentType="application/vnd.openxmlformats-officedocument.customXmlProperties+xml"/>
  <Override PartName="/customXml/itemProps644.xml" ContentType="application/vnd.openxmlformats-officedocument.customXmlProperties+xml"/>
  <Override PartName="/customXml/itemProps645.xml" ContentType="application/vnd.openxmlformats-officedocument.customXmlProperties+xml"/>
  <Override PartName="/customXml/itemProps646.xml" ContentType="application/vnd.openxmlformats-officedocument.customXmlProperties+xml"/>
  <Override PartName="/customXml/itemProps647.xml" ContentType="application/vnd.openxmlformats-officedocument.customXmlProperties+xml"/>
  <Override PartName="/customXml/itemProps648.xml" ContentType="application/vnd.openxmlformats-officedocument.customXmlProperties+xml"/>
  <Override PartName="/customXml/itemProps649.xml" ContentType="application/vnd.openxmlformats-officedocument.customXmlProperties+xml"/>
  <Override PartName="/customXml/itemProps650.xml" ContentType="application/vnd.openxmlformats-officedocument.customXmlProperties+xml"/>
  <Override PartName="/customXml/itemProps651.xml" ContentType="application/vnd.openxmlformats-officedocument.customXmlProperties+xml"/>
  <Override PartName="/customXml/itemProps652.xml" ContentType="application/vnd.openxmlformats-officedocument.customXmlProperties+xml"/>
  <Override PartName="/customXml/itemProps653.xml" ContentType="application/vnd.openxmlformats-officedocument.customXmlProperties+xml"/>
  <Override PartName="/customXml/itemProps654.xml" ContentType="application/vnd.openxmlformats-officedocument.customXmlProperties+xml"/>
  <Override PartName="/customXml/itemProps655.xml" ContentType="application/vnd.openxmlformats-officedocument.customXmlProperties+xml"/>
  <Override PartName="/customXml/itemProps656.xml" ContentType="application/vnd.openxmlformats-officedocument.customXmlProperties+xml"/>
  <Override PartName="/customXml/itemProps657.xml" ContentType="application/vnd.openxmlformats-officedocument.customXmlProperties+xml"/>
  <Override PartName="/customXml/itemProps658.xml" ContentType="application/vnd.openxmlformats-officedocument.customXmlProperties+xml"/>
  <Override PartName="/customXml/itemProps659.xml" ContentType="application/vnd.openxmlformats-officedocument.customXmlProperties+xml"/>
  <Override PartName="/customXml/itemProps660.xml" ContentType="application/vnd.openxmlformats-officedocument.customXmlProperties+xml"/>
  <Override PartName="/customXml/itemProps661.xml" ContentType="application/vnd.openxmlformats-officedocument.customXmlProperties+xml"/>
  <Override PartName="/customXml/itemProps662.xml" ContentType="application/vnd.openxmlformats-officedocument.customXmlProperties+xml"/>
  <Override PartName="/customXml/itemProps663.xml" ContentType="application/vnd.openxmlformats-officedocument.customXmlProperties+xml"/>
  <Override PartName="/customXml/itemProps664.xml" ContentType="application/vnd.openxmlformats-officedocument.customXmlProperties+xml"/>
  <Override PartName="/customXml/itemProps665.xml" ContentType="application/vnd.openxmlformats-officedocument.customXmlProperties+xml"/>
  <Override PartName="/customXml/itemProps666.xml" ContentType="application/vnd.openxmlformats-officedocument.customXmlProperties+xml"/>
  <Override PartName="/customXml/itemProps667.xml" ContentType="application/vnd.openxmlformats-officedocument.customXmlProperties+xml"/>
  <Override PartName="/customXml/itemProps668.xml" ContentType="application/vnd.openxmlformats-officedocument.customXmlProperties+xml"/>
  <Override PartName="/customXml/itemProps669.xml" ContentType="application/vnd.openxmlformats-officedocument.customXmlProperties+xml"/>
  <Override PartName="/customXml/itemProps670.xml" ContentType="application/vnd.openxmlformats-officedocument.customXmlProperties+xml"/>
  <Override PartName="/customXml/itemProps671.xml" ContentType="application/vnd.openxmlformats-officedocument.customXmlProperties+xml"/>
  <Override PartName="/customXml/itemProps672.xml" ContentType="application/vnd.openxmlformats-officedocument.customXmlProperties+xml"/>
  <Override PartName="/customXml/itemProps673.xml" ContentType="application/vnd.openxmlformats-officedocument.customXmlProperties+xml"/>
  <Override PartName="/customXml/itemProps674.xml" ContentType="application/vnd.openxmlformats-officedocument.customXmlProperties+xml"/>
  <Override PartName="/customXml/itemProps675.xml" ContentType="application/vnd.openxmlformats-officedocument.customXmlProperties+xml"/>
  <Override PartName="/customXml/itemProps676.xml" ContentType="application/vnd.openxmlformats-officedocument.customXmlProperties+xml"/>
  <Override PartName="/customXml/itemProps677.xml" ContentType="application/vnd.openxmlformats-officedocument.customXmlProperties+xml"/>
  <Override PartName="/customXml/itemProps678.xml" ContentType="application/vnd.openxmlformats-officedocument.customXmlProperties+xml"/>
  <Override PartName="/customXml/itemProps679.xml" ContentType="application/vnd.openxmlformats-officedocument.customXmlProperties+xml"/>
  <Override PartName="/customXml/itemProps680.xml" ContentType="application/vnd.openxmlformats-officedocument.customXmlProperties+xml"/>
  <Override PartName="/customXml/itemProps681.xml" ContentType="application/vnd.openxmlformats-officedocument.customXmlProperties+xml"/>
  <Override PartName="/customXml/itemProps682.xml" ContentType="application/vnd.openxmlformats-officedocument.customXmlProperties+xml"/>
  <Override PartName="/customXml/itemProps683.xml" ContentType="application/vnd.openxmlformats-officedocument.customXmlProperties+xml"/>
  <Override PartName="/customXml/itemProps684.xml" ContentType="application/vnd.openxmlformats-officedocument.customXmlProperties+xml"/>
  <Override PartName="/customXml/itemProps685.xml" ContentType="application/vnd.openxmlformats-officedocument.customXmlProperties+xml"/>
  <Override PartName="/customXml/itemProps686.xml" ContentType="application/vnd.openxmlformats-officedocument.customXmlProperties+xml"/>
  <Override PartName="/customXml/itemProps687.xml" ContentType="application/vnd.openxmlformats-officedocument.customXmlProperties+xml"/>
  <Override PartName="/customXml/itemProps688.xml" ContentType="application/vnd.openxmlformats-officedocument.customXmlProperties+xml"/>
  <Override PartName="/customXml/itemProps689.xml" ContentType="application/vnd.openxmlformats-officedocument.customXmlProperties+xml"/>
  <Override PartName="/customXml/itemProps690.xml" ContentType="application/vnd.openxmlformats-officedocument.customXmlProperties+xml"/>
  <Override PartName="/customXml/itemProps691.xml" ContentType="application/vnd.openxmlformats-officedocument.customXmlProperties+xml"/>
  <Override PartName="/customXml/itemProps692.xml" ContentType="application/vnd.openxmlformats-officedocument.customXmlProperties+xml"/>
  <Override PartName="/customXml/itemProps693.xml" ContentType="application/vnd.openxmlformats-officedocument.customXmlProperties+xml"/>
  <Override PartName="/customXml/itemProps694.xml" ContentType="application/vnd.openxmlformats-officedocument.customXmlProperties+xml"/>
  <Override PartName="/customXml/itemProps695.xml" ContentType="application/vnd.openxmlformats-officedocument.customXmlProperties+xml"/>
  <Override PartName="/customXml/itemProps696.xml" ContentType="application/vnd.openxmlformats-officedocument.customXmlProperties+xml"/>
  <Override PartName="/customXml/itemProps697.xml" ContentType="application/vnd.openxmlformats-officedocument.customXmlProperties+xml"/>
  <Override PartName="/customXml/itemProps698.xml" ContentType="application/vnd.openxmlformats-officedocument.customXmlProperties+xml"/>
  <Override PartName="/customXml/itemProps699.xml" ContentType="application/vnd.openxmlformats-officedocument.customXmlProperties+xml"/>
  <Override PartName="/customXml/itemProps700.xml" ContentType="application/vnd.openxmlformats-officedocument.customXmlProperties+xml"/>
  <Override PartName="/customXml/itemProps701.xml" ContentType="application/vnd.openxmlformats-officedocument.customXmlProperties+xml"/>
  <Override PartName="/customXml/itemProps702.xml" ContentType="application/vnd.openxmlformats-officedocument.customXmlProperties+xml"/>
  <Override PartName="/customXml/itemProps703.xml" ContentType="application/vnd.openxmlformats-officedocument.customXmlProperties+xml"/>
  <Override PartName="/customXml/itemProps704.xml" ContentType="application/vnd.openxmlformats-officedocument.customXmlProperties+xml"/>
  <Override PartName="/customXml/itemProps705.xml" ContentType="application/vnd.openxmlformats-officedocument.customXmlProperties+xml"/>
  <Override PartName="/customXml/itemProps706.xml" ContentType="application/vnd.openxmlformats-officedocument.customXmlProperties+xml"/>
  <Override PartName="/customXml/itemProps707.xml" ContentType="application/vnd.openxmlformats-officedocument.customXmlProperties+xml"/>
  <Override PartName="/customXml/itemProps708.xml" ContentType="application/vnd.openxmlformats-officedocument.customXmlProperties+xml"/>
  <Override PartName="/customXml/itemProps709.xml" ContentType="application/vnd.openxmlformats-officedocument.customXmlProperties+xml"/>
  <Override PartName="/customXml/itemProps710.xml" ContentType="application/vnd.openxmlformats-officedocument.customXmlProperties+xml"/>
  <Override PartName="/customXml/itemProps711.xml" ContentType="application/vnd.openxmlformats-officedocument.customXmlProperties+xml"/>
  <Override PartName="/customXml/itemProps712.xml" ContentType="application/vnd.openxmlformats-officedocument.customXmlProperties+xml"/>
  <Override PartName="/customXml/itemProps713.xml" ContentType="application/vnd.openxmlformats-officedocument.customXmlProperties+xml"/>
  <Override PartName="/customXml/itemProps714.xml" ContentType="application/vnd.openxmlformats-officedocument.customXmlProperties+xml"/>
  <Override PartName="/customXml/itemProps715.xml" ContentType="application/vnd.openxmlformats-officedocument.customXmlProperties+xml"/>
  <Override PartName="/customXml/itemProps716.xml" ContentType="application/vnd.openxmlformats-officedocument.customXmlProperties+xml"/>
  <Override PartName="/customXml/itemProps717.xml" ContentType="application/vnd.openxmlformats-officedocument.customXmlProperties+xml"/>
  <Override PartName="/customXml/itemProps718.xml" ContentType="application/vnd.openxmlformats-officedocument.customXmlProperties+xml"/>
  <Override PartName="/customXml/itemProps719.xml" ContentType="application/vnd.openxmlformats-officedocument.customXmlProperties+xml"/>
  <Override PartName="/customXml/itemProps720.xml" ContentType="application/vnd.openxmlformats-officedocument.customXmlProperties+xml"/>
  <Override PartName="/customXml/itemProps721.xml" ContentType="application/vnd.openxmlformats-officedocument.customXmlProperties+xml"/>
  <Override PartName="/customXml/itemProps722.xml" ContentType="application/vnd.openxmlformats-officedocument.customXmlProperties+xml"/>
  <Override PartName="/customXml/itemProps723.xml" ContentType="application/vnd.openxmlformats-officedocument.customXmlProperties+xml"/>
  <Override PartName="/customXml/itemProps724.xml" ContentType="application/vnd.openxmlformats-officedocument.customXmlProperties+xml"/>
  <Override PartName="/customXml/itemProps725.xml" ContentType="application/vnd.openxmlformats-officedocument.customXmlProperties+xml"/>
  <Override PartName="/customXml/itemProps726.xml" ContentType="application/vnd.openxmlformats-officedocument.customXmlProperties+xml"/>
  <Override PartName="/customXml/itemProps727.xml" ContentType="application/vnd.openxmlformats-officedocument.customXmlProperties+xml"/>
  <Override PartName="/customXml/itemProps728.xml" ContentType="application/vnd.openxmlformats-officedocument.customXmlProperties+xml"/>
  <Override PartName="/customXml/itemProps729.xml" ContentType="application/vnd.openxmlformats-officedocument.customXmlProperties+xml"/>
  <Override PartName="/customXml/itemProps730.xml" ContentType="application/vnd.openxmlformats-officedocument.customXmlProperties+xml"/>
  <Override PartName="/customXml/itemProps731.xml" ContentType="application/vnd.openxmlformats-officedocument.customXmlProperties+xml"/>
  <Override PartName="/customXml/itemProps732.xml" ContentType="application/vnd.openxmlformats-officedocument.customXmlProperties+xml"/>
  <Override PartName="/customXml/itemProps733.xml" ContentType="application/vnd.openxmlformats-officedocument.customXmlProperties+xml"/>
  <Override PartName="/customXml/itemProps734.xml" ContentType="application/vnd.openxmlformats-officedocument.customXmlProperties+xml"/>
  <Override PartName="/customXml/itemProps735.xml" ContentType="application/vnd.openxmlformats-officedocument.customXmlProperties+xml"/>
  <Override PartName="/customXml/itemProps736.xml" ContentType="application/vnd.openxmlformats-officedocument.customXmlProperties+xml"/>
  <Override PartName="/customXml/itemProps737.xml" ContentType="application/vnd.openxmlformats-officedocument.customXmlProperties+xml"/>
  <Override PartName="/customXml/itemProps738.xml" ContentType="application/vnd.openxmlformats-officedocument.customXmlProperties+xml"/>
  <Override PartName="/customXml/itemProps739.xml" ContentType="application/vnd.openxmlformats-officedocument.customXmlProperties+xml"/>
  <Override PartName="/customXml/itemProps740.xml" ContentType="application/vnd.openxmlformats-officedocument.customXmlProperties+xml"/>
  <Override PartName="/customXml/itemProps741.xml" ContentType="application/vnd.openxmlformats-officedocument.customXmlProperties+xml"/>
  <Override PartName="/customXml/itemProps742.xml" ContentType="application/vnd.openxmlformats-officedocument.customXmlProperties+xml"/>
  <Override PartName="/customXml/itemProps743.xml" ContentType="application/vnd.openxmlformats-officedocument.customXmlProperties+xml"/>
  <Override PartName="/customXml/itemProps744.xml" ContentType="application/vnd.openxmlformats-officedocument.customXmlProperties+xml"/>
  <Override PartName="/customXml/itemProps745.xml" ContentType="application/vnd.openxmlformats-officedocument.customXmlProperties+xml"/>
  <Override PartName="/customXml/itemProps746.xml" ContentType="application/vnd.openxmlformats-officedocument.customXmlProperties+xml"/>
  <Override PartName="/customXml/itemProps747.xml" ContentType="application/vnd.openxmlformats-officedocument.customXmlProperties+xml"/>
  <Override PartName="/customXml/itemProps748.xml" ContentType="application/vnd.openxmlformats-officedocument.customXmlProperties+xml"/>
  <Override PartName="/customXml/itemProps749.xml" ContentType="application/vnd.openxmlformats-officedocument.customXmlProperties+xml"/>
  <Override PartName="/customXml/itemProps750.xml" ContentType="application/vnd.openxmlformats-officedocument.customXmlProperties+xml"/>
  <Override PartName="/customXml/itemProps751.xml" ContentType="application/vnd.openxmlformats-officedocument.customXmlProperties+xml"/>
  <Override PartName="/customXml/itemProps752.xml" ContentType="application/vnd.openxmlformats-officedocument.customXmlProperties+xml"/>
  <Override PartName="/customXml/itemProps753.xml" ContentType="application/vnd.openxmlformats-officedocument.customXmlProperties+xml"/>
  <Override PartName="/customXml/itemProps754.xml" ContentType="application/vnd.openxmlformats-officedocument.customXmlProperties+xml"/>
  <Override PartName="/customXml/itemProps755.xml" ContentType="application/vnd.openxmlformats-officedocument.customXmlProperties+xml"/>
  <Override PartName="/customXml/itemProps756.xml" ContentType="application/vnd.openxmlformats-officedocument.customXmlProperties+xml"/>
  <Override PartName="/customXml/itemProps757.xml" ContentType="application/vnd.openxmlformats-officedocument.customXmlProperties+xml"/>
  <Override PartName="/customXml/itemProps758.xml" ContentType="application/vnd.openxmlformats-officedocument.customXmlProperties+xml"/>
  <Override PartName="/customXml/itemProps759.xml" ContentType="application/vnd.openxmlformats-officedocument.customXmlProperties+xml"/>
  <Override PartName="/customXml/itemProps760.xml" ContentType="application/vnd.openxmlformats-officedocument.customXmlProperties+xml"/>
  <Override PartName="/customXml/itemProps761.xml" ContentType="application/vnd.openxmlformats-officedocument.customXmlProperties+xml"/>
  <Override PartName="/customXml/itemProps762.xml" ContentType="application/vnd.openxmlformats-officedocument.customXmlProperties+xml"/>
  <Override PartName="/customXml/itemProps763.xml" ContentType="application/vnd.openxmlformats-officedocument.customXmlProperties+xml"/>
  <Override PartName="/customXml/itemProps764.xml" ContentType="application/vnd.openxmlformats-officedocument.customXmlProperties+xml"/>
  <Override PartName="/customXml/itemProps765.xml" ContentType="application/vnd.openxmlformats-officedocument.customXmlProperties+xml"/>
  <Override PartName="/customXml/itemProps766.xml" ContentType="application/vnd.openxmlformats-officedocument.customXmlProperties+xml"/>
  <Override PartName="/customXml/itemProps767.xml" ContentType="application/vnd.openxmlformats-officedocument.customXmlProperties+xml"/>
  <Override PartName="/customXml/itemProps768.xml" ContentType="application/vnd.openxmlformats-officedocument.customXmlProperties+xml"/>
  <Override PartName="/customXml/itemProps769.xml" ContentType="application/vnd.openxmlformats-officedocument.customXmlProperties+xml"/>
  <Override PartName="/customXml/itemProps770.xml" ContentType="application/vnd.openxmlformats-officedocument.customXmlProperties+xml"/>
  <Override PartName="/customXml/itemProps77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772"/>
    <p:sldMasterId id="2147483660" r:id="rId773"/>
  </p:sldMasterIdLst>
  <p:sldIdLst>
    <p:sldId id="258" r:id="rId774"/>
    <p:sldId id="256" r:id="rId775"/>
    <p:sldId id="259" r:id="rId776"/>
    <p:sldId id="262" r:id="rId777"/>
    <p:sldId id="260" r:id="rId778"/>
    <p:sldId id="267" r:id="rId779"/>
    <p:sldId id="264" r:id="rId780"/>
    <p:sldId id="265" r:id="rId781"/>
    <p:sldId id="263" r:id="rId782"/>
    <p:sldId id="266" r:id="rId78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Novo Pedido de compra" id="{5C39DCF3-DFC3-4B8C-A649-6A76641055FE}">
          <p14:sldIdLst>
            <p14:sldId id="258"/>
          </p14:sldIdLst>
        </p14:section>
        <p14:section name="Pesquisar Pedido de compra" id="{17E30789-8D29-4579-BEF8-5D9E6558C640}">
          <p14:sldIdLst>
            <p14:sldId id="256"/>
          </p14:sldIdLst>
        </p14:section>
        <p14:section name="Detalhar Pedido de compra" id="{BE2A134F-F0C9-4B9B-BC73-B0941BC674A0}">
          <p14:sldIdLst>
            <p14:sldId id="259"/>
          </p14:sldIdLst>
        </p14:section>
        <p14:section name="Detalhar Item de Compra" id="{0C4E8A05-C6E9-4C93-859A-FFBB4625BE65}">
          <p14:sldIdLst>
            <p14:sldId id="262"/>
          </p14:sldIdLst>
        </p14:section>
        <p14:section name="Novo Doc. de Entrada" id="{3BC40100-29DD-48C5-91F5-3EC243C5BAC3}">
          <p14:sldIdLst>
            <p14:sldId id="260"/>
            <p14:sldId id="267"/>
            <p14:sldId id="264"/>
            <p14:sldId id="265"/>
          </p14:sldIdLst>
        </p14:section>
        <p14:section name="Detalhar Doc. de Entrada" id="{6D98F29A-59DC-4EAA-A4A4-64A095B4B315}">
          <p14:sldIdLst>
            <p14:sldId id="263"/>
          </p14:sldIdLst>
        </p14:section>
        <p14:section name="Incluir Registro de Inspeção" id="{BBF043FD-234D-4DDA-95F3-23EF817A8EEA}">
          <p14:sldIdLst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ric Silva" initials="ES" lastIdx="66" clrIdx="0">
    <p:extLst>
      <p:ext uri="{19B8F6BF-5375-455C-9EA6-DF929625EA0E}">
        <p15:presenceInfo xmlns:p15="http://schemas.microsoft.com/office/powerpoint/2012/main" userId="ceafcd6f3c1941a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767171"/>
    <a:srgbClr val="003F7F"/>
    <a:srgbClr val="D0CECE"/>
    <a:srgbClr val="ABABAB"/>
    <a:srgbClr val="C00000"/>
    <a:srgbClr val="00B050"/>
    <a:srgbClr val="0D4A87"/>
    <a:srgbClr val="BFBFBF"/>
    <a:srgbClr val="D4D4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06799F8-075E-4A3A-A7F6-7FBC6576F1A4}" styleName="Estilo com Tema 2 - Ênfase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9" autoAdjust="0"/>
    <p:restoredTop sz="94660"/>
  </p:normalViewPr>
  <p:slideViewPr>
    <p:cSldViewPr snapToGrid="0">
      <p:cViewPr>
        <p:scale>
          <a:sx n="75" d="100"/>
          <a:sy n="75" d="100"/>
        </p:scale>
        <p:origin x="528" y="-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customXml" Target="../customXml/item117.xml"/><Relationship Id="rId671" Type="http://schemas.openxmlformats.org/officeDocument/2006/relationships/customXml" Target="../customXml/item671.xml"/><Relationship Id="rId769" Type="http://schemas.openxmlformats.org/officeDocument/2006/relationships/customXml" Target="../customXml/item769.xml"/><Relationship Id="rId21" Type="http://schemas.openxmlformats.org/officeDocument/2006/relationships/customXml" Target="../customXml/item21.xml"/><Relationship Id="rId324" Type="http://schemas.openxmlformats.org/officeDocument/2006/relationships/customXml" Target="../customXml/item324.xml"/><Relationship Id="rId531" Type="http://schemas.openxmlformats.org/officeDocument/2006/relationships/customXml" Target="../customXml/item531.xml"/><Relationship Id="rId629" Type="http://schemas.openxmlformats.org/officeDocument/2006/relationships/customXml" Target="../customXml/item629.xml"/><Relationship Id="rId170" Type="http://schemas.openxmlformats.org/officeDocument/2006/relationships/customXml" Target="../customXml/item170.xml"/><Relationship Id="rId268" Type="http://schemas.openxmlformats.org/officeDocument/2006/relationships/customXml" Target="../customXml/item268.xml"/><Relationship Id="rId475" Type="http://schemas.openxmlformats.org/officeDocument/2006/relationships/customXml" Target="../customXml/item475.xml"/><Relationship Id="rId682" Type="http://schemas.openxmlformats.org/officeDocument/2006/relationships/customXml" Target="../customXml/item682.xml"/><Relationship Id="rId32" Type="http://schemas.openxmlformats.org/officeDocument/2006/relationships/customXml" Target="../customXml/item32.xml"/><Relationship Id="rId128" Type="http://schemas.openxmlformats.org/officeDocument/2006/relationships/customXml" Target="../customXml/item128.xml"/><Relationship Id="rId335" Type="http://schemas.openxmlformats.org/officeDocument/2006/relationships/customXml" Target="../customXml/item335.xml"/><Relationship Id="rId542" Type="http://schemas.openxmlformats.org/officeDocument/2006/relationships/customXml" Target="../customXml/item542.xml"/><Relationship Id="rId181" Type="http://schemas.openxmlformats.org/officeDocument/2006/relationships/customXml" Target="../customXml/item181.xml"/><Relationship Id="rId402" Type="http://schemas.openxmlformats.org/officeDocument/2006/relationships/customXml" Target="../customXml/item402.xml"/><Relationship Id="rId279" Type="http://schemas.openxmlformats.org/officeDocument/2006/relationships/customXml" Target="../customXml/item279.xml"/><Relationship Id="rId486" Type="http://schemas.openxmlformats.org/officeDocument/2006/relationships/customXml" Target="../customXml/item486.xml"/><Relationship Id="rId693" Type="http://schemas.openxmlformats.org/officeDocument/2006/relationships/customXml" Target="../customXml/item693.xml"/><Relationship Id="rId707" Type="http://schemas.openxmlformats.org/officeDocument/2006/relationships/customXml" Target="../customXml/item707.xml"/><Relationship Id="rId43" Type="http://schemas.openxmlformats.org/officeDocument/2006/relationships/customXml" Target="../customXml/item43.xml"/><Relationship Id="rId139" Type="http://schemas.openxmlformats.org/officeDocument/2006/relationships/customXml" Target="../customXml/item139.xml"/><Relationship Id="rId346" Type="http://schemas.openxmlformats.org/officeDocument/2006/relationships/customXml" Target="../customXml/item346.xml"/><Relationship Id="rId553" Type="http://schemas.openxmlformats.org/officeDocument/2006/relationships/customXml" Target="../customXml/item553.xml"/><Relationship Id="rId760" Type="http://schemas.openxmlformats.org/officeDocument/2006/relationships/customXml" Target="../customXml/item760.xml"/><Relationship Id="rId192" Type="http://schemas.openxmlformats.org/officeDocument/2006/relationships/customXml" Target="../customXml/item192.xml"/><Relationship Id="rId206" Type="http://schemas.openxmlformats.org/officeDocument/2006/relationships/customXml" Target="../customXml/item206.xml"/><Relationship Id="rId413" Type="http://schemas.openxmlformats.org/officeDocument/2006/relationships/customXml" Target="../customXml/item413.xml"/><Relationship Id="rId497" Type="http://schemas.openxmlformats.org/officeDocument/2006/relationships/customXml" Target="../customXml/item497.xml"/><Relationship Id="rId620" Type="http://schemas.openxmlformats.org/officeDocument/2006/relationships/customXml" Target="../customXml/item620.xml"/><Relationship Id="rId718" Type="http://schemas.openxmlformats.org/officeDocument/2006/relationships/customXml" Target="../customXml/item718.xml"/><Relationship Id="rId357" Type="http://schemas.openxmlformats.org/officeDocument/2006/relationships/customXml" Target="../customXml/item357.xml"/><Relationship Id="rId54" Type="http://schemas.openxmlformats.org/officeDocument/2006/relationships/customXml" Target="../customXml/item54.xml"/><Relationship Id="rId217" Type="http://schemas.openxmlformats.org/officeDocument/2006/relationships/customXml" Target="../customXml/item217.xml"/><Relationship Id="rId564" Type="http://schemas.openxmlformats.org/officeDocument/2006/relationships/customXml" Target="../customXml/item564.xml"/><Relationship Id="rId771" Type="http://schemas.openxmlformats.org/officeDocument/2006/relationships/customXml" Target="../customXml/item771.xml"/><Relationship Id="rId424" Type="http://schemas.openxmlformats.org/officeDocument/2006/relationships/customXml" Target="../customXml/item424.xml"/><Relationship Id="rId631" Type="http://schemas.openxmlformats.org/officeDocument/2006/relationships/customXml" Target="../customXml/item631.xml"/><Relationship Id="rId729" Type="http://schemas.openxmlformats.org/officeDocument/2006/relationships/customXml" Target="../customXml/item729.xml"/><Relationship Id="rId270" Type="http://schemas.openxmlformats.org/officeDocument/2006/relationships/customXml" Target="../customXml/item270.xml"/><Relationship Id="rId65" Type="http://schemas.openxmlformats.org/officeDocument/2006/relationships/customXml" Target="../customXml/item65.xml"/><Relationship Id="rId130" Type="http://schemas.openxmlformats.org/officeDocument/2006/relationships/customXml" Target="../customXml/item130.xml"/><Relationship Id="rId368" Type="http://schemas.openxmlformats.org/officeDocument/2006/relationships/customXml" Target="../customXml/item368.xml"/><Relationship Id="rId575" Type="http://schemas.openxmlformats.org/officeDocument/2006/relationships/customXml" Target="../customXml/item575.xml"/><Relationship Id="rId782" Type="http://schemas.openxmlformats.org/officeDocument/2006/relationships/slide" Target="slides/slide9.xml"/><Relationship Id="rId228" Type="http://schemas.openxmlformats.org/officeDocument/2006/relationships/customXml" Target="../customXml/item228.xml"/><Relationship Id="rId435" Type="http://schemas.openxmlformats.org/officeDocument/2006/relationships/customXml" Target="../customXml/item435.xml"/><Relationship Id="rId642" Type="http://schemas.openxmlformats.org/officeDocument/2006/relationships/customXml" Target="../customXml/item642.xml"/><Relationship Id="rId281" Type="http://schemas.openxmlformats.org/officeDocument/2006/relationships/customXml" Target="../customXml/item281.xml"/><Relationship Id="rId502" Type="http://schemas.openxmlformats.org/officeDocument/2006/relationships/customXml" Target="../customXml/item502.xml"/><Relationship Id="rId76" Type="http://schemas.openxmlformats.org/officeDocument/2006/relationships/customXml" Target="../customXml/item76.xml"/><Relationship Id="rId141" Type="http://schemas.openxmlformats.org/officeDocument/2006/relationships/customXml" Target="../customXml/item141.xml"/><Relationship Id="rId379" Type="http://schemas.openxmlformats.org/officeDocument/2006/relationships/customXml" Target="../customXml/item379.xml"/><Relationship Id="rId586" Type="http://schemas.openxmlformats.org/officeDocument/2006/relationships/customXml" Target="../customXml/item586.xml"/><Relationship Id="rId7" Type="http://schemas.openxmlformats.org/officeDocument/2006/relationships/customXml" Target="../customXml/item7.xml"/><Relationship Id="rId239" Type="http://schemas.openxmlformats.org/officeDocument/2006/relationships/customXml" Target="../customXml/item239.xml"/><Relationship Id="rId446" Type="http://schemas.openxmlformats.org/officeDocument/2006/relationships/customXml" Target="../customXml/item446.xml"/><Relationship Id="rId653" Type="http://schemas.openxmlformats.org/officeDocument/2006/relationships/customXml" Target="../customXml/item653.xml"/><Relationship Id="rId292" Type="http://schemas.openxmlformats.org/officeDocument/2006/relationships/customXml" Target="../customXml/item292.xml"/><Relationship Id="rId306" Type="http://schemas.openxmlformats.org/officeDocument/2006/relationships/customXml" Target="../customXml/item306.xml"/><Relationship Id="rId87" Type="http://schemas.openxmlformats.org/officeDocument/2006/relationships/customXml" Target="../customXml/item87.xml"/><Relationship Id="rId513" Type="http://schemas.openxmlformats.org/officeDocument/2006/relationships/customXml" Target="../customXml/item513.xml"/><Relationship Id="rId597" Type="http://schemas.openxmlformats.org/officeDocument/2006/relationships/customXml" Target="../customXml/item597.xml"/><Relationship Id="rId720" Type="http://schemas.openxmlformats.org/officeDocument/2006/relationships/customXml" Target="../customXml/item720.xml"/><Relationship Id="rId152" Type="http://schemas.openxmlformats.org/officeDocument/2006/relationships/customXml" Target="../customXml/item152.xml"/><Relationship Id="rId457" Type="http://schemas.openxmlformats.org/officeDocument/2006/relationships/customXml" Target="../customXml/item457.xml"/><Relationship Id="rId664" Type="http://schemas.openxmlformats.org/officeDocument/2006/relationships/customXml" Target="../customXml/item664.xml"/><Relationship Id="rId14" Type="http://schemas.openxmlformats.org/officeDocument/2006/relationships/customXml" Target="../customXml/item14.xml"/><Relationship Id="rId317" Type="http://schemas.openxmlformats.org/officeDocument/2006/relationships/customXml" Target="../customXml/item317.xml"/><Relationship Id="rId524" Type="http://schemas.openxmlformats.org/officeDocument/2006/relationships/customXml" Target="../customXml/item524.xml"/><Relationship Id="rId731" Type="http://schemas.openxmlformats.org/officeDocument/2006/relationships/customXml" Target="../customXml/item731.xml"/><Relationship Id="rId98" Type="http://schemas.openxmlformats.org/officeDocument/2006/relationships/customXml" Target="../customXml/item98.xml"/><Relationship Id="rId163" Type="http://schemas.openxmlformats.org/officeDocument/2006/relationships/customXml" Target="../customXml/item163.xml"/><Relationship Id="rId370" Type="http://schemas.openxmlformats.org/officeDocument/2006/relationships/customXml" Target="../customXml/item370.xml"/><Relationship Id="rId230" Type="http://schemas.openxmlformats.org/officeDocument/2006/relationships/customXml" Target="../customXml/item230.xml"/><Relationship Id="rId468" Type="http://schemas.openxmlformats.org/officeDocument/2006/relationships/customXml" Target="../customXml/item468.xml"/><Relationship Id="rId675" Type="http://schemas.openxmlformats.org/officeDocument/2006/relationships/customXml" Target="../customXml/item675.xml"/><Relationship Id="rId25" Type="http://schemas.openxmlformats.org/officeDocument/2006/relationships/customXml" Target="../customXml/item25.xml"/><Relationship Id="rId328" Type="http://schemas.openxmlformats.org/officeDocument/2006/relationships/customXml" Target="../customXml/item328.xml"/><Relationship Id="rId535" Type="http://schemas.openxmlformats.org/officeDocument/2006/relationships/customXml" Target="../customXml/item535.xml"/><Relationship Id="rId742" Type="http://schemas.openxmlformats.org/officeDocument/2006/relationships/customXml" Target="../customXml/item742.xml"/><Relationship Id="rId174" Type="http://schemas.openxmlformats.org/officeDocument/2006/relationships/customXml" Target="../customXml/item174.xml"/><Relationship Id="rId381" Type="http://schemas.openxmlformats.org/officeDocument/2006/relationships/customXml" Target="../customXml/item381.xml"/><Relationship Id="rId602" Type="http://schemas.openxmlformats.org/officeDocument/2006/relationships/customXml" Target="../customXml/item602.xml"/><Relationship Id="rId241" Type="http://schemas.openxmlformats.org/officeDocument/2006/relationships/customXml" Target="../customXml/item241.xml"/><Relationship Id="rId479" Type="http://schemas.openxmlformats.org/officeDocument/2006/relationships/customXml" Target="../customXml/item479.xml"/><Relationship Id="rId686" Type="http://schemas.openxmlformats.org/officeDocument/2006/relationships/customXml" Target="../customXml/item686.xml"/><Relationship Id="rId36" Type="http://schemas.openxmlformats.org/officeDocument/2006/relationships/customXml" Target="../customXml/item36.xml"/><Relationship Id="rId339" Type="http://schemas.openxmlformats.org/officeDocument/2006/relationships/customXml" Target="../customXml/item339.xml"/><Relationship Id="rId546" Type="http://schemas.openxmlformats.org/officeDocument/2006/relationships/customXml" Target="../customXml/item546.xml"/><Relationship Id="rId753" Type="http://schemas.openxmlformats.org/officeDocument/2006/relationships/customXml" Target="../customXml/item753.xml"/><Relationship Id="rId101" Type="http://schemas.openxmlformats.org/officeDocument/2006/relationships/customXml" Target="../customXml/item101.xml"/><Relationship Id="rId185" Type="http://schemas.openxmlformats.org/officeDocument/2006/relationships/customXml" Target="../customXml/item185.xml"/><Relationship Id="rId406" Type="http://schemas.openxmlformats.org/officeDocument/2006/relationships/customXml" Target="../customXml/item406.xml"/><Relationship Id="rId392" Type="http://schemas.openxmlformats.org/officeDocument/2006/relationships/customXml" Target="../customXml/item392.xml"/><Relationship Id="rId613" Type="http://schemas.openxmlformats.org/officeDocument/2006/relationships/customXml" Target="../customXml/item613.xml"/><Relationship Id="rId697" Type="http://schemas.openxmlformats.org/officeDocument/2006/relationships/customXml" Target="../customXml/item697.xml"/><Relationship Id="rId252" Type="http://schemas.openxmlformats.org/officeDocument/2006/relationships/customXml" Target="../customXml/item252.xml"/><Relationship Id="rId47" Type="http://schemas.openxmlformats.org/officeDocument/2006/relationships/customXml" Target="../customXml/item47.xml"/><Relationship Id="rId112" Type="http://schemas.openxmlformats.org/officeDocument/2006/relationships/customXml" Target="../customXml/item112.xml"/><Relationship Id="rId557" Type="http://schemas.openxmlformats.org/officeDocument/2006/relationships/customXml" Target="../customXml/item557.xml"/><Relationship Id="rId764" Type="http://schemas.openxmlformats.org/officeDocument/2006/relationships/customXml" Target="../customXml/item764.xml"/><Relationship Id="rId196" Type="http://schemas.openxmlformats.org/officeDocument/2006/relationships/customXml" Target="../customXml/item196.xml"/><Relationship Id="rId417" Type="http://schemas.openxmlformats.org/officeDocument/2006/relationships/customXml" Target="../customXml/item417.xml"/><Relationship Id="rId624" Type="http://schemas.openxmlformats.org/officeDocument/2006/relationships/customXml" Target="../customXml/item624.xml"/><Relationship Id="rId263" Type="http://schemas.openxmlformats.org/officeDocument/2006/relationships/customXml" Target="../customXml/item263.xml"/><Relationship Id="rId470" Type="http://schemas.openxmlformats.org/officeDocument/2006/relationships/customXml" Target="../customXml/item470.xml"/><Relationship Id="rId58" Type="http://schemas.openxmlformats.org/officeDocument/2006/relationships/customXml" Target="../customXml/item58.xml"/><Relationship Id="rId123" Type="http://schemas.openxmlformats.org/officeDocument/2006/relationships/customXml" Target="../customXml/item123.xml"/><Relationship Id="rId330" Type="http://schemas.openxmlformats.org/officeDocument/2006/relationships/customXml" Target="../customXml/item330.xml"/><Relationship Id="rId568" Type="http://schemas.openxmlformats.org/officeDocument/2006/relationships/customXml" Target="../customXml/item568.xml"/><Relationship Id="rId775" Type="http://schemas.openxmlformats.org/officeDocument/2006/relationships/slide" Target="slides/slide2.xml"/><Relationship Id="rId428" Type="http://schemas.openxmlformats.org/officeDocument/2006/relationships/customXml" Target="../customXml/item428.xml"/><Relationship Id="rId635" Type="http://schemas.openxmlformats.org/officeDocument/2006/relationships/customXml" Target="../customXml/item635.xml"/><Relationship Id="rId274" Type="http://schemas.openxmlformats.org/officeDocument/2006/relationships/customXml" Target="../customXml/item274.xml"/><Relationship Id="rId481" Type="http://schemas.openxmlformats.org/officeDocument/2006/relationships/customXml" Target="../customXml/item481.xml"/><Relationship Id="rId702" Type="http://schemas.openxmlformats.org/officeDocument/2006/relationships/customXml" Target="../customXml/item702.xml"/><Relationship Id="rId69" Type="http://schemas.openxmlformats.org/officeDocument/2006/relationships/customXml" Target="../customXml/item69.xml"/><Relationship Id="rId134" Type="http://schemas.openxmlformats.org/officeDocument/2006/relationships/customXml" Target="../customXml/item134.xml"/><Relationship Id="rId579" Type="http://schemas.openxmlformats.org/officeDocument/2006/relationships/customXml" Target="../customXml/item579.xml"/><Relationship Id="rId786" Type="http://schemas.openxmlformats.org/officeDocument/2006/relationships/viewProps" Target="viewProps.xml"/><Relationship Id="rId341" Type="http://schemas.openxmlformats.org/officeDocument/2006/relationships/customXml" Target="../customXml/item341.xml"/><Relationship Id="rId439" Type="http://schemas.openxmlformats.org/officeDocument/2006/relationships/customXml" Target="../customXml/item439.xml"/><Relationship Id="rId646" Type="http://schemas.openxmlformats.org/officeDocument/2006/relationships/customXml" Target="../customXml/item646.xml"/><Relationship Id="rId201" Type="http://schemas.openxmlformats.org/officeDocument/2006/relationships/customXml" Target="../customXml/item201.xml"/><Relationship Id="rId285" Type="http://schemas.openxmlformats.org/officeDocument/2006/relationships/customXml" Target="../customXml/item285.xml"/><Relationship Id="rId506" Type="http://schemas.openxmlformats.org/officeDocument/2006/relationships/customXml" Target="../customXml/item506.xml"/><Relationship Id="rId492" Type="http://schemas.openxmlformats.org/officeDocument/2006/relationships/customXml" Target="../customXml/item492.xml"/><Relationship Id="rId713" Type="http://schemas.openxmlformats.org/officeDocument/2006/relationships/customXml" Target="../customXml/item713.xml"/><Relationship Id="rId145" Type="http://schemas.openxmlformats.org/officeDocument/2006/relationships/customXml" Target="../customXml/item145.xml"/><Relationship Id="rId352" Type="http://schemas.openxmlformats.org/officeDocument/2006/relationships/customXml" Target="../customXml/item352.xml"/><Relationship Id="rId212" Type="http://schemas.openxmlformats.org/officeDocument/2006/relationships/customXml" Target="../customXml/item212.xml"/><Relationship Id="rId657" Type="http://schemas.openxmlformats.org/officeDocument/2006/relationships/customXml" Target="../customXml/item657.xml"/><Relationship Id="rId296" Type="http://schemas.openxmlformats.org/officeDocument/2006/relationships/customXml" Target="../customXml/item296.xml"/><Relationship Id="rId517" Type="http://schemas.openxmlformats.org/officeDocument/2006/relationships/customXml" Target="../customXml/item517.xml"/><Relationship Id="rId724" Type="http://schemas.openxmlformats.org/officeDocument/2006/relationships/customXml" Target="../customXml/item724.xml"/><Relationship Id="rId60" Type="http://schemas.openxmlformats.org/officeDocument/2006/relationships/customXml" Target="../customXml/item60.xml"/><Relationship Id="rId156" Type="http://schemas.openxmlformats.org/officeDocument/2006/relationships/customXml" Target="../customXml/item156.xml"/><Relationship Id="rId363" Type="http://schemas.openxmlformats.org/officeDocument/2006/relationships/customXml" Target="../customXml/item363.xml"/><Relationship Id="rId570" Type="http://schemas.openxmlformats.org/officeDocument/2006/relationships/customXml" Target="../customXml/item570.xml"/><Relationship Id="rId223" Type="http://schemas.openxmlformats.org/officeDocument/2006/relationships/customXml" Target="../customXml/item223.xml"/><Relationship Id="rId430" Type="http://schemas.openxmlformats.org/officeDocument/2006/relationships/customXml" Target="../customXml/item430.xml"/><Relationship Id="rId668" Type="http://schemas.openxmlformats.org/officeDocument/2006/relationships/customXml" Target="../customXml/item668.xml"/><Relationship Id="rId18" Type="http://schemas.openxmlformats.org/officeDocument/2006/relationships/customXml" Target="../customXml/item18.xml"/><Relationship Id="rId528" Type="http://schemas.openxmlformats.org/officeDocument/2006/relationships/customXml" Target="../customXml/item528.xml"/><Relationship Id="rId735" Type="http://schemas.openxmlformats.org/officeDocument/2006/relationships/customXml" Target="../customXml/item735.xml"/><Relationship Id="rId167" Type="http://schemas.openxmlformats.org/officeDocument/2006/relationships/customXml" Target="../customXml/item167.xml"/><Relationship Id="rId374" Type="http://schemas.openxmlformats.org/officeDocument/2006/relationships/customXml" Target="../customXml/item374.xml"/><Relationship Id="rId581" Type="http://schemas.openxmlformats.org/officeDocument/2006/relationships/customXml" Target="../customXml/item581.xml"/><Relationship Id="rId71" Type="http://schemas.openxmlformats.org/officeDocument/2006/relationships/customXml" Target="../customXml/item71.xml"/><Relationship Id="rId234" Type="http://schemas.openxmlformats.org/officeDocument/2006/relationships/customXml" Target="../customXml/item234.xml"/><Relationship Id="rId679" Type="http://schemas.openxmlformats.org/officeDocument/2006/relationships/customXml" Target="../customXml/item679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441" Type="http://schemas.openxmlformats.org/officeDocument/2006/relationships/customXml" Target="../customXml/item441.xml"/><Relationship Id="rId539" Type="http://schemas.openxmlformats.org/officeDocument/2006/relationships/customXml" Target="../customXml/item539.xml"/><Relationship Id="rId746" Type="http://schemas.openxmlformats.org/officeDocument/2006/relationships/customXml" Target="../customXml/item746.xml"/><Relationship Id="rId178" Type="http://schemas.openxmlformats.org/officeDocument/2006/relationships/customXml" Target="../customXml/item178.xml"/><Relationship Id="rId301" Type="http://schemas.openxmlformats.org/officeDocument/2006/relationships/customXml" Target="../customXml/item301.xml"/><Relationship Id="rId82" Type="http://schemas.openxmlformats.org/officeDocument/2006/relationships/customXml" Target="../customXml/item82.xml"/><Relationship Id="rId385" Type="http://schemas.openxmlformats.org/officeDocument/2006/relationships/customXml" Target="../customXml/item385.xml"/><Relationship Id="rId592" Type="http://schemas.openxmlformats.org/officeDocument/2006/relationships/customXml" Target="../customXml/item592.xml"/><Relationship Id="rId606" Type="http://schemas.openxmlformats.org/officeDocument/2006/relationships/customXml" Target="../customXml/item606.xml"/><Relationship Id="rId245" Type="http://schemas.openxmlformats.org/officeDocument/2006/relationships/customXml" Target="../customXml/item245.xml"/><Relationship Id="rId452" Type="http://schemas.openxmlformats.org/officeDocument/2006/relationships/customXml" Target="../customXml/item452.xml"/><Relationship Id="rId105" Type="http://schemas.openxmlformats.org/officeDocument/2006/relationships/customXml" Target="../customXml/item105.xml"/><Relationship Id="rId312" Type="http://schemas.openxmlformats.org/officeDocument/2006/relationships/customXml" Target="../customXml/item312.xml"/><Relationship Id="rId757" Type="http://schemas.openxmlformats.org/officeDocument/2006/relationships/customXml" Target="../customXml/item757.xml"/><Relationship Id="rId93" Type="http://schemas.openxmlformats.org/officeDocument/2006/relationships/customXml" Target="../customXml/item93.xml"/><Relationship Id="rId189" Type="http://schemas.openxmlformats.org/officeDocument/2006/relationships/customXml" Target="../customXml/item189.xml"/><Relationship Id="rId396" Type="http://schemas.openxmlformats.org/officeDocument/2006/relationships/customXml" Target="../customXml/item396.xml"/><Relationship Id="rId617" Type="http://schemas.openxmlformats.org/officeDocument/2006/relationships/customXml" Target="../customXml/item617.xml"/><Relationship Id="rId256" Type="http://schemas.openxmlformats.org/officeDocument/2006/relationships/customXml" Target="../customXml/item256.xml"/><Relationship Id="rId463" Type="http://schemas.openxmlformats.org/officeDocument/2006/relationships/customXml" Target="../customXml/item463.xml"/><Relationship Id="rId670" Type="http://schemas.openxmlformats.org/officeDocument/2006/relationships/customXml" Target="../customXml/item670.xml"/><Relationship Id="rId116" Type="http://schemas.openxmlformats.org/officeDocument/2006/relationships/customXml" Target="../customXml/item116.xml"/><Relationship Id="rId323" Type="http://schemas.openxmlformats.org/officeDocument/2006/relationships/customXml" Target="../customXml/item323.xml"/><Relationship Id="rId530" Type="http://schemas.openxmlformats.org/officeDocument/2006/relationships/customXml" Target="../customXml/item530.xml"/><Relationship Id="rId768" Type="http://schemas.openxmlformats.org/officeDocument/2006/relationships/customXml" Target="../customXml/item768.xml"/><Relationship Id="rId20" Type="http://schemas.openxmlformats.org/officeDocument/2006/relationships/customXml" Target="../customXml/item20.xml"/><Relationship Id="rId628" Type="http://schemas.openxmlformats.org/officeDocument/2006/relationships/customXml" Target="../customXml/item628.xml"/><Relationship Id="rId267" Type="http://schemas.openxmlformats.org/officeDocument/2006/relationships/customXml" Target="../customXml/item267.xml"/><Relationship Id="rId474" Type="http://schemas.openxmlformats.org/officeDocument/2006/relationships/customXml" Target="../customXml/item474.xml"/><Relationship Id="rId127" Type="http://schemas.openxmlformats.org/officeDocument/2006/relationships/customXml" Target="../customXml/item127.xml"/><Relationship Id="rId681" Type="http://schemas.openxmlformats.org/officeDocument/2006/relationships/customXml" Target="../customXml/item681.xml"/><Relationship Id="rId779" Type="http://schemas.openxmlformats.org/officeDocument/2006/relationships/slide" Target="slides/slide6.xml"/><Relationship Id="rId31" Type="http://schemas.openxmlformats.org/officeDocument/2006/relationships/customXml" Target="../customXml/item31.xml"/><Relationship Id="rId334" Type="http://schemas.openxmlformats.org/officeDocument/2006/relationships/customXml" Target="../customXml/item334.xml"/><Relationship Id="rId541" Type="http://schemas.openxmlformats.org/officeDocument/2006/relationships/customXml" Target="../customXml/item541.xml"/><Relationship Id="rId639" Type="http://schemas.openxmlformats.org/officeDocument/2006/relationships/customXml" Target="../customXml/item639.xml"/><Relationship Id="rId180" Type="http://schemas.openxmlformats.org/officeDocument/2006/relationships/customXml" Target="../customXml/item180.xml"/><Relationship Id="rId278" Type="http://schemas.openxmlformats.org/officeDocument/2006/relationships/customXml" Target="../customXml/item278.xml"/><Relationship Id="rId401" Type="http://schemas.openxmlformats.org/officeDocument/2006/relationships/customXml" Target="../customXml/item401.xml"/><Relationship Id="rId485" Type="http://schemas.openxmlformats.org/officeDocument/2006/relationships/customXml" Target="../customXml/item485.xml"/><Relationship Id="rId692" Type="http://schemas.openxmlformats.org/officeDocument/2006/relationships/customXml" Target="../customXml/item692.xml"/><Relationship Id="rId706" Type="http://schemas.openxmlformats.org/officeDocument/2006/relationships/customXml" Target="../customXml/item706.xml"/><Relationship Id="rId42" Type="http://schemas.openxmlformats.org/officeDocument/2006/relationships/customXml" Target="../customXml/item42.xml"/><Relationship Id="rId138" Type="http://schemas.openxmlformats.org/officeDocument/2006/relationships/customXml" Target="../customXml/item138.xml"/><Relationship Id="rId345" Type="http://schemas.openxmlformats.org/officeDocument/2006/relationships/customXml" Target="../customXml/item345.xml"/><Relationship Id="rId552" Type="http://schemas.openxmlformats.org/officeDocument/2006/relationships/customXml" Target="../customXml/item552.xml"/><Relationship Id="rId191" Type="http://schemas.openxmlformats.org/officeDocument/2006/relationships/customXml" Target="../customXml/item191.xml"/><Relationship Id="rId205" Type="http://schemas.openxmlformats.org/officeDocument/2006/relationships/customXml" Target="../customXml/item205.xml"/><Relationship Id="rId412" Type="http://schemas.openxmlformats.org/officeDocument/2006/relationships/customXml" Target="../customXml/item412.xml"/><Relationship Id="rId289" Type="http://schemas.openxmlformats.org/officeDocument/2006/relationships/customXml" Target="../customXml/item289.xml"/><Relationship Id="rId496" Type="http://schemas.openxmlformats.org/officeDocument/2006/relationships/customXml" Target="../customXml/item496.xml"/><Relationship Id="rId717" Type="http://schemas.openxmlformats.org/officeDocument/2006/relationships/customXml" Target="../customXml/item717.xml"/><Relationship Id="rId53" Type="http://schemas.openxmlformats.org/officeDocument/2006/relationships/customXml" Target="../customXml/item53.xml"/><Relationship Id="rId149" Type="http://schemas.openxmlformats.org/officeDocument/2006/relationships/customXml" Target="../customXml/item149.xml"/><Relationship Id="rId356" Type="http://schemas.openxmlformats.org/officeDocument/2006/relationships/customXml" Target="../customXml/item356.xml"/><Relationship Id="rId563" Type="http://schemas.openxmlformats.org/officeDocument/2006/relationships/customXml" Target="../customXml/item563.xml"/><Relationship Id="rId770" Type="http://schemas.openxmlformats.org/officeDocument/2006/relationships/customXml" Target="../customXml/item770.xml"/><Relationship Id="rId95" Type="http://schemas.openxmlformats.org/officeDocument/2006/relationships/customXml" Target="../customXml/item95.xml"/><Relationship Id="rId160" Type="http://schemas.openxmlformats.org/officeDocument/2006/relationships/customXml" Target="../customXml/item160.xml"/><Relationship Id="rId216" Type="http://schemas.openxmlformats.org/officeDocument/2006/relationships/customXml" Target="../customXml/item216.xml"/><Relationship Id="rId423" Type="http://schemas.openxmlformats.org/officeDocument/2006/relationships/customXml" Target="../customXml/item423.xml"/><Relationship Id="rId258" Type="http://schemas.openxmlformats.org/officeDocument/2006/relationships/customXml" Target="../customXml/item258.xml"/><Relationship Id="rId465" Type="http://schemas.openxmlformats.org/officeDocument/2006/relationships/customXml" Target="../customXml/item465.xml"/><Relationship Id="rId630" Type="http://schemas.openxmlformats.org/officeDocument/2006/relationships/customXml" Target="../customXml/item630.xml"/><Relationship Id="rId672" Type="http://schemas.openxmlformats.org/officeDocument/2006/relationships/customXml" Target="../customXml/item672.xml"/><Relationship Id="rId728" Type="http://schemas.openxmlformats.org/officeDocument/2006/relationships/customXml" Target="../customXml/item728.xml"/><Relationship Id="rId22" Type="http://schemas.openxmlformats.org/officeDocument/2006/relationships/customXml" Target="../customXml/item22.xml"/><Relationship Id="rId64" Type="http://schemas.openxmlformats.org/officeDocument/2006/relationships/customXml" Target="../customXml/item64.xml"/><Relationship Id="rId118" Type="http://schemas.openxmlformats.org/officeDocument/2006/relationships/customXml" Target="../customXml/item118.xml"/><Relationship Id="rId325" Type="http://schemas.openxmlformats.org/officeDocument/2006/relationships/customXml" Target="../customXml/item325.xml"/><Relationship Id="rId367" Type="http://schemas.openxmlformats.org/officeDocument/2006/relationships/customXml" Target="../customXml/item367.xml"/><Relationship Id="rId532" Type="http://schemas.openxmlformats.org/officeDocument/2006/relationships/customXml" Target="../customXml/item532.xml"/><Relationship Id="rId574" Type="http://schemas.openxmlformats.org/officeDocument/2006/relationships/customXml" Target="../customXml/item574.xml"/><Relationship Id="rId171" Type="http://schemas.openxmlformats.org/officeDocument/2006/relationships/customXml" Target="../customXml/item171.xml"/><Relationship Id="rId227" Type="http://schemas.openxmlformats.org/officeDocument/2006/relationships/customXml" Target="../customXml/item227.xml"/><Relationship Id="rId781" Type="http://schemas.openxmlformats.org/officeDocument/2006/relationships/slide" Target="slides/slide8.xml"/><Relationship Id="rId269" Type="http://schemas.openxmlformats.org/officeDocument/2006/relationships/customXml" Target="../customXml/item269.xml"/><Relationship Id="rId434" Type="http://schemas.openxmlformats.org/officeDocument/2006/relationships/customXml" Target="../customXml/item434.xml"/><Relationship Id="rId476" Type="http://schemas.openxmlformats.org/officeDocument/2006/relationships/customXml" Target="../customXml/item476.xml"/><Relationship Id="rId641" Type="http://schemas.openxmlformats.org/officeDocument/2006/relationships/customXml" Target="../customXml/item641.xml"/><Relationship Id="rId683" Type="http://schemas.openxmlformats.org/officeDocument/2006/relationships/customXml" Target="../customXml/item683.xml"/><Relationship Id="rId739" Type="http://schemas.openxmlformats.org/officeDocument/2006/relationships/customXml" Target="../customXml/item739.xml"/><Relationship Id="rId33" Type="http://schemas.openxmlformats.org/officeDocument/2006/relationships/customXml" Target="../customXml/item33.xml"/><Relationship Id="rId129" Type="http://schemas.openxmlformats.org/officeDocument/2006/relationships/customXml" Target="../customXml/item129.xml"/><Relationship Id="rId280" Type="http://schemas.openxmlformats.org/officeDocument/2006/relationships/customXml" Target="../customXml/item280.xml"/><Relationship Id="rId336" Type="http://schemas.openxmlformats.org/officeDocument/2006/relationships/customXml" Target="../customXml/item336.xml"/><Relationship Id="rId501" Type="http://schemas.openxmlformats.org/officeDocument/2006/relationships/customXml" Target="../customXml/item501.xml"/><Relationship Id="rId543" Type="http://schemas.openxmlformats.org/officeDocument/2006/relationships/customXml" Target="../customXml/item543.xml"/><Relationship Id="rId75" Type="http://schemas.openxmlformats.org/officeDocument/2006/relationships/customXml" Target="../customXml/item75.xml"/><Relationship Id="rId140" Type="http://schemas.openxmlformats.org/officeDocument/2006/relationships/customXml" Target="../customXml/item140.xml"/><Relationship Id="rId182" Type="http://schemas.openxmlformats.org/officeDocument/2006/relationships/customXml" Target="../customXml/item182.xml"/><Relationship Id="rId378" Type="http://schemas.openxmlformats.org/officeDocument/2006/relationships/customXml" Target="../customXml/item378.xml"/><Relationship Id="rId403" Type="http://schemas.openxmlformats.org/officeDocument/2006/relationships/customXml" Target="../customXml/item403.xml"/><Relationship Id="rId585" Type="http://schemas.openxmlformats.org/officeDocument/2006/relationships/customXml" Target="../customXml/item585.xml"/><Relationship Id="rId750" Type="http://schemas.openxmlformats.org/officeDocument/2006/relationships/customXml" Target="../customXml/item750.xml"/><Relationship Id="rId6" Type="http://schemas.openxmlformats.org/officeDocument/2006/relationships/customXml" Target="../customXml/item6.xml"/><Relationship Id="rId238" Type="http://schemas.openxmlformats.org/officeDocument/2006/relationships/customXml" Target="../customXml/item238.xml"/><Relationship Id="rId445" Type="http://schemas.openxmlformats.org/officeDocument/2006/relationships/customXml" Target="../customXml/item445.xml"/><Relationship Id="rId487" Type="http://schemas.openxmlformats.org/officeDocument/2006/relationships/customXml" Target="../customXml/item487.xml"/><Relationship Id="rId610" Type="http://schemas.openxmlformats.org/officeDocument/2006/relationships/customXml" Target="../customXml/item610.xml"/><Relationship Id="rId652" Type="http://schemas.openxmlformats.org/officeDocument/2006/relationships/customXml" Target="../customXml/item652.xml"/><Relationship Id="rId694" Type="http://schemas.openxmlformats.org/officeDocument/2006/relationships/customXml" Target="../customXml/item694.xml"/><Relationship Id="rId708" Type="http://schemas.openxmlformats.org/officeDocument/2006/relationships/customXml" Target="../customXml/item708.xml"/><Relationship Id="rId291" Type="http://schemas.openxmlformats.org/officeDocument/2006/relationships/customXml" Target="../customXml/item291.xml"/><Relationship Id="rId305" Type="http://schemas.openxmlformats.org/officeDocument/2006/relationships/customXml" Target="../customXml/item305.xml"/><Relationship Id="rId347" Type="http://schemas.openxmlformats.org/officeDocument/2006/relationships/customXml" Target="../customXml/item347.xml"/><Relationship Id="rId512" Type="http://schemas.openxmlformats.org/officeDocument/2006/relationships/customXml" Target="../customXml/item512.xml"/><Relationship Id="rId44" Type="http://schemas.openxmlformats.org/officeDocument/2006/relationships/customXml" Target="../customXml/item44.xml"/><Relationship Id="rId86" Type="http://schemas.openxmlformats.org/officeDocument/2006/relationships/customXml" Target="../customXml/item86.xml"/><Relationship Id="rId151" Type="http://schemas.openxmlformats.org/officeDocument/2006/relationships/customXml" Target="../customXml/item151.xml"/><Relationship Id="rId389" Type="http://schemas.openxmlformats.org/officeDocument/2006/relationships/customXml" Target="../customXml/item389.xml"/><Relationship Id="rId554" Type="http://schemas.openxmlformats.org/officeDocument/2006/relationships/customXml" Target="../customXml/item554.xml"/><Relationship Id="rId596" Type="http://schemas.openxmlformats.org/officeDocument/2006/relationships/customXml" Target="../customXml/item596.xml"/><Relationship Id="rId761" Type="http://schemas.openxmlformats.org/officeDocument/2006/relationships/customXml" Target="../customXml/item761.xml"/><Relationship Id="rId193" Type="http://schemas.openxmlformats.org/officeDocument/2006/relationships/customXml" Target="../customXml/item193.xml"/><Relationship Id="rId207" Type="http://schemas.openxmlformats.org/officeDocument/2006/relationships/customXml" Target="../customXml/item207.xml"/><Relationship Id="rId249" Type="http://schemas.openxmlformats.org/officeDocument/2006/relationships/customXml" Target="../customXml/item249.xml"/><Relationship Id="rId414" Type="http://schemas.openxmlformats.org/officeDocument/2006/relationships/customXml" Target="../customXml/item414.xml"/><Relationship Id="rId456" Type="http://schemas.openxmlformats.org/officeDocument/2006/relationships/customXml" Target="../customXml/item456.xml"/><Relationship Id="rId498" Type="http://schemas.openxmlformats.org/officeDocument/2006/relationships/customXml" Target="../customXml/item498.xml"/><Relationship Id="rId621" Type="http://schemas.openxmlformats.org/officeDocument/2006/relationships/customXml" Target="../customXml/item621.xml"/><Relationship Id="rId663" Type="http://schemas.openxmlformats.org/officeDocument/2006/relationships/customXml" Target="../customXml/item663.xml"/><Relationship Id="rId13" Type="http://schemas.openxmlformats.org/officeDocument/2006/relationships/customXml" Target="../customXml/item13.xml"/><Relationship Id="rId109" Type="http://schemas.openxmlformats.org/officeDocument/2006/relationships/customXml" Target="../customXml/item109.xml"/><Relationship Id="rId260" Type="http://schemas.openxmlformats.org/officeDocument/2006/relationships/customXml" Target="../customXml/item260.xml"/><Relationship Id="rId316" Type="http://schemas.openxmlformats.org/officeDocument/2006/relationships/customXml" Target="../customXml/item316.xml"/><Relationship Id="rId523" Type="http://schemas.openxmlformats.org/officeDocument/2006/relationships/customXml" Target="../customXml/item523.xml"/><Relationship Id="rId719" Type="http://schemas.openxmlformats.org/officeDocument/2006/relationships/customXml" Target="../customXml/item719.xml"/><Relationship Id="rId55" Type="http://schemas.openxmlformats.org/officeDocument/2006/relationships/customXml" Target="../customXml/item55.xml"/><Relationship Id="rId97" Type="http://schemas.openxmlformats.org/officeDocument/2006/relationships/customXml" Target="../customXml/item97.xml"/><Relationship Id="rId120" Type="http://schemas.openxmlformats.org/officeDocument/2006/relationships/customXml" Target="../customXml/item120.xml"/><Relationship Id="rId358" Type="http://schemas.openxmlformats.org/officeDocument/2006/relationships/customXml" Target="../customXml/item358.xml"/><Relationship Id="rId565" Type="http://schemas.openxmlformats.org/officeDocument/2006/relationships/customXml" Target="../customXml/item565.xml"/><Relationship Id="rId730" Type="http://schemas.openxmlformats.org/officeDocument/2006/relationships/customXml" Target="../customXml/item730.xml"/><Relationship Id="rId772" Type="http://schemas.openxmlformats.org/officeDocument/2006/relationships/slideMaster" Target="slideMasters/slideMaster1.xml"/><Relationship Id="rId162" Type="http://schemas.openxmlformats.org/officeDocument/2006/relationships/customXml" Target="../customXml/item162.xml"/><Relationship Id="rId218" Type="http://schemas.openxmlformats.org/officeDocument/2006/relationships/customXml" Target="../customXml/item218.xml"/><Relationship Id="rId425" Type="http://schemas.openxmlformats.org/officeDocument/2006/relationships/customXml" Target="../customXml/item425.xml"/><Relationship Id="rId467" Type="http://schemas.openxmlformats.org/officeDocument/2006/relationships/customXml" Target="../customXml/item467.xml"/><Relationship Id="rId632" Type="http://schemas.openxmlformats.org/officeDocument/2006/relationships/customXml" Target="../customXml/item632.xml"/><Relationship Id="rId271" Type="http://schemas.openxmlformats.org/officeDocument/2006/relationships/customXml" Target="../customXml/item271.xml"/><Relationship Id="rId674" Type="http://schemas.openxmlformats.org/officeDocument/2006/relationships/customXml" Target="../customXml/item674.xml"/><Relationship Id="rId24" Type="http://schemas.openxmlformats.org/officeDocument/2006/relationships/customXml" Target="../customXml/item24.xml"/><Relationship Id="rId66" Type="http://schemas.openxmlformats.org/officeDocument/2006/relationships/customXml" Target="../customXml/item66.xml"/><Relationship Id="rId131" Type="http://schemas.openxmlformats.org/officeDocument/2006/relationships/customXml" Target="../customXml/item131.xml"/><Relationship Id="rId327" Type="http://schemas.openxmlformats.org/officeDocument/2006/relationships/customXml" Target="../customXml/item327.xml"/><Relationship Id="rId369" Type="http://schemas.openxmlformats.org/officeDocument/2006/relationships/customXml" Target="../customXml/item369.xml"/><Relationship Id="rId534" Type="http://schemas.openxmlformats.org/officeDocument/2006/relationships/customXml" Target="../customXml/item534.xml"/><Relationship Id="rId576" Type="http://schemas.openxmlformats.org/officeDocument/2006/relationships/customXml" Target="../customXml/item576.xml"/><Relationship Id="rId741" Type="http://schemas.openxmlformats.org/officeDocument/2006/relationships/customXml" Target="../customXml/item741.xml"/><Relationship Id="rId783" Type="http://schemas.openxmlformats.org/officeDocument/2006/relationships/slide" Target="slides/slide10.xml"/><Relationship Id="rId173" Type="http://schemas.openxmlformats.org/officeDocument/2006/relationships/customXml" Target="../customXml/item173.xml"/><Relationship Id="rId229" Type="http://schemas.openxmlformats.org/officeDocument/2006/relationships/customXml" Target="../customXml/item229.xml"/><Relationship Id="rId380" Type="http://schemas.openxmlformats.org/officeDocument/2006/relationships/customXml" Target="../customXml/item380.xml"/><Relationship Id="rId436" Type="http://schemas.openxmlformats.org/officeDocument/2006/relationships/customXml" Target="../customXml/item436.xml"/><Relationship Id="rId601" Type="http://schemas.openxmlformats.org/officeDocument/2006/relationships/customXml" Target="../customXml/item601.xml"/><Relationship Id="rId643" Type="http://schemas.openxmlformats.org/officeDocument/2006/relationships/customXml" Target="../customXml/item643.xml"/><Relationship Id="rId240" Type="http://schemas.openxmlformats.org/officeDocument/2006/relationships/customXml" Target="../customXml/item240.xml"/><Relationship Id="rId478" Type="http://schemas.openxmlformats.org/officeDocument/2006/relationships/customXml" Target="../customXml/item478.xml"/><Relationship Id="rId685" Type="http://schemas.openxmlformats.org/officeDocument/2006/relationships/customXml" Target="../customXml/item685.xml"/><Relationship Id="rId35" Type="http://schemas.openxmlformats.org/officeDocument/2006/relationships/customXml" Target="../customXml/item35.xml"/><Relationship Id="rId77" Type="http://schemas.openxmlformats.org/officeDocument/2006/relationships/customXml" Target="../customXml/item77.xml"/><Relationship Id="rId100" Type="http://schemas.openxmlformats.org/officeDocument/2006/relationships/customXml" Target="../customXml/item100.xml"/><Relationship Id="rId282" Type="http://schemas.openxmlformats.org/officeDocument/2006/relationships/customXml" Target="../customXml/item282.xml"/><Relationship Id="rId338" Type="http://schemas.openxmlformats.org/officeDocument/2006/relationships/customXml" Target="../customXml/item338.xml"/><Relationship Id="rId503" Type="http://schemas.openxmlformats.org/officeDocument/2006/relationships/customXml" Target="../customXml/item503.xml"/><Relationship Id="rId545" Type="http://schemas.openxmlformats.org/officeDocument/2006/relationships/customXml" Target="../customXml/item545.xml"/><Relationship Id="rId587" Type="http://schemas.openxmlformats.org/officeDocument/2006/relationships/customXml" Target="../customXml/item587.xml"/><Relationship Id="rId710" Type="http://schemas.openxmlformats.org/officeDocument/2006/relationships/customXml" Target="../customXml/item710.xml"/><Relationship Id="rId752" Type="http://schemas.openxmlformats.org/officeDocument/2006/relationships/customXml" Target="../customXml/item752.xml"/><Relationship Id="rId8" Type="http://schemas.openxmlformats.org/officeDocument/2006/relationships/customXml" Target="../customXml/item8.xml"/><Relationship Id="rId142" Type="http://schemas.openxmlformats.org/officeDocument/2006/relationships/customXml" Target="../customXml/item142.xml"/><Relationship Id="rId184" Type="http://schemas.openxmlformats.org/officeDocument/2006/relationships/customXml" Target="../customXml/item184.xml"/><Relationship Id="rId391" Type="http://schemas.openxmlformats.org/officeDocument/2006/relationships/customXml" Target="../customXml/item391.xml"/><Relationship Id="rId405" Type="http://schemas.openxmlformats.org/officeDocument/2006/relationships/customXml" Target="../customXml/item405.xml"/><Relationship Id="rId447" Type="http://schemas.openxmlformats.org/officeDocument/2006/relationships/customXml" Target="../customXml/item447.xml"/><Relationship Id="rId612" Type="http://schemas.openxmlformats.org/officeDocument/2006/relationships/customXml" Target="../customXml/item612.xml"/><Relationship Id="rId251" Type="http://schemas.openxmlformats.org/officeDocument/2006/relationships/customXml" Target="../customXml/item251.xml"/><Relationship Id="rId489" Type="http://schemas.openxmlformats.org/officeDocument/2006/relationships/customXml" Target="../customXml/item489.xml"/><Relationship Id="rId654" Type="http://schemas.openxmlformats.org/officeDocument/2006/relationships/customXml" Target="../customXml/item654.xml"/><Relationship Id="rId696" Type="http://schemas.openxmlformats.org/officeDocument/2006/relationships/customXml" Target="../customXml/item696.xml"/><Relationship Id="rId46" Type="http://schemas.openxmlformats.org/officeDocument/2006/relationships/customXml" Target="../customXml/item46.xml"/><Relationship Id="rId293" Type="http://schemas.openxmlformats.org/officeDocument/2006/relationships/customXml" Target="../customXml/item293.xml"/><Relationship Id="rId307" Type="http://schemas.openxmlformats.org/officeDocument/2006/relationships/customXml" Target="../customXml/item307.xml"/><Relationship Id="rId349" Type="http://schemas.openxmlformats.org/officeDocument/2006/relationships/customXml" Target="../customXml/item349.xml"/><Relationship Id="rId514" Type="http://schemas.openxmlformats.org/officeDocument/2006/relationships/customXml" Target="../customXml/item514.xml"/><Relationship Id="rId556" Type="http://schemas.openxmlformats.org/officeDocument/2006/relationships/customXml" Target="../customXml/item556.xml"/><Relationship Id="rId721" Type="http://schemas.openxmlformats.org/officeDocument/2006/relationships/customXml" Target="../customXml/item721.xml"/><Relationship Id="rId763" Type="http://schemas.openxmlformats.org/officeDocument/2006/relationships/customXml" Target="../customXml/item763.xml"/><Relationship Id="rId88" Type="http://schemas.openxmlformats.org/officeDocument/2006/relationships/customXml" Target="../customXml/item88.xml"/><Relationship Id="rId111" Type="http://schemas.openxmlformats.org/officeDocument/2006/relationships/customXml" Target="../customXml/item111.xml"/><Relationship Id="rId153" Type="http://schemas.openxmlformats.org/officeDocument/2006/relationships/customXml" Target="../customXml/item153.xml"/><Relationship Id="rId195" Type="http://schemas.openxmlformats.org/officeDocument/2006/relationships/customXml" Target="../customXml/item195.xml"/><Relationship Id="rId209" Type="http://schemas.openxmlformats.org/officeDocument/2006/relationships/customXml" Target="../customXml/item209.xml"/><Relationship Id="rId360" Type="http://schemas.openxmlformats.org/officeDocument/2006/relationships/customXml" Target="../customXml/item360.xml"/><Relationship Id="rId416" Type="http://schemas.openxmlformats.org/officeDocument/2006/relationships/customXml" Target="../customXml/item416.xml"/><Relationship Id="rId598" Type="http://schemas.openxmlformats.org/officeDocument/2006/relationships/customXml" Target="../customXml/item598.xml"/><Relationship Id="rId220" Type="http://schemas.openxmlformats.org/officeDocument/2006/relationships/customXml" Target="../customXml/item220.xml"/><Relationship Id="rId458" Type="http://schemas.openxmlformats.org/officeDocument/2006/relationships/customXml" Target="../customXml/item458.xml"/><Relationship Id="rId623" Type="http://schemas.openxmlformats.org/officeDocument/2006/relationships/customXml" Target="../customXml/item623.xml"/><Relationship Id="rId665" Type="http://schemas.openxmlformats.org/officeDocument/2006/relationships/customXml" Target="../customXml/item665.xml"/><Relationship Id="rId15" Type="http://schemas.openxmlformats.org/officeDocument/2006/relationships/customXml" Target="../customXml/item15.xml"/><Relationship Id="rId57" Type="http://schemas.openxmlformats.org/officeDocument/2006/relationships/customXml" Target="../customXml/item57.xml"/><Relationship Id="rId262" Type="http://schemas.openxmlformats.org/officeDocument/2006/relationships/customXml" Target="../customXml/item262.xml"/><Relationship Id="rId318" Type="http://schemas.openxmlformats.org/officeDocument/2006/relationships/customXml" Target="../customXml/item318.xml"/><Relationship Id="rId525" Type="http://schemas.openxmlformats.org/officeDocument/2006/relationships/customXml" Target="../customXml/item525.xml"/><Relationship Id="rId567" Type="http://schemas.openxmlformats.org/officeDocument/2006/relationships/customXml" Target="../customXml/item567.xml"/><Relationship Id="rId732" Type="http://schemas.openxmlformats.org/officeDocument/2006/relationships/customXml" Target="../customXml/item732.xml"/><Relationship Id="rId99" Type="http://schemas.openxmlformats.org/officeDocument/2006/relationships/customXml" Target="../customXml/item99.xml"/><Relationship Id="rId122" Type="http://schemas.openxmlformats.org/officeDocument/2006/relationships/customXml" Target="../customXml/item122.xml"/><Relationship Id="rId164" Type="http://schemas.openxmlformats.org/officeDocument/2006/relationships/customXml" Target="../customXml/item164.xml"/><Relationship Id="rId371" Type="http://schemas.openxmlformats.org/officeDocument/2006/relationships/customXml" Target="../customXml/item371.xml"/><Relationship Id="rId774" Type="http://schemas.openxmlformats.org/officeDocument/2006/relationships/slide" Target="slides/slide1.xml"/><Relationship Id="rId427" Type="http://schemas.openxmlformats.org/officeDocument/2006/relationships/customXml" Target="../customXml/item427.xml"/><Relationship Id="rId469" Type="http://schemas.openxmlformats.org/officeDocument/2006/relationships/customXml" Target="../customXml/item469.xml"/><Relationship Id="rId634" Type="http://schemas.openxmlformats.org/officeDocument/2006/relationships/customXml" Target="../customXml/item634.xml"/><Relationship Id="rId676" Type="http://schemas.openxmlformats.org/officeDocument/2006/relationships/customXml" Target="../customXml/item676.xml"/><Relationship Id="rId26" Type="http://schemas.openxmlformats.org/officeDocument/2006/relationships/customXml" Target="../customXml/item26.xml"/><Relationship Id="rId231" Type="http://schemas.openxmlformats.org/officeDocument/2006/relationships/customXml" Target="../customXml/item231.xml"/><Relationship Id="rId273" Type="http://schemas.openxmlformats.org/officeDocument/2006/relationships/customXml" Target="../customXml/item273.xml"/><Relationship Id="rId329" Type="http://schemas.openxmlformats.org/officeDocument/2006/relationships/customXml" Target="../customXml/item329.xml"/><Relationship Id="rId480" Type="http://schemas.openxmlformats.org/officeDocument/2006/relationships/customXml" Target="../customXml/item480.xml"/><Relationship Id="rId536" Type="http://schemas.openxmlformats.org/officeDocument/2006/relationships/customXml" Target="../customXml/item536.xml"/><Relationship Id="rId701" Type="http://schemas.openxmlformats.org/officeDocument/2006/relationships/customXml" Target="../customXml/item701.xml"/><Relationship Id="rId68" Type="http://schemas.openxmlformats.org/officeDocument/2006/relationships/customXml" Target="../customXml/item68.xml"/><Relationship Id="rId133" Type="http://schemas.openxmlformats.org/officeDocument/2006/relationships/customXml" Target="../customXml/item133.xml"/><Relationship Id="rId175" Type="http://schemas.openxmlformats.org/officeDocument/2006/relationships/customXml" Target="../customXml/item175.xml"/><Relationship Id="rId340" Type="http://schemas.openxmlformats.org/officeDocument/2006/relationships/customXml" Target="../customXml/item340.xml"/><Relationship Id="rId578" Type="http://schemas.openxmlformats.org/officeDocument/2006/relationships/customXml" Target="../customXml/item578.xml"/><Relationship Id="rId743" Type="http://schemas.openxmlformats.org/officeDocument/2006/relationships/customXml" Target="../customXml/item743.xml"/><Relationship Id="rId785" Type="http://schemas.openxmlformats.org/officeDocument/2006/relationships/presProps" Target="presProps.xml"/><Relationship Id="rId200" Type="http://schemas.openxmlformats.org/officeDocument/2006/relationships/customXml" Target="../customXml/item200.xml"/><Relationship Id="rId382" Type="http://schemas.openxmlformats.org/officeDocument/2006/relationships/customXml" Target="../customXml/item382.xml"/><Relationship Id="rId438" Type="http://schemas.openxmlformats.org/officeDocument/2006/relationships/customXml" Target="../customXml/item438.xml"/><Relationship Id="rId603" Type="http://schemas.openxmlformats.org/officeDocument/2006/relationships/customXml" Target="../customXml/item603.xml"/><Relationship Id="rId645" Type="http://schemas.openxmlformats.org/officeDocument/2006/relationships/customXml" Target="../customXml/item645.xml"/><Relationship Id="rId687" Type="http://schemas.openxmlformats.org/officeDocument/2006/relationships/customXml" Target="../customXml/item687.xml"/><Relationship Id="rId242" Type="http://schemas.openxmlformats.org/officeDocument/2006/relationships/customXml" Target="../customXml/item242.xml"/><Relationship Id="rId284" Type="http://schemas.openxmlformats.org/officeDocument/2006/relationships/customXml" Target="../customXml/item284.xml"/><Relationship Id="rId491" Type="http://schemas.openxmlformats.org/officeDocument/2006/relationships/customXml" Target="../customXml/item491.xml"/><Relationship Id="rId505" Type="http://schemas.openxmlformats.org/officeDocument/2006/relationships/customXml" Target="../customXml/item505.xml"/><Relationship Id="rId712" Type="http://schemas.openxmlformats.org/officeDocument/2006/relationships/customXml" Target="../customXml/item712.xml"/><Relationship Id="rId37" Type="http://schemas.openxmlformats.org/officeDocument/2006/relationships/customXml" Target="../customXml/item37.xml"/><Relationship Id="rId79" Type="http://schemas.openxmlformats.org/officeDocument/2006/relationships/customXml" Target="../customXml/item79.xml"/><Relationship Id="rId102" Type="http://schemas.openxmlformats.org/officeDocument/2006/relationships/customXml" Target="../customXml/item102.xml"/><Relationship Id="rId144" Type="http://schemas.openxmlformats.org/officeDocument/2006/relationships/customXml" Target="../customXml/item144.xml"/><Relationship Id="rId547" Type="http://schemas.openxmlformats.org/officeDocument/2006/relationships/customXml" Target="../customXml/item547.xml"/><Relationship Id="rId589" Type="http://schemas.openxmlformats.org/officeDocument/2006/relationships/customXml" Target="../customXml/item589.xml"/><Relationship Id="rId754" Type="http://schemas.openxmlformats.org/officeDocument/2006/relationships/customXml" Target="../customXml/item754.xml"/><Relationship Id="rId90" Type="http://schemas.openxmlformats.org/officeDocument/2006/relationships/customXml" Target="../customXml/item90.xml"/><Relationship Id="rId186" Type="http://schemas.openxmlformats.org/officeDocument/2006/relationships/customXml" Target="../customXml/item186.xml"/><Relationship Id="rId351" Type="http://schemas.openxmlformats.org/officeDocument/2006/relationships/customXml" Target="../customXml/item351.xml"/><Relationship Id="rId393" Type="http://schemas.openxmlformats.org/officeDocument/2006/relationships/customXml" Target="../customXml/item393.xml"/><Relationship Id="rId407" Type="http://schemas.openxmlformats.org/officeDocument/2006/relationships/customXml" Target="../customXml/item407.xml"/><Relationship Id="rId449" Type="http://schemas.openxmlformats.org/officeDocument/2006/relationships/customXml" Target="../customXml/item449.xml"/><Relationship Id="rId614" Type="http://schemas.openxmlformats.org/officeDocument/2006/relationships/customXml" Target="../customXml/item614.xml"/><Relationship Id="rId656" Type="http://schemas.openxmlformats.org/officeDocument/2006/relationships/customXml" Target="../customXml/item656.xml"/><Relationship Id="rId211" Type="http://schemas.openxmlformats.org/officeDocument/2006/relationships/customXml" Target="../customXml/item211.xml"/><Relationship Id="rId253" Type="http://schemas.openxmlformats.org/officeDocument/2006/relationships/customXml" Target="../customXml/item253.xml"/><Relationship Id="rId295" Type="http://schemas.openxmlformats.org/officeDocument/2006/relationships/customXml" Target="../customXml/item295.xml"/><Relationship Id="rId309" Type="http://schemas.openxmlformats.org/officeDocument/2006/relationships/customXml" Target="../customXml/item309.xml"/><Relationship Id="rId460" Type="http://schemas.openxmlformats.org/officeDocument/2006/relationships/customXml" Target="../customXml/item460.xml"/><Relationship Id="rId516" Type="http://schemas.openxmlformats.org/officeDocument/2006/relationships/customXml" Target="../customXml/item516.xml"/><Relationship Id="rId698" Type="http://schemas.openxmlformats.org/officeDocument/2006/relationships/customXml" Target="../customXml/item698.xml"/><Relationship Id="rId48" Type="http://schemas.openxmlformats.org/officeDocument/2006/relationships/customXml" Target="../customXml/item48.xml"/><Relationship Id="rId113" Type="http://schemas.openxmlformats.org/officeDocument/2006/relationships/customXml" Target="../customXml/item113.xml"/><Relationship Id="rId320" Type="http://schemas.openxmlformats.org/officeDocument/2006/relationships/customXml" Target="../customXml/item320.xml"/><Relationship Id="rId558" Type="http://schemas.openxmlformats.org/officeDocument/2006/relationships/customXml" Target="../customXml/item558.xml"/><Relationship Id="rId723" Type="http://schemas.openxmlformats.org/officeDocument/2006/relationships/customXml" Target="../customXml/item723.xml"/><Relationship Id="rId765" Type="http://schemas.openxmlformats.org/officeDocument/2006/relationships/customXml" Target="../customXml/item765.xml"/><Relationship Id="rId155" Type="http://schemas.openxmlformats.org/officeDocument/2006/relationships/customXml" Target="../customXml/item155.xml"/><Relationship Id="rId197" Type="http://schemas.openxmlformats.org/officeDocument/2006/relationships/customXml" Target="../customXml/item197.xml"/><Relationship Id="rId362" Type="http://schemas.openxmlformats.org/officeDocument/2006/relationships/customXml" Target="../customXml/item362.xml"/><Relationship Id="rId418" Type="http://schemas.openxmlformats.org/officeDocument/2006/relationships/customXml" Target="../customXml/item418.xml"/><Relationship Id="rId625" Type="http://schemas.openxmlformats.org/officeDocument/2006/relationships/customXml" Target="../customXml/item625.xml"/><Relationship Id="rId222" Type="http://schemas.openxmlformats.org/officeDocument/2006/relationships/customXml" Target="../customXml/item222.xml"/><Relationship Id="rId264" Type="http://schemas.openxmlformats.org/officeDocument/2006/relationships/customXml" Target="../customXml/item264.xml"/><Relationship Id="rId471" Type="http://schemas.openxmlformats.org/officeDocument/2006/relationships/customXml" Target="../customXml/item471.xml"/><Relationship Id="rId667" Type="http://schemas.openxmlformats.org/officeDocument/2006/relationships/customXml" Target="../customXml/item667.xml"/><Relationship Id="rId17" Type="http://schemas.openxmlformats.org/officeDocument/2006/relationships/customXml" Target="../customXml/item17.xml"/><Relationship Id="rId59" Type="http://schemas.openxmlformats.org/officeDocument/2006/relationships/customXml" Target="../customXml/item59.xml"/><Relationship Id="rId124" Type="http://schemas.openxmlformats.org/officeDocument/2006/relationships/customXml" Target="../customXml/item124.xml"/><Relationship Id="rId527" Type="http://schemas.openxmlformats.org/officeDocument/2006/relationships/customXml" Target="../customXml/item527.xml"/><Relationship Id="rId569" Type="http://schemas.openxmlformats.org/officeDocument/2006/relationships/customXml" Target="../customXml/item569.xml"/><Relationship Id="rId734" Type="http://schemas.openxmlformats.org/officeDocument/2006/relationships/customXml" Target="../customXml/item734.xml"/><Relationship Id="rId776" Type="http://schemas.openxmlformats.org/officeDocument/2006/relationships/slide" Target="slides/slide3.xml"/><Relationship Id="rId70" Type="http://schemas.openxmlformats.org/officeDocument/2006/relationships/customXml" Target="../customXml/item70.xml"/><Relationship Id="rId166" Type="http://schemas.openxmlformats.org/officeDocument/2006/relationships/customXml" Target="../customXml/item166.xml"/><Relationship Id="rId331" Type="http://schemas.openxmlformats.org/officeDocument/2006/relationships/customXml" Target="../customXml/item331.xml"/><Relationship Id="rId373" Type="http://schemas.openxmlformats.org/officeDocument/2006/relationships/customXml" Target="../customXml/item373.xml"/><Relationship Id="rId429" Type="http://schemas.openxmlformats.org/officeDocument/2006/relationships/customXml" Target="../customXml/item429.xml"/><Relationship Id="rId580" Type="http://schemas.openxmlformats.org/officeDocument/2006/relationships/customXml" Target="../customXml/item580.xml"/><Relationship Id="rId636" Type="http://schemas.openxmlformats.org/officeDocument/2006/relationships/customXml" Target="../customXml/item636.xml"/><Relationship Id="rId1" Type="http://schemas.openxmlformats.org/officeDocument/2006/relationships/customXml" Target="../customXml/item1.xml"/><Relationship Id="rId233" Type="http://schemas.openxmlformats.org/officeDocument/2006/relationships/customXml" Target="../customXml/item233.xml"/><Relationship Id="rId440" Type="http://schemas.openxmlformats.org/officeDocument/2006/relationships/customXml" Target="../customXml/item440.xml"/><Relationship Id="rId678" Type="http://schemas.openxmlformats.org/officeDocument/2006/relationships/customXml" Target="../customXml/item678.xml"/><Relationship Id="rId28" Type="http://schemas.openxmlformats.org/officeDocument/2006/relationships/customXml" Target="../customXml/item28.xml"/><Relationship Id="rId275" Type="http://schemas.openxmlformats.org/officeDocument/2006/relationships/customXml" Target="../customXml/item275.xml"/><Relationship Id="rId300" Type="http://schemas.openxmlformats.org/officeDocument/2006/relationships/customXml" Target="../customXml/item300.xml"/><Relationship Id="rId482" Type="http://schemas.openxmlformats.org/officeDocument/2006/relationships/customXml" Target="../customXml/item482.xml"/><Relationship Id="rId538" Type="http://schemas.openxmlformats.org/officeDocument/2006/relationships/customXml" Target="../customXml/item538.xml"/><Relationship Id="rId703" Type="http://schemas.openxmlformats.org/officeDocument/2006/relationships/customXml" Target="../customXml/item703.xml"/><Relationship Id="rId745" Type="http://schemas.openxmlformats.org/officeDocument/2006/relationships/customXml" Target="../customXml/item745.xml"/><Relationship Id="rId81" Type="http://schemas.openxmlformats.org/officeDocument/2006/relationships/customXml" Target="../customXml/item81.xml"/><Relationship Id="rId135" Type="http://schemas.openxmlformats.org/officeDocument/2006/relationships/customXml" Target="../customXml/item135.xml"/><Relationship Id="rId177" Type="http://schemas.openxmlformats.org/officeDocument/2006/relationships/customXml" Target="../customXml/item177.xml"/><Relationship Id="rId342" Type="http://schemas.openxmlformats.org/officeDocument/2006/relationships/customXml" Target="../customXml/item342.xml"/><Relationship Id="rId384" Type="http://schemas.openxmlformats.org/officeDocument/2006/relationships/customXml" Target="../customXml/item384.xml"/><Relationship Id="rId591" Type="http://schemas.openxmlformats.org/officeDocument/2006/relationships/customXml" Target="../customXml/item591.xml"/><Relationship Id="rId605" Type="http://schemas.openxmlformats.org/officeDocument/2006/relationships/customXml" Target="../customXml/item605.xml"/><Relationship Id="rId787" Type="http://schemas.openxmlformats.org/officeDocument/2006/relationships/theme" Target="theme/theme1.xml"/><Relationship Id="rId202" Type="http://schemas.openxmlformats.org/officeDocument/2006/relationships/customXml" Target="../customXml/item202.xml"/><Relationship Id="rId244" Type="http://schemas.openxmlformats.org/officeDocument/2006/relationships/customXml" Target="../customXml/item244.xml"/><Relationship Id="rId647" Type="http://schemas.openxmlformats.org/officeDocument/2006/relationships/customXml" Target="../customXml/item647.xml"/><Relationship Id="rId689" Type="http://schemas.openxmlformats.org/officeDocument/2006/relationships/customXml" Target="../customXml/item689.xml"/><Relationship Id="rId39" Type="http://schemas.openxmlformats.org/officeDocument/2006/relationships/customXml" Target="../customXml/item39.xml"/><Relationship Id="rId286" Type="http://schemas.openxmlformats.org/officeDocument/2006/relationships/customXml" Target="../customXml/item286.xml"/><Relationship Id="rId451" Type="http://schemas.openxmlformats.org/officeDocument/2006/relationships/customXml" Target="../customXml/item451.xml"/><Relationship Id="rId493" Type="http://schemas.openxmlformats.org/officeDocument/2006/relationships/customXml" Target="../customXml/item493.xml"/><Relationship Id="rId507" Type="http://schemas.openxmlformats.org/officeDocument/2006/relationships/customXml" Target="../customXml/item507.xml"/><Relationship Id="rId549" Type="http://schemas.openxmlformats.org/officeDocument/2006/relationships/customXml" Target="../customXml/item549.xml"/><Relationship Id="rId714" Type="http://schemas.openxmlformats.org/officeDocument/2006/relationships/customXml" Target="../customXml/item714.xml"/><Relationship Id="rId756" Type="http://schemas.openxmlformats.org/officeDocument/2006/relationships/customXml" Target="../customXml/item756.xml"/><Relationship Id="rId50" Type="http://schemas.openxmlformats.org/officeDocument/2006/relationships/customXml" Target="../customXml/item50.xml"/><Relationship Id="rId104" Type="http://schemas.openxmlformats.org/officeDocument/2006/relationships/customXml" Target="../customXml/item104.xml"/><Relationship Id="rId146" Type="http://schemas.openxmlformats.org/officeDocument/2006/relationships/customXml" Target="../customXml/item146.xml"/><Relationship Id="rId188" Type="http://schemas.openxmlformats.org/officeDocument/2006/relationships/customXml" Target="../customXml/item188.xml"/><Relationship Id="rId311" Type="http://schemas.openxmlformats.org/officeDocument/2006/relationships/customXml" Target="../customXml/item311.xml"/><Relationship Id="rId353" Type="http://schemas.openxmlformats.org/officeDocument/2006/relationships/customXml" Target="../customXml/item353.xml"/><Relationship Id="rId395" Type="http://schemas.openxmlformats.org/officeDocument/2006/relationships/customXml" Target="../customXml/item395.xml"/><Relationship Id="rId409" Type="http://schemas.openxmlformats.org/officeDocument/2006/relationships/customXml" Target="../customXml/item409.xml"/><Relationship Id="rId560" Type="http://schemas.openxmlformats.org/officeDocument/2006/relationships/customXml" Target="../customXml/item560.xml"/><Relationship Id="rId92" Type="http://schemas.openxmlformats.org/officeDocument/2006/relationships/customXml" Target="../customXml/item92.xml"/><Relationship Id="rId213" Type="http://schemas.openxmlformats.org/officeDocument/2006/relationships/customXml" Target="../customXml/item213.xml"/><Relationship Id="rId420" Type="http://schemas.openxmlformats.org/officeDocument/2006/relationships/customXml" Target="../customXml/item420.xml"/><Relationship Id="rId616" Type="http://schemas.openxmlformats.org/officeDocument/2006/relationships/customXml" Target="../customXml/item616.xml"/><Relationship Id="rId658" Type="http://schemas.openxmlformats.org/officeDocument/2006/relationships/customXml" Target="../customXml/item658.xml"/><Relationship Id="rId255" Type="http://schemas.openxmlformats.org/officeDocument/2006/relationships/customXml" Target="../customXml/item255.xml"/><Relationship Id="rId297" Type="http://schemas.openxmlformats.org/officeDocument/2006/relationships/customXml" Target="../customXml/item297.xml"/><Relationship Id="rId462" Type="http://schemas.openxmlformats.org/officeDocument/2006/relationships/customXml" Target="../customXml/item462.xml"/><Relationship Id="rId518" Type="http://schemas.openxmlformats.org/officeDocument/2006/relationships/customXml" Target="../customXml/item518.xml"/><Relationship Id="rId725" Type="http://schemas.openxmlformats.org/officeDocument/2006/relationships/customXml" Target="../customXml/item725.xml"/><Relationship Id="rId115" Type="http://schemas.openxmlformats.org/officeDocument/2006/relationships/customXml" Target="../customXml/item115.xml"/><Relationship Id="rId157" Type="http://schemas.openxmlformats.org/officeDocument/2006/relationships/customXml" Target="../customXml/item157.xml"/><Relationship Id="rId322" Type="http://schemas.openxmlformats.org/officeDocument/2006/relationships/customXml" Target="../customXml/item322.xml"/><Relationship Id="rId364" Type="http://schemas.openxmlformats.org/officeDocument/2006/relationships/customXml" Target="../customXml/item364.xml"/><Relationship Id="rId767" Type="http://schemas.openxmlformats.org/officeDocument/2006/relationships/customXml" Target="../customXml/item767.xml"/><Relationship Id="rId61" Type="http://schemas.openxmlformats.org/officeDocument/2006/relationships/customXml" Target="../customXml/item61.xml"/><Relationship Id="rId199" Type="http://schemas.openxmlformats.org/officeDocument/2006/relationships/customXml" Target="../customXml/item199.xml"/><Relationship Id="rId571" Type="http://schemas.openxmlformats.org/officeDocument/2006/relationships/customXml" Target="../customXml/item571.xml"/><Relationship Id="rId627" Type="http://schemas.openxmlformats.org/officeDocument/2006/relationships/customXml" Target="../customXml/item627.xml"/><Relationship Id="rId669" Type="http://schemas.openxmlformats.org/officeDocument/2006/relationships/customXml" Target="../customXml/item669.xml"/><Relationship Id="rId19" Type="http://schemas.openxmlformats.org/officeDocument/2006/relationships/customXml" Target="../customXml/item19.xml"/><Relationship Id="rId224" Type="http://schemas.openxmlformats.org/officeDocument/2006/relationships/customXml" Target="../customXml/item224.xml"/><Relationship Id="rId266" Type="http://schemas.openxmlformats.org/officeDocument/2006/relationships/customXml" Target="../customXml/item266.xml"/><Relationship Id="rId431" Type="http://schemas.openxmlformats.org/officeDocument/2006/relationships/customXml" Target="../customXml/item431.xml"/><Relationship Id="rId473" Type="http://schemas.openxmlformats.org/officeDocument/2006/relationships/customXml" Target="../customXml/item473.xml"/><Relationship Id="rId529" Type="http://schemas.openxmlformats.org/officeDocument/2006/relationships/customXml" Target="../customXml/item529.xml"/><Relationship Id="rId680" Type="http://schemas.openxmlformats.org/officeDocument/2006/relationships/customXml" Target="../customXml/item680.xml"/><Relationship Id="rId736" Type="http://schemas.openxmlformats.org/officeDocument/2006/relationships/customXml" Target="../customXml/item736.xml"/><Relationship Id="rId30" Type="http://schemas.openxmlformats.org/officeDocument/2006/relationships/customXml" Target="../customXml/item30.xml"/><Relationship Id="rId126" Type="http://schemas.openxmlformats.org/officeDocument/2006/relationships/customXml" Target="../customXml/item126.xml"/><Relationship Id="rId168" Type="http://schemas.openxmlformats.org/officeDocument/2006/relationships/customXml" Target="../customXml/item168.xml"/><Relationship Id="rId333" Type="http://schemas.openxmlformats.org/officeDocument/2006/relationships/customXml" Target="../customXml/item333.xml"/><Relationship Id="rId540" Type="http://schemas.openxmlformats.org/officeDocument/2006/relationships/customXml" Target="../customXml/item540.xml"/><Relationship Id="rId778" Type="http://schemas.openxmlformats.org/officeDocument/2006/relationships/slide" Target="slides/slide5.xml"/><Relationship Id="rId72" Type="http://schemas.openxmlformats.org/officeDocument/2006/relationships/customXml" Target="../customXml/item72.xml"/><Relationship Id="rId375" Type="http://schemas.openxmlformats.org/officeDocument/2006/relationships/customXml" Target="../customXml/item375.xml"/><Relationship Id="rId582" Type="http://schemas.openxmlformats.org/officeDocument/2006/relationships/customXml" Target="../customXml/item582.xml"/><Relationship Id="rId638" Type="http://schemas.openxmlformats.org/officeDocument/2006/relationships/customXml" Target="../customXml/item638.xml"/><Relationship Id="rId3" Type="http://schemas.openxmlformats.org/officeDocument/2006/relationships/customXml" Target="../customXml/item3.xml"/><Relationship Id="rId235" Type="http://schemas.openxmlformats.org/officeDocument/2006/relationships/customXml" Target="../customXml/item235.xml"/><Relationship Id="rId277" Type="http://schemas.openxmlformats.org/officeDocument/2006/relationships/customXml" Target="../customXml/item277.xml"/><Relationship Id="rId400" Type="http://schemas.openxmlformats.org/officeDocument/2006/relationships/customXml" Target="../customXml/item400.xml"/><Relationship Id="rId442" Type="http://schemas.openxmlformats.org/officeDocument/2006/relationships/customXml" Target="../customXml/item442.xml"/><Relationship Id="rId484" Type="http://schemas.openxmlformats.org/officeDocument/2006/relationships/customXml" Target="../customXml/item484.xml"/><Relationship Id="rId705" Type="http://schemas.openxmlformats.org/officeDocument/2006/relationships/customXml" Target="../customXml/item705.xml"/><Relationship Id="rId137" Type="http://schemas.openxmlformats.org/officeDocument/2006/relationships/customXml" Target="../customXml/item137.xml"/><Relationship Id="rId302" Type="http://schemas.openxmlformats.org/officeDocument/2006/relationships/customXml" Target="../customXml/item302.xml"/><Relationship Id="rId344" Type="http://schemas.openxmlformats.org/officeDocument/2006/relationships/customXml" Target="../customXml/item344.xml"/><Relationship Id="rId691" Type="http://schemas.openxmlformats.org/officeDocument/2006/relationships/customXml" Target="../customXml/item691.xml"/><Relationship Id="rId747" Type="http://schemas.openxmlformats.org/officeDocument/2006/relationships/customXml" Target="../customXml/item747.xml"/><Relationship Id="rId41" Type="http://schemas.openxmlformats.org/officeDocument/2006/relationships/customXml" Target="../customXml/item41.xml"/><Relationship Id="rId83" Type="http://schemas.openxmlformats.org/officeDocument/2006/relationships/customXml" Target="../customXml/item83.xml"/><Relationship Id="rId179" Type="http://schemas.openxmlformats.org/officeDocument/2006/relationships/customXml" Target="../customXml/item179.xml"/><Relationship Id="rId386" Type="http://schemas.openxmlformats.org/officeDocument/2006/relationships/customXml" Target="../customXml/item386.xml"/><Relationship Id="rId551" Type="http://schemas.openxmlformats.org/officeDocument/2006/relationships/customXml" Target="../customXml/item551.xml"/><Relationship Id="rId593" Type="http://schemas.openxmlformats.org/officeDocument/2006/relationships/customXml" Target="../customXml/item593.xml"/><Relationship Id="rId607" Type="http://schemas.openxmlformats.org/officeDocument/2006/relationships/customXml" Target="../customXml/item607.xml"/><Relationship Id="rId649" Type="http://schemas.openxmlformats.org/officeDocument/2006/relationships/customXml" Target="../customXml/item649.xml"/><Relationship Id="rId190" Type="http://schemas.openxmlformats.org/officeDocument/2006/relationships/customXml" Target="../customXml/item190.xml"/><Relationship Id="rId204" Type="http://schemas.openxmlformats.org/officeDocument/2006/relationships/customXml" Target="../customXml/item204.xml"/><Relationship Id="rId246" Type="http://schemas.openxmlformats.org/officeDocument/2006/relationships/customXml" Target="../customXml/item246.xml"/><Relationship Id="rId288" Type="http://schemas.openxmlformats.org/officeDocument/2006/relationships/customXml" Target="../customXml/item288.xml"/><Relationship Id="rId411" Type="http://schemas.openxmlformats.org/officeDocument/2006/relationships/customXml" Target="../customXml/item411.xml"/><Relationship Id="rId453" Type="http://schemas.openxmlformats.org/officeDocument/2006/relationships/customXml" Target="../customXml/item453.xml"/><Relationship Id="rId509" Type="http://schemas.openxmlformats.org/officeDocument/2006/relationships/customXml" Target="../customXml/item509.xml"/><Relationship Id="rId660" Type="http://schemas.openxmlformats.org/officeDocument/2006/relationships/customXml" Target="../customXml/item660.xml"/><Relationship Id="rId106" Type="http://schemas.openxmlformats.org/officeDocument/2006/relationships/customXml" Target="../customXml/item106.xml"/><Relationship Id="rId313" Type="http://schemas.openxmlformats.org/officeDocument/2006/relationships/customXml" Target="../customXml/item313.xml"/><Relationship Id="rId495" Type="http://schemas.openxmlformats.org/officeDocument/2006/relationships/customXml" Target="../customXml/item495.xml"/><Relationship Id="rId716" Type="http://schemas.openxmlformats.org/officeDocument/2006/relationships/customXml" Target="../customXml/item716.xml"/><Relationship Id="rId758" Type="http://schemas.openxmlformats.org/officeDocument/2006/relationships/customXml" Target="../customXml/item758.xml"/><Relationship Id="rId10" Type="http://schemas.openxmlformats.org/officeDocument/2006/relationships/customXml" Target="../customXml/item10.xml"/><Relationship Id="rId52" Type="http://schemas.openxmlformats.org/officeDocument/2006/relationships/customXml" Target="../customXml/item52.xml"/><Relationship Id="rId94" Type="http://schemas.openxmlformats.org/officeDocument/2006/relationships/customXml" Target="../customXml/item94.xml"/><Relationship Id="rId148" Type="http://schemas.openxmlformats.org/officeDocument/2006/relationships/customXml" Target="../customXml/item148.xml"/><Relationship Id="rId355" Type="http://schemas.openxmlformats.org/officeDocument/2006/relationships/customXml" Target="../customXml/item355.xml"/><Relationship Id="rId397" Type="http://schemas.openxmlformats.org/officeDocument/2006/relationships/customXml" Target="../customXml/item397.xml"/><Relationship Id="rId520" Type="http://schemas.openxmlformats.org/officeDocument/2006/relationships/customXml" Target="../customXml/item520.xml"/><Relationship Id="rId562" Type="http://schemas.openxmlformats.org/officeDocument/2006/relationships/customXml" Target="../customXml/item562.xml"/><Relationship Id="rId618" Type="http://schemas.openxmlformats.org/officeDocument/2006/relationships/customXml" Target="../customXml/item618.xml"/><Relationship Id="rId215" Type="http://schemas.openxmlformats.org/officeDocument/2006/relationships/customXml" Target="../customXml/item215.xml"/><Relationship Id="rId257" Type="http://schemas.openxmlformats.org/officeDocument/2006/relationships/customXml" Target="../customXml/item257.xml"/><Relationship Id="rId422" Type="http://schemas.openxmlformats.org/officeDocument/2006/relationships/customXml" Target="../customXml/item422.xml"/><Relationship Id="rId464" Type="http://schemas.openxmlformats.org/officeDocument/2006/relationships/customXml" Target="../customXml/item464.xml"/><Relationship Id="rId299" Type="http://schemas.openxmlformats.org/officeDocument/2006/relationships/customXml" Target="../customXml/item299.xml"/><Relationship Id="rId727" Type="http://schemas.openxmlformats.org/officeDocument/2006/relationships/customXml" Target="../customXml/item727.xml"/><Relationship Id="rId63" Type="http://schemas.openxmlformats.org/officeDocument/2006/relationships/customXml" Target="../customXml/item63.xml"/><Relationship Id="rId159" Type="http://schemas.openxmlformats.org/officeDocument/2006/relationships/customXml" Target="../customXml/item159.xml"/><Relationship Id="rId366" Type="http://schemas.openxmlformats.org/officeDocument/2006/relationships/customXml" Target="../customXml/item366.xml"/><Relationship Id="rId573" Type="http://schemas.openxmlformats.org/officeDocument/2006/relationships/customXml" Target="../customXml/item573.xml"/><Relationship Id="rId780" Type="http://schemas.openxmlformats.org/officeDocument/2006/relationships/slide" Target="slides/slide7.xml"/><Relationship Id="rId226" Type="http://schemas.openxmlformats.org/officeDocument/2006/relationships/customXml" Target="../customXml/item226.xml"/><Relationship Id="rId433" Type="http://schemas.openxmlformats.org/officeDocument/2006/relationships/customXml" Target="../customXml/item433.xml"/><Relationship Id="rId640" Type="http://schemas.openxmlformats.org/officeDocument/2006/relationships/customXml" Target="../customXml/item640.xml"/><Relationship Id="rId738" Type="http://schemas.openxmlformats.org/officeDocument/2006/relationships/customXml" Target="../customXml/item738.xml"/><Relationship Id="rId74" Type="http://schemas.openxmlformats.org/officeDocument/2006/relationships/customXml" Target="../customXml/item74.xml"/><Relationship Id="rId377" Type="http://schemas.openxmlformats.org/officeDocument/2006/relationships/customXml" Target="../customXml/item377.xml"/><Relationship Id="rId500" Type="http://schemas.openxmlformats.org/officeDocument/2006/relationships/customXml" Target="../customXml/item500.xml"/><Relationship Id="rId584" Type="http://schemas.openxmlformats.org/officeDocument/2006/relationships/customXml" Target="../customXml/item584.xml"/><Relationship Id="rId5" Type="http://schemas.openxmlformats.org/officeDocument/2006/relationships/customXml" Target="../customXml/item5.xml"/><Relationship Id="rId237" Type="http://schemas.openxmlformats.org/officeDocument/2006/relationships/customXml" Target="../customXml/item237.xml"/><Relationship Id="rId444" Type="http://schemas.openxmlformats.org/officeDocument/2006/relationships/customXml" Target="../customXml/item444.xml"/><Relationship Id="rId651" Type="http://schemas.openxmlformats.org/officeDocument/2006/relationships/customXml" Target="../customXml/item651.xml"/><Relationship Id="rId749" Type="http://schemas.openxmlformats.org/officeDocument/2006/relationships/customXml" Target="../customXml/item749.xml"/><Relationship Id="rId290" Type="http://schemas.openxmlformats.org/officeDocument/2006/relationships/customXml" Target="../customXml/item290.xml"/><Relationship Id="rId304" Type="http://schemas.openxmlformats.org/officeDocument/2006/relationships/customXml" Target="../customXml/item304.xml"/><Relationship Id="rId388" Type="http://schemas.openxmlformats.org/officeDocument/2006/relationships/customXml" Target="../customXml/item388.xml"/><Relationship Id="rId511" Type="http://schemas.openxmlformats.org/officeDocument/2006/relationships/customXml" Target="../customXml/item511.xml"/><Relationship Id="rId609" Type="http://schemas.openxmlformats.org/officeDocument/2006/relationships/customXml" Target="../customXml/item609.xml"/><Relationship Id="rId85" Type="http://schemas.openxmlformats.org/officeDocument/2006/relationships/customXml" Target="../customXml/item85.xml"/><Relationship Id="rId150" Type="http://schemas.openxmlformats.org/officeDocument/2006/relationships/customXml" Target="../customXml/item150.xml"/><Relationship Id="rId595" Type="http://schemas.openxmlformats.org/officeDocument/2006/relationships/customXml" Target="../customXml/item595.xml"/><Relationship Id="rId248" Type="http://schemas.openxmlformats.org/officeDocument/2006/relationships/customXml" Target="../customXml/item248.xml"/><Relationship Id="rId455" Type="http://schemas.openxmlformats.org/officeDocument/2006/relationships/customXml" Target="../customXml/item455.xml"/><Relationship Id="rId662" Type="http://schemas.openxmlformats.org/officeDocument/2006/relationships/customXml" Target="../customXml/item662.xml"/><Relationship Id="rId12" Type="http://schemas.openxmlformats.org/officeDocument/2006/relationships/customXml" Target="../customXml/item12.xml"/><Relationship Id="rId108" Type="http://schemas.openxmlformats.org/officeDocument/2006/relationships/customXml" Target="../customXml/item108.xml"/><Relationship Id="rId315" Type="http://schemas.openxmlformats.org/officeDocument/2006/relationships/customXml" Target="../customXml/item315.xml"/><Relationship Id="rId522" Type="http://schemas.openxmlformats.org/officeDocument/2006/relationships/customXml" Target="../customXml/item522.xml"/><Relationship Id="rId96" Type="http://schemas.openxmlformats.org/officeDocument/2006/relationships/customXml" Target="../customXml/item96.xml"/><Relationship Id="rId161" Type="http://schemas.openxmlformats.org/officeDocument/2006/relationships/customXml" Target="../customXml/item161.xml"/><Relationship Id="rId399" Type="http://schemas.openxmlformats.org/officeDocument/2006/relationships/customXml" Target="../customXml/item399.xml"/><Relationship Id="rId259" Type="http://schemas.openxmlformats.org/officeDocument/2006/relationships/customXml" Target="../customXml/item259.xml"/><Relationship Id="rId466" Type="http://schemas.openxmlformats.org/officeDocument/2006/relationships/customXml" Target="../customXml/item466.xml"/><Relationship Id="rId673" Type="http://schemas.openxmlformats.org/officeDocument/2006/relationships/customXml" Target="../customXml/item673.xml"/><Relationship Id="rId23" Type="http://schemas.openxmlformats.org/officeDocument/2006/relationships/customXml" Target="../customXml/item23.xml"/><Relationship Id="rId119" Type="http://schemas.openxmlformats.org/officeDocument/2006/relationships/customXml" Target="../customXml/item119.xml"/><Relationship Id="rId326" Type="http://schemas.openxmlformats.org/officeDocument/2006/relationships/customXml" Target="../customXml/item326.xml"/><Relationship Id="rId533" Type="http://schemas.openxmlformats.org/officeDocument/2006/relationships/customXml" Target="../customXml/item533.xml"/><Relationship Id="rId740" Type="http://schemas.openxmlformats.org/officeDocument/2006/relationships/customXml" Target="../customXml/item740.xml"/><Relationship Id="rId172" Type="http://schemas.openxmlformats.org/officeDocument/2006/relationships/customXml" Target="../customXml/item172.xml"/><Relationship Id="rId477" Type="http://schemas.openxmlformats.org/officeDocument/2006/relationships/customXml" Target="../customXml/item477.xml"/><Relationship Id="rId600" Type="http://schemas.openxmlformats.org/officeDocument/2006/relationships/customXml" Target="../customXml/item600.xml"/><Relationship Id="rId684" Type="http://schemas.openxmlformats.org/officeDocument/2006/relationships/customXml" Target="../customXml/item684.xml"/><Relationship Id="rId337" Type="http://schemas.openxmlformats.org/officeDocument/2006/relationships/customXml" Target="../customXml/item337.xml"/><Relationship Id="rId34" Type="http://schemas.openxmlformats.org/officeDocument/2006/relationships/customXml" Target="../customXml/item34.xml"/><Relationship Id="rId544" Type="http://schemas.openxmlformats.org/officeDocument/2006/relationships/customXml" Target="../customXml/item544.xml"/><Relationship Id="rId751" Type="http://schemas.openxmlformats.org/officeDocument/2006/relationships/customXml" Target="../customXml/item751.xml"/><Relationship Id="rId183" Type="http://schemas.openxmlformats.org/officeDocument/2006/relationships/customXml" Target="../customXml/item183.xml"/><Relationship Id="rId390" Type="http://schemas.openxmlformats.org/officeDocument/2006/relationships/customXml" Target="../customXml/item390.xml"/><Relationship Id="rId404" Type="http://schemas.openxmlformats.org/officeDocument/2006/relationships/customXml" Target="../customXml/item404.xml"/><Relationship Id="rId611" Type="http://schemas.openxmlformats.org/officeDocument/2006/relationships/customXml" Target="../customXml/item611.xml"/><Relationship Id="rId250" Type="http://schemas.openxmlformats.org/officeDocument/2006/relationships/customXml" Target="../customXml/item250.xml"/><Relationship Id="rId488" Type="http://schemas.openxmlformats.org/officeDocument/2006/relationships/customXml" Target="../customXml/item488.xml"/><Relationship Id="rId695" Type="http://schemas.openxmlformats.org/officeDocument/2006/relationships/customXml" Target="../customXml/item695.xml"/><Relationship Id="rId709" Type="http://schemas.openxmlformats.org/officeDocument/2006/relationships/customXml" Target="../customXml/item709.xml"/><Relationship Id="rId45" Type="http://schemas.openxmlformats.org/officeDocument/2006/relationships/customXml" Target="../customXml/item45.xml"/><Relationship Id="rId110" Type="http://schemas.openxmlformats.org/officeDocument/2006/relationships/customXml" Target="../customXml/item110.xml"/><Relationship Id="rId348" Type="http://schemas.openxmlformats.org/officeDocument/2006/relationships/customXml" Target="../customXml/item348.xml"/><Relationship Id="rId555" Type="http://schemas.openxmlformats.org/officeDocument/2006/relationships/customXml" Target="../customXml/item555.xml"/><Relationship Id="rId762" Type="http://schemas.openxmlformats.org/officeDocument/2006/relationships/customXml" Target="../customXml/item762.xml"/><Relationship Id="rId194" Type="http://schemas.openxmlformats.org/officeDocument/2006/relationships/customXml" Target="../customXml/item194.xml"/><Relationship Id="rId208" Type="http://schemas.openxmlformats.org/officeDocument/2006/relationships/customXml" Target="../customXml/item208.xml"/><Relationship Id="rId415" Type="http://schemas.openxmlformats.org/officeDocument/2006/relationships/customXml" Target="../customXml/item415.xml"/><Relationship Id="rId622" Type="http://schemas.openxmlformats.org/officeDocument/2006/relationships/customXml" Target="../customXml/item622.xml"/><Relationship Id="rId261" Type="http://schemas.openxmlformats.org/officeDocument/2006/relationships/customXml" Target="../customXml/item261.xml"/><Relationship Id="rId499" Type="http://schemas.openxmlformats.org/officeDocument/2006/relationships/customXml" Target="../customXml/item499.xml"/><Relationship Id="rId56" Type="http://schemas.openxmlformats.org/officeDocument/2006/relationships/customXml" Target="../customXml/item56.xml"/><Relationship Id="rId359" Type="http://schemas.openxmlformats.org/officeDocument/2006/relationships/customXml" Target="../customXml/item359.xml"/><Relationship Id="rId566" Type="http://schemas.openxmlformats.org/officeDocument/2006/relationships/customXml" Target="../customXml/item566.xml"/><Relationship Id="rId773" Type="http://schemas.openxmlformats.org/officeDocument/2006/relationships/slideMaster" Target="slideMasters/slideMaster2.xml"/><Relationship Id="rId121" Type="http://schemas.openxmlformats.org/officeDocument/2006/relationships/customXml" Target="../customXml/item121.xml"/><Relationship Id="rId219" Type="http://schemas.openxmlformats.org/officeDocument/2006/relationships/customXml" Target="../customXml/item219.xml"/><Relationship Id="rId426" Type="http://schemas.openxmlformats.org/officeDocument/2006/relationships/customXml" Target="../customXml/item426.xml"/><Relationship Id="rId633" Type="http://schemas.openxmlformats.org/officeDocument/2006/relationships/customXml" Target="../customXml/item633.xml"/><Relationship Id="rId67" Type="http://schemas.openxmlformats.org/officeDocument/2006/relationships/customXml" Target="../customXml/item67.xml"/><Relationship Id="rId272" Type="http://schemas.openxmlformats.org/officeDocument/2006/relationships/customXml" Target="../customXml/item272.xml"/><Relationship Id="rId577" Type="http://schemas.openxmlformats.org/officeDocument/2006/relationships/customXml" Target="../customXml/item577.xml"/><Relationship Id="rId700" Type="http://schemas.openxmlformats.org/officeDocument/2006/relationships/customXml" Target="../customXml/item700.xml"/><Relationship Id="rId132" Type="http://schemas.openxmlformats.org/officeDocument/2006/relationships/customXml" Target="../customXml/item132.xml"/><Relationship Id="rId784" Type="http://schemas.openxmlformats.org/officeDocument/2006/relationships/commentAuthors" Target="commentAuthors.xml"/><Relationship Id="rId437" Type="http://schemas.openxmlformats.org/officeDocument/2006/relationships/customXml" Target="../customXml/item437.xml"/><Relationship Id="rId644" Type="http://schemas.openxmlformats.org/officeDocument/2006/relationships/customXml" Target="../customXml/item644.xml"/><Relationship Id="rId283" Type="http://schemas.openxmlformats.org/officeDocument/2006/relationships/customXml" Target="../customXml/item283.xml"/><Relationship Id="rId490" Type="http://schemas.openxmlformats.org/officeDocument/2006/relationships/customXml" Target="../customXml/item490.xml"/><Relationship Id="rId504" Type="http://schemas.openxmlformats.org/officeDocument/2006/relationships/customXml" Target="../customXml/item504.xml"/><Relationship Id="rId711" Type="http://schemas.openxmlformats.org/officeDocument/2006/relationships/customXml" Target="../customXml/item711.xml"/><Relationship Id="rId78" Type="http://schemas.openxmlformats.org/officeDocument/2006/relationships/customXml" Target="../customXml/item78.xml"/><Relationship Id="rId143" Type="http://schemas.openxmlformats.org/officeDocument/2006/relationships/customXml" Target="../customXml/item143.xml"/><Relationship Id="rId350" Type="http://schemas.openxmlformats.org/officeDocument/2006/relationships/customXml" Target="../customXml/item350.xml"/><Relationship Id="rId588" Type="http://schemas.openxmlformats.org/officeDocument/2006/relationships/customXml" Target="../customXml/item588.xml"/><Relationship Id="rId9" Type="http://schemas.openxmlformats.org/officeDocument/2006/relationships/customXml" Target="../customXml/item9.xml"/><Relationship Id="rId210" Type="http://schemas.openxmlformats.org/officeDocument/2006/relationships/customXml" Target="../customXml/item210.xml"/><Relationship Id="rId448" Type="http://schemas.openxmlformats.org/officeDocument/2006/relationships/customXml" Target="../customXml/item448.xml"/><Relationship Id="rId655" Type="http://schemas.openxmlformats.org/officeDocument/2006/relationships/customXml" Target="../customXml/item655.xml"/><Relationship Id="rId294" Type="http://schemas.openxmlformats.org/officeDocument/2006/relationships/customXml" Target="../customXml/item294.xml"/><Relationship Id="rId308" Type="http://schemas.openxmlformats.org/officeDocument/2006/relationships/customXml" Target="../customXml/item308.xml"/><Relationship Id="rId515" Type="http://schemas.openxmlformats.org/officeDocument/2006/relationships/customXml" Target="../customXml/item515.xml"/><Relationship Id="rId722" Type="http://schemas.openxmlformats.org/officeDocument/2006/relationships/customXml" Target="../customXml/item722.xml"/><Relationship Id="rId89" Type="http://schemas.openxmlformats.org/officeDocument/2006/relationships/customXml" Target="../customXml/item89.xml"/><Relationship Id="rId154" Type="http://schemas.openxmlformats.org/officeDocument/2006/relationships/customXml" Target="../customXml/item154.xml"/><Relationship Id="rId361" Type="http://schemas.openxmlformats.org/officeDocument/2006/relationships/customXml" Target="../customXml/item361.xml"/><Relationship Id="rId599" Type="http://schemas.openxmlformats.org/officeDocument/2006/relationships/customXml" Target="../customXml/item599.xml"/><Relationship Id="rId459" Type="http://schemas.openxmlformats.org/officeDocument/2006/relationships/customXml" Target="../customXml/item459.xml"/><Relationship Id="rId666" Type="http://schemas.openxmlformats.org/officeDocument/2006/relationships/customXml" Target="../customXml/item666.xml"/><Relationship Id="rId16" Type="http://schemas.openxmlformats.org/officeDocument/2006/relationships/customXml" Target="../customXml/item16.xml"/><Relationship Id="rId221" Type="http://schemas.openxmlformats.org/officeDocument/2006/relationships/customXml" Target="../customXml/item221.xml"/><Relationship Id="rId319" Type="http://schemas.openxmlformats.org/officeDocument/2006/relationships/customXml" Target="../customXml/item319.xml"/><Relationship Id="rId526" Type="http://schemas.openxmlformats.org/officeDocument/2006/relationships/customXml" Target="../customXml/item526.xml"/><Relationship Id="rId733" Type="http://schemas.openxmlformats.org/officeDocument/2006/relationships/customXml" Target="../customXml/item733.xml"/><Relationship Id="rId165" Type="http://schemas.openxmlformats.org/officeDocument/2006/relationships/customXml" Target="../customXml/item165.xml"/><Relationship Id="rId372" Type="http://schemas.openxmlformats.org/officeDocument/2006/relationships/customXml" Target="../customXml/item372.xml"/><Relationship Id="rId677" Type="http://schemas.openxmlformats.org/officeDocument/2006/relationships/customXml" Target="../customXml/item677.xml"/><Relationship Id="rId232" Type="http://schemas.openxmlformats.org/officeDocument/2006/relationships/customXml" Target="../customXml/item232.xml"/><Relationship Id="rId27" Type="http://schemas.openxmlformats.org/officeDocument/2006/relationships/customXml" Target="../customXml/item27.xml"/><Relationship Id="rId537" Type="http://schemas.openxmlformats.org/officeDocument/2006/relationships/customXml" Target="../customXml/item537.xml"/><Relationship Id="rId744" Type="http://schemas.openxmlformats.org/officeDocument/2006/relationships/customXml" Target="../customXml/item744.xml"/><Relationship Id="rId80" Type="http://schemas.openxmlformats.org/officeDocument/2006/relationships/customXml" Target="../customXml/item80.xml"/><Relationship Id="rId176" Type="http://schemas.openxmlformats.org/officeDocument/2006/relationships/customXml" Target="../customXml/item176.xml"/><Relationship Id="rId383" Type="http://schemas.openxmlformats.org/officeDocument/2006/relationships/customXml" Target="../customXml/item383.xml"/><Relationship Id="rId590" Type="http://schemas.openxmlformats.org/officeDocument/2006/relationships/customXml" Target="../customXml/item590.xml"/><Relationship Id="rId604" Type="http://schemas.openxmlformats.org/officeDocument/2006/relationships/customXml" Target="../customXml/item604.xml"/><Relationship Id="rId243" Type="http://schemas.openxmlformats.org/officeDocument/2006/relationships/customXml" Target="../customXml/item243.xml"/><Relationship Id="rId450" Type="http://schemas.openxmlformats.org/officeDocument/2006/relationships/customXml" Target="../customXml/item450.xml"/><Relationship Id="rId688" Type="http://schemas.openxmlformats.org/officeDocument/2006/relationships/customXml" Target="../customXml/item688.xml"/><Relationship Id="rId38" Type="http://schemas.openxmlformats.org/officeDocument/2006/relationships/customXml" Target="../customXml/item38.xml"/><Relationship Id="rId103" Type="http://schemas.openxmlformats.org/officeDocument/2006/relationships/customXml" Target="../customXml/item103.xml"/><Relationship Id="rId310" Type="http://schemas.openxmlformats.org/officeDocument/2006/relationships/customXml" Target="../customXml/item310.xml"/><Relationship Id="rId548" Type="http://schemas.openxmlformats.org/officeDocument/2006/relationships/customXml" Target="../customXml/item548.xml"/><Relationship Id="rId755" Type="http://schemas.openxmlformats.org/officeDocument/2006/relationships/customXml" Target="../customXml/item755.xml"/><Relationship Id="rId91" Type="http://schemas.openxmlformats.org/officeDocument/2006/relationships/customXml" Target="../customXml/item91.xml"/><Relationship Id="rId187" Type="http://schemas.openxmlformats.org/officeDocument/2006/relationships/customXml" Target="../customXml/item187.xml"/><Relationship Id="rId394" Type="http://schemas.openxmlformats.org/officeDocument/2006/relationships/customXml" Target="../customXml/item394.xml"/><Relationship Id="rId408" Type="http://schemas.openxmlformats.org/officeDocument/2006/relationships/customXml" Target="../customXml/item408.xml"/><Relationship Id="rId615" Type="http://schemas.openxmlformats.org/officeDocument/2006/relationships/customXml" Target="../customXml/item615.xml"/><Relationship Id="rId254" Type="http://schemas.openxmlformats.org/officeDocument/2006/relationships/customXml" Target="../customXml/item254.xml"/><Relationship Id="rId699" Type="http://schemas.openxmlformats.org/officeDocument/2006/relationships/customXml" Target="../customXml/item699.xml"/><Relationship Id="rId49" Type="http://schemas.openxmlformats.org/officeDocument/2006/relationships/customXml" Target="../customXml/item49.xml"/><Relationship Id="rId114" Type="http://schemas.openxmlformats.org/officeDocument/2006/relationships/customXml" Target="../customXml/item114.xml"/><Relationship Id="rId461" Type="http://schemas.openxmlformats.org/officeDocument/2006/relationships/customXml" Target="../customXml/item461.xml"/><Relationship Id="rId559" Type="http://schemas.openxmlformats.org/officeDocument/2006/relationships/customXml" Target="../customXml/item559.xml"/><Relationship Id="rId766" Type="http://schemas.openxmlformats.org/officeDocument/2006/relationships/customXml" Target="../customXml/item766.xml"/><Relationship Id="rId198" Type="http://schemas.openxmlformats.org/officeDocument/2006/relationships/customXml" Target="../customXml/item198.xml"/><Relationship Id="rId321" Type="http://schemas.openxmlformats.org/officeDocument/2006/relationships/customXml" Target="../customXml/item321.xml"/><Relationship Id="rId419" Type="http://schemas.openxmlformats.org/officeDocument/2006/relationships/customXml" Target="../customXml/item419.xml"/><Relationship Id="rId626" Type="http://schemas.openxmlformats.org/officeDocument/2006/relationships/customXml" Target="../customXml/item626.xml"/><Relationship Id="rId265" Type="http://schemas.openxmlformats.org/officeDocument/2006/relationships/customXml" Target="../customXml/item265.xml"/><Relationship Id="rId472" Type="http://schemas.openxmlformats.org/officeDocument/2006/relationships/customXml" Target="../customXml/item472.xml"/><Relationship Id="rId125" Type="http://schemas.openxmlformats.org/officeDocument/2006/relationships/customXml" Target="../customXml/item125.xml"/><Relationship Id="rId332" Type="http://schemas.openxmlformats.org/officeDocument/2006/relationships/customXml" Target="../customXml/item332.xml"/><Relationship Id="rId777" Type="http://schemas.openxmlformats.org/officeDocument/2006/relationships/slide" Target="slides/slide4.xml"/><Relationship Id="rId637" Type="http://schemas.openxmlformats.org/officeDocument/2006/relationships/customXml" Target="../customXml/item637.xml"/><Relationship Id="rId276" Type="http://schemas.openxmlformats.org/officeDocument/2006/relationships/customXml" Target="../customXml/item276.xml"/><Relationship Id="rId483" Type="http://schemas.openxmlformats.org/officeDocument/2006/relationships/customXml" Target="../customXml/item483.xml"/><Relationship Id="rId690" Type="http://schemas.openxmlformats.org/officeDocument/2006/relationships/customXml" Target="../customXml/item690.xml"/><Relationship Id="rId704" Type="http://schemas.openxmlformats.org/officeDocument/2006/relationships/customXml" Target="../customXml/item704.xml"/><Relationship Id="rId40" Type="http://schemas.openxmlformats.org/officeDocument/2006/relationships/customXml" Target="../customXml/item40.xml"/><Relationship Id="rId136" Type="http://schemas.openxmlformats.org/officeDocument/2006/relationships/customXml" Target="../customXml/item136.xml"/><Relationship Id="rId343" Type="http://schemas.openxmlformats.org/officeDocument/2006/relationships/customXml" Target="../customXml/item343.xml"/><Relationship Id="rId550" Type="http://schemas.openxmlformats.org/officeDocument/2006/relationships/customXml" Target="../customXml/item550.xml"/><Relationship Id="rId788" Type="http://schemas.openxmlformats.org/officeDocument/2006/relationships/tableStyles" Target="tableStyles.xml"/><Relationship Id="rId203" Type="http://schemas.openxmlformats.org/officeDocument/2006/relationships/customXml" Target="../customXml/item203.xml"/><Relationship Id="rId648" Type="http://schemas.openxmlformats.org/officeDocument/2006/relationships/customXml" Target="../customXml/item648.xml"/><Relationship Id="rId287" Type="http://schemas.openxmlformats.org/officeDocument/2006/relationships/customXml" Target="../customXml/item287.xml"/><Relationship Id="rId410" Type="http://schemas.openxmlformats.org/officeDocument/2006/relationships/customXml" Target="../customXml/item410.xml"/><Relationship Id="rId494" Type="http://schemas.openxmlformats.org/officeDocument/2006/relationships/customXml" Target="../customXml/item494.xml"/><Relationship Id="rId508" Type="http://schemas.openxmlformats.org/officeDocument/2006/relationships/customXml" Target="../customXml/item508.xml"/><Relationship Id="rId715" Type="http://schemas.openxmlformats.org/officeDocument/2006/relationships/customXml" Target="../customXml/item715.xml"/><Relationship Id="rId147" Type="http://schemas.openxmlformats.org/officeDocument/2006/relationships/customXml" Target="../customXml/item147.xml"/><Relationship Id="rId354" Type="http://schemas.openxmlformats.org/officeDocument/2006/relationships/customXml" Target="../customXml/item354.xml"/><Relationship Id="rId51" Type="http://schemas.openxmlformats.org/officeDocument/2006/relationships/customXml" Target="../customXml/item51.xml"/><Relationship Id="rId561" Type="http://schemas.openxmlformats.org/officeDocument/2006/relationships/customXml" Target="../customXml/item561.xml"/><Relationship Id="rId659" Type="http://schemas.openxmlformats.org/officeDocument/2006/relationships/customXml" Target="../customXml/item659.xml"/><Relationship Id="rId214" Type="http://schemas.openxmlformats.org/officeDocument/2006/relationships/customXml" Target="../customXml/item214.xml"/><Relationship Id="rId298" Type="http://schemas.openxmlformats.org/officeDocument/2006/relationships/customXml" Target="../customXml/item298.xml"/><Relationship Id="rId421" Type="http://schemas.openxmlformats.org/officeDocument/2006/relationships/customXml" Target="../customXml/item421.xml"/><Relationship Id="rId519" Type="http://schemas.openxmlformats.org/officeDocument/2006/relationships/customXml" Target="../customXml/item519.xml"/><Relationship Id="rId158" Type="http://schemas.openxmlformats.org/officeDocument/2006/relationships/customXml" Target="../customXml/item158.xml"/><Relationship Id="rId726" Type="http://schemas.openxmlformats.org/officeDocument/2006/relationships/customXml" Target="../customXml/item726.xml"/><Relationship Id="rId62" Type="http://schemas.openxmlformats.org/officeDocument/2006/relationships/customXml" Target="../customXml/item62.xml"/><Relationship Id="rId365" Type="http://schemas.openxmlformats.org/officeDocument/2006/relationships/customXml" Target="../customXml/item365.xml"/><Relationship Id="rId572" Type="http://schemas.openxmlformats.org/officeDocument/2006/relationships/customXml" Target="../customXml/item572.xml"/><Relationship Id="rId225" Type="http://schemas.openxmlformats.org/officeDocument/2006/relationships/customXml" Target="../customXml/item225.xml"/><Relationship Id="rId432" Type="http://schemas.openxmlformats.org/officeDocument/2006/relationships/customXml" Target="../customXml/item432.xml"/><Relationship Id="rId737" Type="http://schemas.openxmlformats.org/officeDocument/2006/relationships/customXml" Target="../customXml/item737.xml"/><Relationship Id="rId73" Type="http://schemas.openxmlformats.org/officeDocument/2006/relationships/customXml" Target="../customXml/item73.xml"/><Relationship Id="rId169" Type="http://schemas.openxmlformats.org/officeDocument/2006/relationships/customXml" Target="../customXml/item169.xml"/><Relationship Id="rId376" Type="http://schemas.openxmlformats.org/officeDocument/2006/relationships/customXml" Target="../customXml/item376.xml"/><Relationship Id="rId583" Type="http://schemas.openxmlformats.org/officeDocument/2006/relationships/customXml" Target="../customXml/item583.xml"/><Relationship Id="rId4" Type="http://schemas.openxmlformats.org/officeDocument/2006/relationships/customXml" Target="../customXml/item4.xml"/><Relationship Id="rId236" Type="http://schemas.openxmlformats.org/officeDocument/2006/relationships/customXml" Target="../customXml/item236.xml"/><Relationship Id="rId443" Type="http://schemas.openxmlformats.org/officeDocument/2006/relationships/customXml" Target="../customXml/item443.xml"/><Relationship Id="rId650" Type="http://schemas.openxmlformats.org/officeDocument/2006/relationships/customXml" Target="../customXml/item650.xml"/><Relationship Id="rId303" Type="http://schemas.openxmlformats.org/officeDocument/2006/relationships/customXml" Target="../customXml/item303.xml"/><Relationship Id="rId748" Type="http://schemas.openxmlformats.org/officeDocument/2006/relationships/customXml" Target="../customXml/item748.xml"/><Relationship Id="rId84" Type="http://schemas.openxmlformats.org/officeDocument/2006/relationships/customXml" Target="../customXml/item84.xml"/><Relationship Id="rId387" Type="http://schemas.openxmlformats.org/officeDocument/2006/relationships/customXml" Target="../customXml/item387.xml"/><Relationship Id="rId510" Type="http://schemas.openxmlformats.org/officeDocument/2006/relationships/customXml" Target="../customXml/item510.xml"/><Relationship Id="rId594" Type="http://schemas.openxmlformats.org/officeDocument/2006/relationships/customXml" Target="../customXml/item594.xml"/><Relationship Id="rId608" Type="http://schemas.openxmlformats.org/officeDocument/2006/relationships/customXml" Target="../customXml/item608.xml"/><Relationship Id="rId247" Type="http://schemas.openxmlformats.org/officeDocument/2006/relationships/customXml" Target="../customXml/item247.xml"/><Relationship Id="rId107" Type="http://schemas.openxmlformats.org/officeDocument/2006/relationships/customXml" Target="../customXml/item107.xml"/><Relationship Id="rId454" Type="http://schemas.openxmlformats.org/officeDocument/2006/relationships/customXml" Target="../customXml/item454.xml"/><Relationship Id="rId661" Type="http://schemas.openxmlformats.org/officeDocument/2006/relationships/customXml" Target="../customXml/item661.xml"/><Relationship Id="rId759" Type="http://schemas.openxmlformats.org/officeDocument/2006/relationships/customXml" Target="../customXml/item759.xml"/><Relationship Id="rId11" Type="http://schemas.openxmlformats.org/officeDocument/2006/relationships/customXml" Target="../customXml/item11.xml"/><Relationship Id="rId314" Type="http://schemas.openxmlformats.org/officeDocument/2006/relationships/customXml" Target="../customXml/item314.xml"/><Relationship Id="rId398" Type="http://schemas.openxmlformats.org/officeDocument/2006/relationships/customXml" Target="../customXml/item398.xml"/><Relationship Id="rId521" Type="http://schemas.openxmlformats.org/officeDocument/2006/relationships/customXml" Target="../customXml/item521.xml"/><Relationship Id="rId619" Type="http://schemas.openxmlformats.org/officeDocument/2006/relationships/customXml" Target="../customXml/item619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0-04T07:31:30.507" idx="12">
    <p:pos x="930" y="386"/>
    <p:text>Eric Silva	30/09/2018
No breadCrumb, é posssível voltar para a tela de listar pedidos de compra.</p:text>
    <p:extLst mod="1">
      <p:ext uri="{C676402C-5697-4E1C-873F-D02D1690AC5C}">
        <p15:threadingInfo xmlns:p15="http://schemas.microsoft.com/office/powerpoint/2012/main" timeZoneBias="180"/>
      </p:ext>
    </p:extLst>
  </p:cm>
  <p:cm authorId="1" dt="2018-10-04T07:31:49.772" idx="13">
    <p:pos x="2442" y="370"/>
    <p:text>Para definir o número de um pedido de compra, considerando a data exata do dia de criação, utilizar o seguinte padrão:
&lt;4 dígitos - ano&gt;&lt;2 dígitos - mês&gt;&lt;2 dígitos - dia&gt;&lt;mínimo 3 dígitos - incremento sequencial de pedidos criados no dia&gt;</p:text>
    <p:extLst mod="1">
      <p:ext uri="{C676402C-5697-4E1C-873F-D02D1690AC5C}">
        <p15:threadingInfo xmlns:p15="http://schemas.microsoft.com/office/powerpoint/2012/main" timeZoneBias="180"/>
      </p:ext>
    </p:extLst>
  </p:cm>
  <p:cm authorId="1" dt="2018-10-04T07:42:59.498" idx="14">
    <p:pos x="5739" y="1391"/>
    <p:text>O valor inicial do campo é &lt;0,00&gt;;
Este campo é read-only;
O seu valor é igual a soma do valor nos itens do pedido.</p:text>
    <p:extLst mod="1">
      <p:ext uri="{C676402C-5697-4E1C-873F-D02D1690AC5C}">
        <p15:threadingInfo xmlns:p15="http://schemas.microsoft.com/office/powerpoint/2012/main" timeZoneBias="180"/>
      </p:ext>
    </p:extLst>
  </p:cm>
  <p:cm authorId="1" dt="2018-10-04T07:45:45.637" idx="15">
    <p:pos x="2288" y="1403"/>
    <p:text>Eric Silva	30/09/2018
O campo fornecedor tem autocomplete no preenchimento e poderá ter seu valor modificado até o envio do pedido ao fornecedor</p:text>
    <p:extLst mod="1">
      <p:ext uri="{C676402C-5697-4E1C-873F-D02D1690AC5C}">
        <p15:threadingInfo xmlns:p15="http://schemas.microsoft.com/office/powerpoint/2012/main" timeZoneBias="180"/>
      </p:ext>
    </p:extLst>
  </p:cm>
  <p:cm authorId="1" dt="2018-10-04T07:46:18.122" idx="16">
    <p:pos x="3451" y="1424"/>
    <p:text>Eric Silva	30/09/2018
Data do pedido de compra junto ao fornecedor, este campo abrirá para seleção no datePicker, e não permitira exibir datas anteriores a data de criação do pedido.
O valor deste campo, pode ser alterado apenas enquanto nenhum dos produtos do pedido tiver sua situação alterada. Quando isso acontecer, este campo deve ser read only.</p:text>
    <p:extLst mod="1">
      <p:ext uri="{C676402C-5697-4E1C-873F-D02D1690AC5C}">
        <p15:threadingInfo xmlns:p15="http://schemas.microsoft.com/office/powerpoint/2012/main" timeZoneBias="180"/>
      </p:ext>
    </p:extLst>
  </p:cm>
  <p:cm authorId="1" dt="2018-10-04T07:52:26.451" idx="17">
    <p:pos x="6937" y="1406"/>
    <p:text>O campo de situação tem como valor inicial &lt;Novo&gt;;
Quando qualquer um dos produtos do pedido tiver seu estado alterado a situação do pedido muda considerando as possibilidade:
- Novo: quando o pedido é criado (pode ser alterado para 'Enviado');
- Enviado:  quando o pedido for enviado ao fornecedor (pode ser alterado para 'Confirmado');
- Confirmado: quando o fornecedor confirm o pedido de compra (uma vez modificado para esta situação, o pedido deve ficar em read only não permitindo mais a mudança manual de situação)
- Entregue parcial:  quando o pedido tem apenas uma parte de seus produtos entregue pelo fornecedor (read only);
- Entregue:  quando o pedido tem todas as unidades de todos os produtos enviado pelo fornecedor (read only).
A mudança de situação gera uma entrada de registro no histórico.</p:text>
    <p:extLst mod="1">
      <p:ext uri="{C676402C-5697-4E1C-873F-D02D1690AC5C}">
        <p15:threadingInfo xmlns:p15="http://schemas.microsoft.com/office/powerpoint/2012/main" timeZoneBias="180"/>
      </p:ext>
    </p:extLst>
  </p:cm>
  <p:cm authorId="1" dt="2018-10-04T09:09:44.936" idx="19">
    <p:pos x="5959" y="2022"/>
    <p:text>O valor de ajuste é aplicado a unidade do item na lista;
Pode ser positovo ou negativo;
Seu valor máximo (seja negativo ou positivo) deve ser igual ao custo unitário.</p:text>
    <p:extLst mod="1">
      <p:ext uri="{C676402C-5697-4E1C-873F-D02D1690AC5C}">
        <p15:threadingInfo xmlns:p15="http://schemas.microsoft.com/office/powerpoint/2012/main" timeZoneBias="180"/>
      </p:ext>
    </p:extLst>
  </p:cm>
  <p:cm authorId="1" dt="2018-10-04T09:11:39.026" idx="20">
    <p:pos x="7212" y="2214"/>
    <p:text>O valor total é &lt;Custo unitário + Valor Ajuste * Equivalência&gt;.</p:text>
    <p:extLst mod="1">
      <p:ext uri="{C676402C-5697-4E1C-873F-D02D1690AC5C}">
        <p15:threadingInfo xmlns:p15="http://schemas.microsoft.com/office/powerpoint/2012/main" timeZoneBias="180"/>
      </p:ext>
    </p:extLst>
  </p:cm>
  <p:cm authorId="1" dt="2018-10-04T09:12:54.867" idx="21">
    <p:pos x="4210" y="2264"/>
    <p:text>Equivalência é cadastrada junto a unidade de medida, sendo por exemplo: &lt;descrição: dúzia, equivalência: 12&gt;.</p:text>
    <p:extLst mod="1">
      <p:ext uri="{C676402C-5697-4E1C-873F-D02D1690AC5C}">
        <p15:threadingInfo xmlns:p15="http://schemas.microsoft.com/office/powerpoint/2012/main" timeZoneBias="180"/>
      </p:ext>
    </p:extLst>
  </p:cm>
  <p:cm authorId="1" dt="2019-01-31T07:35:12.963" idx="24">
    <p:pos x="2194" y="2397"/>
    <p:text>Quando incluídos no pedido, todos os itens tem como estado inicial "Pendente". Os estado podem ser:
- Pendente: incluído no pedido e ainda não foi entregue
- Entregue: item que já foi entregue pelo fornecedor, e necessariamente tem associado a ele 1 ou mais documentos de entrada;
- Entregue parcial: item que foi entregue pelo fornecedor em quantidade menor que o total, necessariamente tem associado ao menos 1 documento de entrada contendo uma parte do quantidade do item já entregue.</p:text>
    <p:extLst mod="1">
      <p:ext uri="{C676402C-5697-4E1C-873F-D02D1690AC5C}">
        <p15:threadingInfo xmlns:p15="http://schemas.microsoft.com/office/powerpoint/2012/main" timeZoneBias="180"/>
      </p:ext>
    </p:extLst>
  </p:cm>
  <p:cm authorId="1" dt="2019-02-02T17:10:30.884" idx="39">
    <p:pos x="1032" y="3515"/>
    <p:text>Eric Silva	30/09/2018
O contador deve ser atualizado de acordo com os filtros aplicados na tela, por padrão será exibido no formato "Exibindo &lt;total da página&gt; de &lt;total de registros&gt;"
Exibir máximo  de 5 registros por página, quando existirem mais registros, paginar.</p:text>
    <p:extLst mod="1">
      <p:ext uri="{C676402C-5697-4E1C-873F-D02D1690AC5C}">
        <p15:threadingInfo xmlns:p15="http://schemas.microsoft.com/office/powerpoint/2012/main" timeZoneBias="180"/>
      </p:ext>
    </p:extLst>
  </p:cm>
  <p:cm authorId="1" dt="2019-02-02T22:32:25.670" idx="45">
    <p:pos x="1240" y="2744"/>
    <p:text>Campo com auto complete, carrega lista de produtos do fornecedor já cadastrados e ativos.</p:text>
    <p:extLst>
      <p:ext uri="{C676402C-5697-4E1C-873F-D02D1690AC5C}">
        <p15:threadingInfo xmlns:p15="http://schemas.microsoft.com/office/powerpoint/2012/main" timeZoneBias="180"/>
      </p:ext>
    </p:extLst>
  </p:cm>
  <p:cm authorId="1" dt="2019-02-02T22:33:17.498" idx="47">
    <p:pos x="3120" y="2680"/>
    <p:text>Lista carrega unidades de medida já cadastradas e ativas.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9-30T16:49:16.875" idx="1">
    <p:pos x="2888" y="2466"/>
    <p:text>A caixa da linha inteira é clicável, e quando acionada leva para a tela de detalhes do pedido de compra.</p:text>
    <p:extLst mod="1">
      <p:ext uri="{C676402C-5697-4E1C-873F-D02D1690AC5C}">
        <p15:threadingInfo xmlns:p15="http://schemas.microsoft.com/office/powerpoint/2012/main" timeZoneBias="180"/>
      </p:ext>
    </p:extLst>
  </p:cm>
  <p:cm authorId="1" dt="2018-09-30T16:59:34.852" idx="3">
    <p:pos x="4332" y="842"/>
    <p:text>Os botões de limpar e pesquisar, tem efeito sob todos os filtros da tela, inclusive os recolhidos. (collapse)</p:text>
    <p:extLst mod="1">
      <p:ext uri="{C676402C-5697-4E1C-873F-D02D1690AC5C}">
        <p15:threadingInfo xmlns:p15="http://schemas.microsoft.com/office/powerpoint/2012/main" timeZoneBias="180"/>
      </p:ext>
    </p:extLst>
  </p:cm>
  <p:cm authorId="1" dt="2018-09-30T17:01:55.804" idx="4">
    <p:pos x="789" y="2190"/>
    <p:text>O cabeçalho inteiro tem função order by, por padrão a tela deverá ser montada com order by DESC, considerando a coluna "PEDIDO".</p:text>
    <p:extLst mod="1">
      <p:ext uri="{C676402C-5697-4E1C-873F-D02D1690AC5C}">
        <p15:threadingInfo xmlns:p15="http://schemas.microsoft.com/office/powerpoint/2012/main" timeZoneBias="180"/>
      </p:ext>
    </p:extLst>
  </p:cm>
  <p:cm authorId="1" dt="2018-09-30T17:07:23.441" idx="6">
    <p:pos x="3283" y="1394"/>
    <p:text>Os filtros são aplicáveis a todas os registros, inclusve os paginados.</p:text>
    <p:extLst mod="1">
      <p:ext uri="{C676402C-5697-4E1C-873F-D02D1690AC5C}">
        <p15:threadingInfo xmlns:p15="http://schemas.microsoft.com/office/powerpoint/2012/main" timeZoneBias="180"/>
      </p:ext>
    </p:extLst>
  </p:cm>
  <p:cm authorId="1" dt="2018-09-30T17:09:01.267" idx="7">
    <p:pos x="2509" y="883"/>
    <p:text>Quando inserido o texto da busca, disponibilizar a função de autocomplete quando digitados 3 caracteres o mais.</p:text>
    <p:extLst>
      <p:ext uri="{C676402C-5697-4E1C-873F-D02D1690AC5C}">
        <p15:threadingInfo xmlns:p15="http://schemas.microsoft.com/office/powerpoint/2012/main" timeZoneBias="180"/>
      </p:ext>
    </p:extLst>
  </p:cm>
  <p:cm authorId="1" dt="2019-01-31T07:41:16.574" idx="25">
    <p:pos x="1118" y="1211"/>
    <p:text>Collapse/Expand dos filtros abaixo, deixando visível apenas o que estiver acima.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1-31T08:12:01.139" idx="27">
    <p:pos x="5588" y="2278"/>
    <p:text>A caixa da linha inteira é clicável, e quando acionada leva para a tela de detalhes do item do pedido.</p:text>
    <p:extLst mod="1">
      <p:ext uri="{C676402C-5697-4E1C-873F-D02D1690AC5C}">
        <p15:threadingInfo xmlns:p15="http://schemas.microsoft.com/office/powerpoint/2012/main" timeZoneBias="180"/>
      </p:ext>
    </p:extLst>
  </p:cm>
  <p:cm authorId="1" dt="2019-01-31T16:46:27.381" idx="28">
    <p:pos x="3259" y="2501"/>
    <p:text>Nas células onde o texto for maior que o espaço dispoível da coluna, utilizar tooltip.
* Não utilizar quebra de linha.</p:text>
    <p:extLst>
      <p:ext uri="{C676402C-5697-4E1C-873F-D02D1690AC5C}">
        <p15:threadingInfo xmlns:p15="http://schemas.microsoft.com/office/powerpoint/2012/main" timeZoneBias="180"/>
      </p:ext>
    </p:extLst>
  </p:cm>
  <p:cm authorId="1" dt="2019-02-02T14:34:25.097" idx="29">
    <p:pos x="4685" y="1065"/>
    <p:text>Quando a situação do pedido é diferente de 'Novo', todos os campos (exceto a situação) referentes ao pedido devem ser read only.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2-02T15:14:14.440" idx="31">
    <p:pos x="6808" y="1192"/>
    <p:text>Quantidade total deste item no pedido de compra atual.</p:text>
    <p:extLst mod="1">
      <p:ext uri="{C676402C-5697-4E1C-873F-D02D1690AC5C}">
        <p15:threadingInfo xmlns:p15="http://schemas.microsoft.com/office/powerpoint/2012/main" timeZoneBias="180"/>
      </p:ext>
    </p:extLst>
  </p:cm>
  <p:cm authorId="1" dt="2019-02-02T15:14:39.953" idx="32">
    <p:pos x="5874" y="1162"/>
    <p:text>Quantidade destes itens que ainda não foram recebidos. &lt;QTD TOTAL - (QTD DOC ENTRADA 1 +QTD DOC ENTRADA 2)&gt;.</p:text>
    <p:extLst mod="1">
      <p:ext uri="{C676402C-5697-4E1C-873F-D02D1690AC5C}">
        <p15:threadingInfo xmlns:p15="http://schemas.microsoft.com/office/powerpoint/2012/main" timeZoneBias="180"/>
      </p:ext>
    </p:extLst>
  </p:cm>
  <p:cm authorId="1" dt="2019-02-02T15:51:25.096" idx="35">
    <p:pos x="2982" y="1108"/>
    <p:text>Informações não calculadas vindas do cadastro do produto.</p:text>
    <p:extLst mod="1">
      <p:ext uri="{C676402C-5697-4E1C-873F-D02D1690AC5C}">
        <p15:threadingInfo xmlns:p15="http://schemas.microsoft.com/office/powerpoint/2012/main" timeZoneBias="180"/>
      </p:ext>
    </p:extLst>
  </p:cm>
  <p:cm authorId="1" dt="2019-02-02T15:52:04.001" idx="36">
    <p:pos x="3730" y="2298"/>
    <p:text>Informações não calculadas vindas do cadastro do documento de entrada equivalente.</p:text>
    <p:extLst mod="1">
      <p:ext uri="{C676402C-5697-4E1C-873F-D02D1690AC5C}">
        <p15:threadingInfo xmlns:p15="http://schemas.microsoft.com/office/powerpoint/2012/main" timeZoneBias="180"/>
      </p:ext>
    </p:extLst>
  </p:cm>
  <p:cm authorId="1" dt="2019-02-02T15:53:23.436" idx="37">
    <p:pos x="4656" y="2000"/>
    <p:text>O cabeçalho inteiro tem função order by, por padrão a tela deverá ser montada com order by DESC, considerando a coluna "Data de entrada".</p:text>
    <p:extLst>
      <p:ext uri="{C676402C-5697-4E1C-873F-D02D1690AC5C}">
        <p15:threadingInfo xmlns:p15="http://schemas.microsoft.com/office/powerpoint/2012/main" timeZoneBias="180"/>
      </p:ext>
    </p:extLst>
  </p:cm>
  <p:cm authorId="1" dt="2019-02-02T15:57:48.090" idx="38">
    <p:pos x="1064" y="2744"/>
    <p:text>As linhas são clicáveis, e quando acionadas levam a tela de detalhes do Documento de Entrada.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2-02T20:59:08.321" idx="40">
    <p:pos x="6472" y="1298"/>
    <p:text>Carrega lista de tipos de documentos cadastrados e ativos.</p:text>
    <p:extLst mod="1">
      <p:ext uri="{C676402C-5697-4E1C-873F-D02D1690AC5C}">
        <p15:threadingInfo xmlns:p15="http://schemas.microsoft.com/office/powerpoint/2012/main" timeZoneBias="180"/>
      </p:ext>
    </p:extLst>
  </p:cm>
  <p:cm authorId="1" dt="2019-02-02T21:03:02.739" idx="41">
    <p:pos x="4898" y="2720"/>
    <p:text>Como sugestão este campo recebe o valor unitário informado mtiplicado pela quantidade de itens.
Automáticamente o simbolo da moeda utilizada no pedido é acrescentada.
O valor pode ser alterado pelo usuário.</p:text>
    <p:extLst mod="1">
      <p:ext uri="{C676402C-5697-4E1C-873F-D02D1690AC5C}">
        <p15:threadingInfo xmlns:p15="http://schemas.microsoft.com/office/powerpoint/2012/main" timeZoneBias="180"/>
      </p:ext>
    </p:extLst>
  </p:cm>
  <p:cm authorId="1" dt="2019-02-02T21:53:27.452" idx="42">
    <p:pos x="5480" y="3152"/>
    <p:text>Carrega lista de Unidades de Medida cadastradas e ativas</p:text>
    <p:extLst>
      <p:ext uri="{C676402C-5697-4E1C-873F-D02D1690AC5C}">
        <p15:threadingInfo xmlns:p15="http://schemas.microsoft.com/office/powerpoint/2012/main" timeZoneBias="180"/>
      </p:ext>
    </p:extLst>
  </p:cm>
  <p:cm authorId="1" dt="2019-02-02T21:54:26.169" idx="43">
    <p:pos x="2488" y="3104"/>
    <p:text>Campo Auto complete, apartir de 3 caracteres lista possibilidades no contexto digitado. Carregando sugestões do cadastro de produtos ativos.</p:text>
    <p:extLst>
      <p:ext uri="{C676402C-5697-4E1C-873F-D02D1690AC5C}">
        <p15:threadingInfo xmlns:p15="http://schemas.microsoft.com/office/powerpoint/2012/main" timeZoneBias="180"/>
      </p:ext>
    </p:extLst>
  </p:cm>
  <p:cm authorId="1" dt="2019-02-02T21:56:04.102" idx="44">
    <p:pos x="3029" y="2097"/>
    <p:text>Campo Auto complete, apartir de 3 caracteres lista possibilidades no contexto digitado. Carregando sugestões do cadastro de fornecedores ativos.</p:text>
    <p:extLst mod="1">
      <p:ext uri="{C676402C-5697-4E1C-873F-D02D1690AC5C}">
        <p15:threadingInfo xmlns:p15="http://schemas.microsoft.com/office/powerpoint/2012/main" timeZoneBias="180"/>
      </p:ext>
    </p:extLst>
  </p:cm>
  <p:cm authorId="1" dt="2019-02-03T10:09:36.812" idx="50">
    <p:pos x="7208" y="1635"/>
    <p:text>Todo o agrupador das Tabs deve ser montado apos seleção do campo 'Tipo Documento'.
O Exemplo é baseado no tipo 'Nota Fiscal', os demais tipos ainda são indefinidos.</p:text>
    <p:extLst>
      <p:ext uri="{C676402C-5697-4E1C-873F-D02D1690AC5C}">
        <p15:threadingInfo xmlns:p15="http://schemas.microsoft.com/office/powerpoint/2012/main" timeZoneBias="180"/>
      </p:ext>
    </p:extLst>
  </p:cm>
  <p:cm authorId="1" dt="2019-02-05T11:33:23.084" idx="56">
    <p:pos x="3788" y="2119"/>
    <p:text>Após preenchimento dos campos 'Número', 'Série' e 'Fornecedor' deve ser exibido um alerta de preenchimento automático dos campos comuns da nota;
O sistema consulta a existênca de uma nota com os campos preenchidos;
Caso exista e o usuário confirme o preenchimento automático, o campo 'Nº Doc. Entrada existente' deve ser preenchido com o nº de documento relacionado e aplicar a regra de preenchimento automático deste campo.</p:text>
    <p:extLst mod="1">
      <p:ext uri="{C676402C-5697-4E1C-873F-D02D1690AC5C}">
        <p15:threadingInfo xmlns:p15="http://schemas.microsoft.com/office/powerpoint/2012/main" timeZoneBias="180"/>
      </p:ext>
    </p:extLst>
  </p:cm>
  <p:cm authorId="1" dt="2019-02-05T19:03:35.642" idx="62">
    <p:pos x="5230" y="1257"/>
    <p:text>Este campo tem auto complete, quando digitado os prmeiros 6 dígitos deverão ser listadas as possibilidades de documentos de entrada já cadastrados para a nota em questão cujo nº contém o valor digitado;
Caso selecionado um valor neste campo, os campos comuns do documento devem ser preenchidos e tornam-se read only.
Em caso do tipo nota fiscal, sessão informação fiscal os campos são:
- Tipo documento;
- Número;
- Série;
- Fornecedor;
- Chave;
- Natureza;
- Valor total dos produtos;
- Valor total da nota.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2-05T09:45:37.315" idx="54">
    <p:pos x="2624" y="2471"/>
    <p:text>Toda a linha é clicável para detalhamento.</p:text>
    <p:extLst mod="1">
      <p:ext uri="{C676402C-5697-4E1C-873F-D02D1690AC5C}">
        <p15:threadingInfo xmlns:p15="http://schemas.microsoft.com/office/powerpoint/2012/main" timeZoneBias="180"/>
      </p:ext>
    </p:extLst>
  </p:cm>
  <p:cm authorId="1" dt="2019-02-05T09:46:36.302" idx="55">
    <p:pos x="1240" y="2942"/>
    <p:text>Quando acionado o botão, a tela de incluir registro de inspeção é exibida</p:text>
    <p:extLst mod="1">
      <p:ext uri="{C676402C-5697-4E1C-873F-D02D1690AC5C}">
        <p15:threadingInfo xmlns:p15="http://schemas.microsoft.com/office/powerpoint/2012/main" timeZoneBias="180"/>
      </p:ext>
    </p:extLst>
  </p:cm>
  <p:cm authorId="1" dt="2019-02-05T11:44:11.704" idx="57">
    <p:pos x="5513" y="2449"/>
    <p:text>Valor calculado pelo sistema.</p:text>
    <p:extLst mod="1">
      <p:ext uri="{C676402C-5697-4E1C-873F-D02D1690AC5C}">
        <p15:threadingInfo xmlns:p15="http://schemas.microsoft.com/office/powerpoint/2012/main" timeZoneBias="180"/>
      </p:ext>
    </p:extLst>
  </p:cm>
  <p:cm authorId="1" dt="2019-02-05T11:57:01.978" idx="58">
    <p:pos x="4647" y="2460"/>
    <p:text>Carregado automaticamente com valores já informados na aba informações do produto.</p:text>
    <p:extLst>
      <p:ext uri="{C676402C-5697-4E1C-873F-D02D1690AC5C}">
        <p15:threadingInfo xmlns:p15="http://schemas.microsoft.com/office/powerpoint/2012/main" timeZoneBias="180"/>
      </p:ext>
    </p:extLst>
  </p:cm>
  <p:cm authorId="1" dt="2019-02-05T11:57:34.749" idx="59">
    <p:pos x="3076" y="2740"/>
    <p:text>Carregado automaticamene com valores já informados na aba informações do produto.</p:text>
    <p:extLst mod="1">
      <p:ext uri="{C676402C-5697-4E1C-873F-D02D1690AC5C}">
        <p15:threadingInfo xmlns:p15="http://schemas.microsoft.com/office/powerpoint/2012/main" timeZoneBias="180"/>
      </p:ext>
    </p:extLst>
  </p:cm>
  <p:cm authorId="1" dt="2019-02-05T11:58:08.194" idx="60">
    <p:pos x="3944" y="2542"/>
    <p:text>Carregado automaticamente com valores já existentes no cadastro do produto.</p:text>
    <p:extLst mod="1">
      <p:ext uri="{C676402C-5697-4E1C-873F-D02D1690AC5C}">
        <p15:threadingInfo xmlns:p15="http://schemas.microsoft.com/office/powerpoint/2012/main" timeZoneBias="180"/>
      </p:ext>
    </p:extLst>
  </p:cm>
  <p:cm authorId="1" dt="2019-02-05T11:59:20.266" idx="61">
    <p:pos x="1172" y="2460"/>
    <p:text>Carregado automáticamente do cadastro de produto.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2-03T11:56:09.290" idx="51">
    <p:pos x="6960" y="2688"/>
    <p:text>Valor preenchido automaticamente, calculado apartir do valor total da nota dividido pela quantiade de parcelas. &lt;VALOR TOTAL / QTD PARCELAS&gt;.</p:text>
    <p:extLst>
      <p:ext uri="{C676402C-5697-4E1C-873F-D02D1690AC5C}">
        <p15:threadingInfo xmlns:p15="http://schemas.microsoft.com/office/powerpoint/2012/main" timeZoneBias="180"/>
      </p:ext>
    </p:extLst>
  </p:cm>
  <p:cm authorId="1" dt="2019-02-03T11:57:35.193" idx="52">
    <p:pos x="6208" y="2872"/>
    <p:text>Preenchido automaticamente, sendo a data da 1ª parcela igual a data definida pelo usuário no campo correspondente e as demais adicionadas a quantidade de dias corridos à depender do período selecionado.</p:text>
    <p:extLst>
      <p:ext uri="{C676402C-5697-4E1C-873F-D02D1690AC5C}">
        <p15:threadingInfo xmlns:p15="http://schemas.microsoft.com/office/powerpoint/2012/main" timeZoneBias="180"/>
      </p:ext>
    </p:extLst>
  </p:cm>
  <p:cm authorId="1" dt="2019-02-03T12:01:09.226" idx="53">
    <p:pos x="700" y="2906"/>
    <p:text>Contador preenchido com &lt;PARCELA ATUAL / TOTAL DE PARCELAS&gt;</p:text>
    <p:extLst>
      <p:ext uri="{C676402C-5697-4E1C-873F-D02D1690AC5C}">
        <p15:threadingInfo xmlns:p15="http://schemas.microsoft.com/office/powerpoint/2012/main" timeZoneBias="180"/>
      </p:ext>
    </p:extLst>
  </p:cm>
  <p:cm authorId="1" dt="2019-02-05T19:42:57.065" idx="63">
    <p:pos x="5138" y="1170"/>
    <p:text>Este campo tem auto complete, quando digitado os prmeiros 6 dígitos deverão ser listadas as possibilidades de documentos de entrada já cadastrados para a nota em questão cujo nº contém o valor digitado;
Caso selecionado um valor neste campo, os campos comuns do documento devem ser preenchidos e tornam-se read only.
Em caso do tipo nota fiscal, sessão duplicatas os campos são:
- Todos.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2-05T20:17:17.182" idx="65">
    <p:pos x="6122" y="1939"/>
    <p:text>Esse campo será exibido apenas em caso de seleção do valor 'Não Conforme' no campo de conformidade.
É carregada uma lista com todos os tipos de não conformidade cadastrados e ativos no cadastro de 'tipo de não conformidade'.</p:text>
    <p:extLst>
      <p:ext uri="{C676402C-5697-4E1C-873F-D02D1690AC5C}">
        <p15:threadingInfo xmlns:p15="http://schemas.microsoft.com/office/powerpoint/2012/main" timeZoneBias="180"/>
      </p:ext>
    </p:extLst>
  </p:cm>
  <p:cm authorId="1" dt="2019-02-05T20:18:59.575" idx="66">
    <p:pos x="4184" y="2108"/>
    <p:text>São carregados os valores:
- Conforme;
- Não Conforme.</p:text>
    <p:extLst>
      <p:ext uri="{C676402C-5697-4E1C-873F-D02D1690AC5C}">
        <p15:threadingInfo xmlns:p15="http://schemas.microsoft.com/office/powerpoint/2012/main" timeZoneBias="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16.xml"/><Relationship Id="rId13" Type="http://schemas.openxmlformats.org/officeDocument/2006/relationships/image" Target="../media/image2.png"/><Relationship Id="rId3" Type="http://schemas.openxmlformats.org/officeDocument/2006/relationships/customXml" Target="../../customXml/item288.xml"/><Relationship Id="rId7" Type="http://schemas.openxmlformats.org/officeDocument/2006/relationships/customXml" Target="../../customXml/item470.xml"/><Relationship Id="rId12" Type="http://schemas.openxmlformats.org/officeDocument/2006/relationships/image" Target="../media/image1.png"/><Relationship Id="rId17" Type="http://schemas.openxmlformats.org/officeDocument/2006/relationships/image" Target="../media/image6.png"/><Relationship Id="rId2" Type="http://schemas.openxmlformats.org/officeDocument/2006/relationships/customXml" Target="../../customXml/item603.xml"/><Relationship Id="rId16" Type="http://schemas.openxmlformats.org/officeDocument/2006/relationships/image" Target="../media/image5.png"/><Relationship Id="rId1" Type="http://schemas.openxmlformats.org/officeDocument/2006/relationships/customXml" Target="../../customXml/item534.xml"/><Relationship Id="rId6" Type="http://schemas.openxmlformats.org/officeDocument/2006/relationships/customXml" Target="../../customXml/item536.xml"/><Relationship Id="rId11" Type="http://schemas.openxmlformats.org/officeDocument/2006/relationships/slideMaster" Target="../slideMasters/slideMaster2.xml"/><Relationship Id="rId5" Type="http://schemas.openxmlformats.org/officeDocument/2006/relationships/customXml" Target="../../customXml/item631.xml"/><Relationship Id="rId15" Type="http://schemas.openxmlformats.org/officeDocument/2006/relationships/image" Target="../media/image4.png"/><Relationship Id="rId10" Type="http://schemas.openxmlformats.org/officeDocument/2006/relationships/customXml" Target="../../customXml/item467.xml"/><Relationship Id="rId4" Type="http://schemas.openxmlformats.org/officeDocument/2006/relationships/customXml" Target="../../customXml/item367.xml"/><Relationship Id="rId9" Type="http://schemas.openxmlformats.org/officeDocument/2006/relationships/customXml" Target="../../customXml/item448.xml"/><Relationship Id="rId1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6FC3FB-4B02-44C4-8873-C4AFB9E836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A4C73BB-4363-49EA-AB0F-6F14217D0C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706B2A8-32DC-4FB0-9893-DBF4C3750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AF97-829A-4C4C-B030-0EFD85FDA843}" type="datetimeFigureOut">
              <a:rPr lang="pt-BR" smtClean="0"/>
              <a:t>05/02/2019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69A2218-2155-43D7-9B5D-8A8AC156F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5511906-63EA-4EE7-B5A7-78CACD3D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C247E-5FA1-437B-A70C-E4449BAFCF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8584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BF18AC-9408-4753-B04B-816DF7DB2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A875017-0051-45C5-A06F-F5E062E029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0626C87-637C-4030-B76B-27F67989E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AF97-829A-4C4C-B030-0EFD85FDA843}" type="datetimeFigureOut">
              <a:rPr lang="pt-BR" smtClean="0"/>
              <a:t>05/02/2019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3760D30-22BD-44B1-8BFA-97F76E705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FA7BA23-2922-42CB-863A-A13936850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C247E-5FA1-437B-A70C-E4449BAFCF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9289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FA33674-ED6F-405E-97B1-1936C30DFB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F0F62A2-2881-4B69-AC8E-712B77B490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AE4506D-EFF8-4C83-8CE6-DA09AD7D8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AF97-829A-4C4C-B030-0EFD85FDA843}" type="datetimeFigureOut">
              <a:rPr lang="pt-BR" smtClean="0"/>
              <a:t>05/02/2019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02416CB-C132-4A15-856C-F1E1970DE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BF2AB53-E015-4AC8-A50C-C0444878C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C247E-5FA1-437B-A70C-E4449BAFCF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7870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biogr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6531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Biogr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EE9AA9BA-F00E-4146-B892-BF357C66DB98}"/>
              </a:ext>
            </a:extLst>
          </p:cNvPr>
          <p:cNvCxnSpPr>
            <a:cxnSpLocks/>
          </p:cNvCxnSpPr>
          <p:nvPr userDrawn="1">
            <p:custDataLst>
              <p:custData r:id="rId1"/>
            </p:custDataLst>
          </p:nvPr>
        </p:nvCxnSpPr>
        <p:spPr>
          <a:xfrm flipH="1">
            <a:off x="-10725" y="620473"/>
            <a:ext cx="12202725" cy="0"/>
          </a:xfrm>
          <a:prstGeom prst="line">
            <a:avLst/>
          </a:prstGeom>
          <a:ln>
            <a:solidFill>
              <a:srgbClr val="EBEBEB"/>
            </a:solidFill>
          </a:ln>
          <a:effectLst>
            <a:outerShdw blurRad="25400" dir="5400000" algn="t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tângulo 2">
            <a:extLst>
              <a:ext uri="{FF2B5EF4-FFF2-40B4-BE49-F238E27FC236}">
                <a16:creationId xmlns:a16="http://schemas.microsoft.com/office/drawing/2014/main" id="{0859F140-AC01-44FF-8A98-1D248EDAAD36}"/>
              </a:ext>
            </a:extLst>
          </p:cNvPr>
          <p:cNvSpPr/>
          <p:nvPr userDrawn="1"/>
        </p:nvSpPr>
        <p:spPr>
          <a:xfrm>
            <a:off x="0" y="622854"/>
            <a:ext cx="515371" cy="6235144"/>
          </a:xfrm>
          <a:prstGeom prst="rect">
            <a:avLst/>
          </a:prstGeom>
          <a:solidFill>
            <a:srgbClr val="DCDDDE"/>
          </a:solidFill>
          <a:ln>
            <a:solidFill>
              <a:srgbClr val="DCDD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4FA99FA-D292-47C8-B859-BABD5C766659}"/>
              </a:ext>
            </a:extLst>
          </p:cNvPr>
          <p:cNvPicPr>
            <a:picLocks noChangeAspect="1"/>
          </p:cNvPicPr>
          <p:nvPr userDrawn="1">
            <p:custDataLst>
              <p:custData r:id="rId2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1046271" y="241867"/>
            <a:ext cx="1085850" cy="200025"/>
          </a:xfrm>
          <a:prstGeom prst="rect">
            <a:avLst/>
          </a:prstGeom>
        </p:spPr>
      </p:pic>
      <p:grpSp>
        <p:nvGrpSpPr>
          <p:cNvPr id="5" name="Agrupar 4">
            <a:extLst>
              <a:ext uri="{FF2B5EF4-FFF2-40B4-BE49-F238E27FC236}">
                <a16:creationId xmlns:a16="http://schemas.microsoft.com/office/drawing/2014/main" id="{2629EF88-7E00-4616-BED2-5BF03896BBE1}"/>
              </a:ext>
            </a:extLst>
          </p:cNvPr>
          <p:cNvGrpSpPr/>
          <p:nvPr userDrawn="1">
            <p:custDataLst>
              <p:custData r:id="rId3"/>
            </p:custDataLst>
          </p:nvPr>
        </p:nvGrpSpPr>
        <p:grpSpPr>
          <a:xfrm>
            <a:off x="10976216" y="138165"/>
            <a:ext cx="1090547" cy="399308"/>
            <a:chOff x="10552149" y="138165"/>
            <a:chExt cx="1090547" cy="399308"/>
          </a:xfrm>
        </p:grpSpPr>
        <p:pic>
          <p:nvPicPr>
            <p:cNvPr id="6" name="Picture 1">
              <a:extLst>
                <a:ext uri="{FF2B5EF4-FFF2-40B4-BE49-F238E27FC236}">
                  <a16:creationId xmlns:a16="http://schemas.microsoft.com/office/drawing/2014/main" id="{E4C1B092-3AF2-4984-989F-9695FD625B49}"/>
                </a:ext>
              </a:extLst>
            </p:cNvPr>
            <p:cNvPicPr>
              <a:picLocks noChangeAspect="1"/>
            </p:cNvPicPr>
            <p:nvPr>
              <p:custDataLst>
                <p:custData r:id="rId9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57248" y="269558"/>
              <a:ext cx="185448" cy="162000"/>
            </a:xfrm>
            <a:prstGeom prst="rect">
              <a:avLst/>
            </a:prstGeom>
          </p:spPr>
        </p:pic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5341E347-15BA-4467-9AF9-DC38804EDB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0552149" y="138165"/>
              <a:ext cx="388800" cy="399308"/>
            </a:xfrm>
            <a:prstGeom prst="rect">
              <a:avLst/>
            </a:prstGeom>
          </p:spPr>
        </p:pic>
        <p:sp>
          <p:nvSpPr>
            <p:cNvPr id="8" name="Content">
              <a:extLst>
                <a:ext uri="{FF2B5EF4-FFF2-40B4-BE49-F238E27FC236}">
                  <a16:creationId xmlns:a16="http://schemas.microsoft.com/office/drawing/2014/main" id="{80B83CF6-7044-45DB-B37B-86173879172B}"/>
                </a:ext>
              </a:extLst>
            </p:cNvPr>
            <p:cNvSpPr txBox="1"/>
            <p:nvPr>
              <p:custDataLst>
                <p:custData r:id="rId10"/>
              </p:custDataLst>
            </p:nvPr>
          </p:nvSpPr>
          <p:spPr>
            <a:xfrm>
              <a:off x="10940949" y="212059"/>
              <a:ext cx="484428" cy="276999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5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Eric</a:t>
              </a:r>
            </a:p>
          </p:txBody>
        </p:sp>
      </p:grpSp>
      <p:pic>
        <p:nvPicPr>
          <p:cNvPr id="10" name="Imagem 9">
            <a:extLst>
              <a:ext uri="{FF2B5EF4-FFF2-40B4-BE49-F238E27FC236}">
                <a16:creationId xmlns:a16="http://schemas.microsoft.com/office/drawing/2014/main" id="{6BA3B8EA-89B9-4F82-985F-DA9799C4A683}"/>
              </a:ext>
            </a:extLst>
          </p:cNvPr>
          <p:cNvPicPr>
            <a:picLocks noChangeAspect="1"/>
          </p:cNvPicPr>
          <p:nvPr userDrawn="1">
            <p:custDataLst>
              <p:custData r:id="rId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125564" y="852487"/>
            <a:ext cx="390525" cy="35242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8A4506FE-3DB5-4A45-855E-AFEEA8F751AB}"/>
              </a:ext>
            </a:extLst>
          </p:cNvPr>
          <p:cNvPicPr>
            <a:picLocks noChangeAspect="1"/>
          </p:cNvPicPr>
          <p:nvPr userDrawn="1">
            <p:custDataLst>
              <p:custData r:id="rId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125564" y="1410731"/>
            <a:ext cx="381000" cy="352425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F80633F7-EDD8-45BE-A113-D14F769056FB}"/>
              </a:ext>
            </a:extLst>
          </p:cNvPr>
          <p:cNvPicPr>
            <a:picLocks noChangeAspect="1"/>
          </p:cNvPicPr>
          <p:nvPr userDrawn="1">
            <p:custDataLst>
              <p:custData r:id="rId6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125564" y="1968975"/>
            <a:ext cx="381000" cy="361950"/>
          </a:xfrm>
          <a:prstGeom prst="rect">
            <a:avLst/>
          </a:prstGeom>
        </p:spPr>
      </p:pic>
      <p:grpSp>
        <p:nvGrpSpPr>
          <p:cNvPr id="13" name="Agrupar 12">
            <a:extLst>
              <a:ext uri="{FF2B5EF4-FFF2-40B4-BE49-F238E27FC236}">
                <a16:creationId xmlns:a16="http://schemas.microsoft.com/office/drawing/2014/main" id="{427C85F0-3407-48D1-A7EB-E6735C230B3C}"/>
              </a:ext>
            </a:extLst>
          </p:cNvPr>
          <p:cNvGrpSpPr/>
          <p:nvPr userDrawn="1">
            <p:custDataLst>
              <p:custData r:id="rId7"/>
            </p:custDataLst>
          </p:nvPr>
        </p:nvGrpSpPr>
        <p:grpSpPr>
          <a:xfrm>
            <a:off x="146769" y="183031"/>
            <a:ext cx="345281" cy="305615"/>
            <a:chOff x="161283" y="212059"/>
            <a:chExt cx="345281" cy="305615"/>
          </a:xfrm>
          <a:effectLst/>
        </p:grpSpPr>
        <p:grpSp>
          <p:nvGrpSpPr>
            <p:cNvPr id="14" name="Agrupar 13">
              <a:extLst>
                <a:ext uri="{FF2B5EF4-FFF2-40B4-BE49-F238E27FC236}">
                  <a16:creationId xmlns:a16="http://schemas.microsoft.com/office/drawing/2014/main" id="{E4A2E48B-8177-4574-B085-B23DE121CF96}"/>
                </a:ext>
              </a:extLst>
            </p:cNvPr>
            <p:cNvGrpSpPr/>
            <p:nvPr>
              <p:custDataLst>
                <p:custData r:id="rId8"/>
              </p:custDataLst>
            </p:nvPr>
          </p:nvGrpSpPr>
          <p:grpSpPr>
            <a:xfrm>
              <a:off x="161283" y="212059"/>
              <a:ext cx="345281" cy="305615"/>
              <a:chOff x="2478881" y="1570894"/>
              <a:chExt cx="345281" cy="305615"/>
            </a:xfrm>
          </p:grpSpPr>
          <p:sp>
            <p:nvSpPr>
              <p:cNvPr id="17" name="Retângulo: Cantos Arredondados 16">
                <a:extLst>
                  <a:ext uri="{FF2B5EF4-FFF2-40B4-BE49-F238E27FC236}">
                    <a16:creationId xmlns:a16="http://schemas.microsoft.com/office/drawing/2014/main" id="{A37747F0-D518-42DC-86E3-B7ED12FB55C3}"/>
                  </a:ext>
                </a:extLst>
              </p:cNvPr>
              <p:cNvSpPr/>
              <p:nvPr/>
            </p:nvSpPr>
            <p:spPr>
              <a:xfrm>
                <a:off x="2478881" y="1570894"/>
                <a:ext cx="345281" cy="305615"/>
              </a:xfrm>
              <a:prstGeom prst="roundRect">
                <a:avLst>
                  <a:gd name="adj" fmla="val 6744"/>
                </a:avLst>
              </a:prstGeom>
              <a:noFill/>
              <a:ln w="3175">
                <a:solidFill>
                  <a:srgbClr val="CECECE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8" name="Conector reto 17">
                <a:extLst>
                  <a:ext uri="{FF2B5EF4-FFF2-40B4-BE49-F238E27FC236}">
                    <a16:creationId xmlns:a16="http://schemas.microsoft.com/office/drawing/2014/main" id="{BA353EE0-CA12-4C2B-9959-77F1129F49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75283" y="1666551"/>
                <a:ext cx="161372" cy="0"/>
              </a:xfrm>
              <a:prstGeom prst="line">
                <a:avLst/>
              </a:prstGeom>
              <a:ln w="38100" cmpd="sng">
                <a:solidFill>
                  <a:srgbClr val="003F7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285077ED-6BC0-4FD8-8966-803E61BEB600}"/>
                </a:ext>
              </a:extLst>
            </p:cNvPr>
            <p:cNvCxnSpPr>
              <a:cxnSpLocks/>
            </p:cNvCxnSpPr>
            <p:nvPr/>
          </p:nvCxnSpPr>
          <p:spPr>
            <a:xfrm>
              <a:off x="257685" y="372544"/>
              <a:ext cx="161372" cy="0"/>
            </a:xfrm>
            <a:prstGeom prst="line">
              <a:avLst/>
            </a:prstGeom>
            <a:ln w="38100" cmpd="sng">
              <a:solidFill>
                <a:srgbClr val="003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6808F621-417A-4EAD-A565-E996EB5349AB}"/>
                </a:ext>
              </a:extLst>
            </p:cNvPr>
            <p:cNvCxnSpPr>
              <a:cxnSpLocks/>
            </p:cNvCxnSpPr>
            <p:nvPr/>
          </p:nvCxnSpPr>
          <p:spPr>
            <a:xfrm>
              <a:off x="257685" y="437665"/>
              <a:ext cx="161372" cy="0"/>
            </a:xfrm>
            <a:prstGeom prst="line">
              <a:avLst/>
            </a:prstGeom>
            <a:ln w="38100" cap="flat" cmpd="sng">
              <a:solidFill>
                <a:srgbClr val="003F7F"/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370435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5782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A2A11B-F687-4B62-BAE2-CFCB958B8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E55868E-8B8E-42FD-AC8B-563F79060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13A229C-BFF2-4E9C-B840-84E45E3CB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AF97-829A-4C4C-B030-0EFD85FDA843}" type="datetimeFigureOut">
              <a:rPr lang="pt-BR" smtClean="0"/>
              <a:t>05/02/2019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121EB7A-6612-4814-ACE9-14D25CB06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156AD6E-4F4B-4AAA-96D6-79A3AC8E6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C247E-5FA1-437B-A70C-E4449BAFCF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9882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D88D18-A34B-40D8-A5D7-049E5AE46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9516FF8-8CB4-4461-BB63-39940D0DA2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42FE326-95FD-4E87-BD12-1D908CED7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AF97-829A-4C4C-B030-0EFD85FDA843}" type="datetimeFigureOut">
              <a:rPr lang="pt-BR" smtClean="0"/>
              <a:t>05/02/2019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0F543A1-A9D6-4178-8A5B-E5C3C83B0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B2B61E0-D60B-4684-9AD6-7192827CD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C247E-5FA1-437B-A70C-E4449BAFCF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0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C9FD4D-7461-4D7B-B8F3-AF8FAE040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745F4A-A633-442A-AB3F-798B4F71FB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659561D-62C9-4FDF-B3E2-22BFA0C3B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4C48A01-88C3-4569-B461-D931A5DC1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AF97-829A-4C4C-B030-0EFD85FDA843}" type="datetimeFigureOut">
              <a:rPr lang="pt-BR" smtClean="0"/>
              <a:t>05/02/2019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88BF6DB-B105-420C-8913-E2C7344E7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CC88638-8BA5-4D63-B9F1-281B2D71C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C247E-5FA1-437B-A70C-E4449BAFCF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6684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06BC91-D789-4010-B017-4E20EE7EB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92C72D4-D391-452E-8397-13EE612F0E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F40BB84-3F03-493C-9676-8AC022C7F2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9F28ADC-DA38-4B1F-A414-B48FE4A3FE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DB7382A-9524-447C-88DB-28EA3E4BC7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50413F5-D76B-4D89-8FD3-D601A14E7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AF97-829A-4C4C-B030-0EFD85FDA843}" type="datetimeFigureOut">
              <a:rPr lang="pt-BR" smtClean="0"/>
              <a:t>05/02/2019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215CC69-9843-44FF-AE73-E7152C114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3076A64-F096-4D72-AA32-613418C2A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C247E-5FA1-437B-A70C-E4449BAFCF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7116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B2EE3C-1E47-4ED0-9D9C-9AD8C03A2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E5D3CA6-D3CF-4132-A8C5-494A67B8F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AF97-829A-4C4C-B030-0EFD85FDA843}" type="datetimeFigureOut">
              <a:rPr lang="pt-BR" smtClean="0"/>
              <a:t>05/02/2019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AD11C6E-2660-4E25-8201-746B44D27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2888813-1185-4ED2-8679-B9440A551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C247E-5FA1-437B-A70C-E4449BAFCF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0070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4CDCC36-95D0-471E-AB4A-A59BC3A57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AF97-829A-4C4C-B030-0EFD85FDA843}" type="datetimeFigureOut">
              <a:rPr lang="pt-BR" smtClean="0"/>
              <a:t>05/02/2019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6568C9C-78E6-4417-807A-8A58A1231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3845E2F-BC07-415D-BF02-E5BBFF2E4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C247E-5FA1-437B-A70C-E4449BAFCF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8001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F5C6D4-C540-4B55-9B49-76C94CE60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A6EC43-4E99-4A8D-A516-6073A03F3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212B47B-235A-4A0C-87A9-3666F6152F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7A81DDD-AD88-4599-8CE9-EF4303C5B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AF97-829A-4C4C-B030-0EFD85FDA843}" type="datetimeFigureOut">
              <a:rPr lang="pt-BR" smtClean="0"/>
              <a:t>05/02/2019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D68899C-0796-4C03-BF06-B3055E6FB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580265C-55F2-4B21-A725-E41C13E31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C247E-5FA1-437B-A70C-E4449BAFCF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0271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C37C9D-D1A6-4624-A5FC-30280C7D4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E8A15FD-2551-4F38-A241-421B006444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811D07B-4A48-41BE-9E44-4D23FDA13D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8AF980A-5E92-43F5-9FEB-ECC2BB38C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AF97-829A-4C4C-B030-0EFD85FDA843}" type="datetimeFigureOut">
              <a:rPr lang="pt-BR" smtClean="0"/>
              <a:t>05/02/2019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D754662-BA3A-47E7-82EB-43469BAC5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8724179-92C9-40D2-97AA-F659373B9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C247E-5FA1-437B-A70C-E4449BAFCF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7790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027A292-AE70-4953-840D-EBB5708EC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3AFA171-F498-49FB-84E2-7A556E74D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B4F0861-C7E7-443E-95FC-8402A8398F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9EAF97-829A-4C4C-B030-0EFD85FDA843}" type="datetimeFigureOut">
              <a:rPr lang="pt-BR" smtClean="0"/>
              <a:t>05/02/2019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64F89A5-73AD-4D05-BAED-EC0E035FFD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D4A729A-989F-4F87-BCD7-B00AD3DCD0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C247E-5FA1-437B-A70C-E4449BAFCF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8843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9149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191.xml"/><Relationship Id="rId18" Type="http://schemas.openxmlformats.org/officeDocument/2006/relationships/customXml" Target="../../customXml/item344.xml"/><Relationship Id="rId26" Type="http://schemas.openxmlformats.org/officeDocument/2006/relationships/customXml" Target="../../customXml/item512.xml"/><Relationship Id="rId39" Type="http://schemas.openxmlformats.org/officeDocument/2006/relationships/customXml" Target="../../customXml/item579.xml"/><Relationship Id="rId21" Type="http://schemas.openxmlformats.org/officeDocument/2006/relationships/customXml" Target="../../customXml/item438.xml"/><Relationship Id="rId34" Type="http://schemas.openxmlformats.org/officeDocument/2006/relationships/customXml" Target="../../customXml/item66.xml"/><Relationship Id="rId42" Type="http://schemas.openxmlformats.org/officeDocument/2006/relationships/slideLayout" Target="../slideLayouts/slideLayout13.xml"/><Relationship Id="rId7" Type="http://schemas.openxmlformats.org/officeDocument/2006/relationships/customXml" Target="../../customXml/item651.xml"/><Relationship Id="rId2" Type="http://schemas.openxmlformats.org/officeDocument/2006/relationships/customXml" Target="../../customXml/item260.xml"/><Relationship Id="rId16" Type="http://schemas.openxmlformats.org/officeDocument/2006/relationships/customXml" Target="../../customXml/item425.xml"/><Relationship Id="rId29" Type="http://schemas.openxmlformats.org/officeDocument/2006/relationships/customXml" Target="../../customXml/item646.xml"/><Relationship Id="rId1" Type="http://schemas.openxmlformats.org/officeDocument/2006/relationships/customXml" Target="../../customXml/item213.xml"/><Relationship Id="rId6" Type="http://schemas.openxmlformats.org/officeDocument/2006/relationships/customXml" Target="../../customXml/item269.xml"/><Relationship Id="rId11" Type="http://schemas.openxmlformats.org/officeDocument/2006/relationships/customXml" Target="../../customXml/item560.xml"/><Relationship Id="rId24" Type="http://schemas.openxmlformats.org/officeDocument/2006/relationships/customXml" Target="../../customXml/item162.xml"/><Relationship Id="rId32" Type="http://schemas.openxmlformats.org/officeDocument/2006/relationships/customXml" Target="../../customXml/item665.xml"/><Relationship Id="rId37" Type="http://schemas.openxmlformats.org/officeDocument/2006/relationships/customXml" Target="../../customXml/item76.xml"/><Relationship Id="rId40" Type="http://schemas.openxmlformats.org/officeDocument/2006/relationships/customXml" Target="../../customXml/item644.xml"/><Relationship Id="rId45" Type="http://schemas.openxmlformats.org/officeDocument/2006/relationships/comments" Target="../comments/comment1.xml"/><Relationship Id="rId5" Type="http://schemas.openxmlformats.org/officeDocument/2006/relationships/customXml" Target="../../customXml/item468.xml"/><Relationship Id="rId15" Type="http://schemas.openxmlformats.org/officeDocument/2006/relationships/customXml" Target="../../customXml/item145.xml"/><Relationship Id="rId23" Type="http://schemas.openxmlformats.org/officeDocument/2006/relationships/customXml" Target="../../customXml/item285.xml"/><Relationship Id="rId28" Type="http://schemas.openxmlformats.org/officeDocument/2006/relationships/customXml" Target="../../customXml/item140.xml"/><Relationship Id="rId36" Type="http://schemas.openxmlformats.org/officeDocument/2006/relationships/customXml" Target="../../customXml/item325.xml"/><Relationship Id="rId10" Type="http://schemas.openxmlformats.org/officeDocument/2006/relationships/customXml" Target="../../customXml/item8.xml"/><Relationship Id="rId19" Type="http://schemas.openxmlformats.org/officeDocument/2006/relationships/customXml" Target="../../customXml/item40.xml"/><Relationship Id="rId31" Type="http://schemas.openxmlformats.org/officeDocument/2006/relationships/customXml" Target="../../customXml/item514.xml"/><Relationship Id="rId44" Type="http://schemas.openxmlformats.org/officeDocument/2006/relationships/image" Target="../media/image8.png"/><Relationship Id="rId4" Type="http://schemas.openxmlformats.org/officeDocument/2006/relationships/customXml" Target="../../customXml/item545.xml"/><Relationship Id="rId9" Type="http://schemas.openxmlformats.org/officeDocument/2006/relationships/customXml" Target="../../customXml/item200.xml"/><Relationship Id="rId14" Type="http://schemas.openxmlformats.org/officeDocument/2006/relationships/customXml" Target="../../customXml/item122.xml"/><Relationship Id="rId22" Type="http://schemas.openxmlformats.org/officeDocument/2006/relationships/customXml" Target="../../customXml/item105.xml"/><Relationship Id="rId27" Type="http://schemas.openxmlformats.org/officeDocument/2006/relationships/customXml" Target="../../customXml/item257.xml"/><Relationship Id="rId30" Type="http://schemas.openxmlformats.org/officeDocument/2006/relationships/customXml" Target="../../customXml/item279.xml"/><Relationship Id="rId35" Type="http://schemas.openxmlformats.org/officeDocument/2006/relationships/customXml" Target="../../customXml/item553.xml"/><Relationship Id="rId43" Type="http://schemas.openxmlformats.org/officeDocument/2006/relationships/image" Target="../media/image7.emf"/><Relationship Id="rId8" Type="http://schemas.openxmlformats.org/officeDocument/2006/relationships/customXml" Target="../../customXml/item334.xml"/><Relationship Id="rId3" Type="http://schemas.openxmlformats.org/officeDocument/2006/relationships/customXml" Target="../../customXml/item350.xml"/><Relationship Id="rId12" Type="http://schemas.openxmlformats.org/officeDocument/2006/relationships/customXml" Target="../../customXml/item291.xml"/><Relationship Id="rId17" Type="http://schemas.openxmlformats.org/officeDocument/2006/relationships/customXml" Target="../../customXml/item228.xml"/><Relationship Id="rId25" Type="http://schemas.openxmlformats.org/officeDocument/2006/relationships/customXml" Target="../../customXml/item181.xml"/><Relationship Id="rId33" Type="http://schemas.openxmlformats.org/officeDocument/2006/relationships/customXml" Target="../../customXml/item226.xml"/><Relationship Id="rId38" Type="http://schemas.openxmlformats.org/officeDocument/2006/relationships/customXml" Target="../../customXml/item601.xml"/><Relationship Id="rId20" Type="http://schemas.openxmlformats.org/officeDocument/2006/relationships/customXml" Target="../../customXml/item221.xml"/><Relationship Id="rId41" Type="http://schemas.openxmlformats.org/officeDocument/2006/relationships/customXml" Target="../../customXml/item509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758.xml"/><Relationship Id="rId18" Type="http://schemas.openxmlformats.org/officeDocument/2006/relationships/customXml" Target="../../customXml/item771.xml"/><Relationship Id="rId26" Type="http://schemas.openxmlformats.org/officeDocument/2006/relationships/customXml" Target="../../customXml/item760.xml"/><Relationship Id="rId3" Type="http://schemas.openxmlformats.org/officeDocument/2006/relationships/customXml" Target="../../customXml/item469.xml"/><Relationship Id="rId21" Type="http://schemas.openxmlformats.org/officeDocument/2006/relationships/customXml" Target="../../customXml/item766.xml"/><Relationship Id="rId34" Type="http://schemas.openxmlformats.org/officeDocument/2006/relationships/customXml" Target="../../customXml/item748.xml"/><Relationship Id="rId7" Type="http://schemas.openxmlformats.org/officeDocument/2006/relationships/customXml" Target="../../customXml/item744.xml"/><Relationship Id="rId12" Type="http://schemas.openxmlformats.org/officeDocument/2006/relationships/customXml" Target="../../customXml/item755.xml"/><Relationship Id="rId17" Type="http://schemas.openxmlformats.org/officeDocument/2006/relationships/customXml" Target="../../customXml/item770.xml"/><Relationship Id="rId25" Type="http://schemas.openxmlformats.org/officeDocument/2006/relationships/customXml" Target="../../customXml/item759.xml"/><Relationship Id="rId33" Type="http://schemas.openxmlformats.org/officeDocument/2006/relationships/customXml" Target="../../customXml/item747.xml"/><Relationship Id="rId2" Type="http://schemas.openxmlformats.org/officeDocument/2006/relationships/customXml" Target="../../customXml/item110.xml"/><Relationship Id="rId16" Type="http://schemas.openxmlformats.org/officeDocument/2006/relationships/customXml" Target="../../customXml/item769.xml"/><Relationship Id="rId20" Type="http://schemas.openxmlformats.org/officeDocument/2006/relationships/customXml" Target="../../customXml/item765.xml"/><Relationship Id="rId29" Type="http://schemas.openxmlformats.org/officeDocument/2006/relationships/customXml" Target="../../customXml/item753.xml"/><Relationship Id="rId1" Type="http://schemas.openxmlformats.org/officeDocument/2006/relationships/customXml" Target="../../customXml/item415.xml"/><Relationship Id="rId6" Type="http://schemas.openxmlformats.org/officeDocument/2006/relationships/customXml" Target="../../customXml/item743.xml"/><Relationship Id="rId11" Type="http://schemas.openxmlformats.org/officeDocument/2006/relationships/customXml" Target="../../customXml/item752.xml"/><Relationship Id="rId24" Type="http://schemas.openxmlformats.org/officeDocument/2006/relationships/customXml" Target="../../customXml/item763.xml"/><Relationship Id="rId32" Type="http://schemas.openxmlformats.org/officeDocument/2006/relationships/customXml" Target="../../customXml/item751.xml"/><Relationship Id="rId5" Type="http://schemas.openxmlformats.org/officeDocument/2006/relationships/customXml" Target="../../customXml/item485.xml"/><Relationship Id="rId15" Type="http://schemas.openxmlformats.org/officeDocument/2006/relationships/customXml" Target="../../customXml/item768.xml"/><Relationship Id="rId23" Type="http://schemas.openxmlformats.org/officeDocument/2006/relationships/customXml" Target="../../customXml/item762.xml"/><Relationship Id="rId28" Type="http://schemas.openxmlformats.org/officeDocument/2006/relationships/customXml" Target="../../customXml/item757.xml"/><Relationship Id="rId36" Type="http://schemas.openxmlformats.org/officeDocument/2006/relationships/comments" Target="../comments/comment8.xml"/><Relationship Id="rId10" Type="http://schemas.openxmlformats.org/officeDocument/2006/relationships/customXml" Target="../../customXml/item749.xml"/><Relationship Id="rId19" Type="http://schemas.openxmlformats.org/officeDocument/2006/relationships/customXml" Target="../../customXml/item764.xml"/><Relationship Id="rId31" Type="http://schemas.openxmlformats.org/officeDocument/2006/relationships/customXml" Target="../../customXml/item750.xml"/><Relationship Id="rId4" Type="http://schemas.openxmlformats.org/officeDocument/2006/relationships/customXml" Target="../../customXml/item117.xml"/><Relationship Id="rId9" Type="http://schemas.openxmlformats.org/officeDocument/2006/relationships/customXml" Target="../../customXml/item746.xml"/><Relationship Id="rId14" Type="http://schemas.openxmlformats.org/officeDocument/2006/relationships/customXml" Target="../../customXml/item761.xml"/><Relationship Id="rId22" Type="http://schemas.openxmlformats.org/officeDocument/2006/relationships/customXml" Target="../../customXml/item767.xml"/><Relationship Id="rId27" Type="http://schemas.openxmlformats.org/officeDocument/2006/relationships/customXml" Target="../../customXml/item756.xml"/><Relationship Id="rId30" Type="http://schemas.openxmlformats.org/officeDocument/2006/relationships/customXml" Target="../../customXml/item754.xml"/><Relationship Id="rId35" Type="http://schemas.openxmlformats.org/officeDocument/2006/relationships/slideLayout" Target="../slideLayouts/slideLayout13.xml"/><Relationship Id="rId8" Type="http://schemas.openxmlformats.org/officeDocument/2006/relationships/customXml" Target="../../customXml/item745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245.xml"/><Relationship Id="rId18" Type="http://schemas.openxmlformats.org/officeDocument/2006/relationships/customXml" Target="../../customXml/item144.xml"/><Relationship Id="rId26" Type="http://schemas.openxmlformats.org/officeDocument/2006/relationships/customXml" Target="../../customXml/item624.xml"/><Relationship Id="rId3" Type="http://schemas.openxmlformats.org/officeDocument/2006/relationships/customXml" Target="../../customXml/item355.xml"/><Relationship Id="rId21" Type="http://schemas.openxmlformats.org/officeDocument/2006/relationships/customXml" Target="../../customXml/item327.xml"/><Relationship Id="rId34" Type="http://schemas.openxmlformats.org/officeDocument/2006/relationships/image" Target="../media/image7.emf"/><Relationship Id="rId7" Type="http://schemas.openxmlformats.org/officeDocument/2006/relationships/customXml" Target="../../customXml/item492.xml"/><Relationship Id="rId12" Type="http://schemas.openxmlformats.org/officeDocument/2006/relationships/customXml" Target="../../customXml/item194.xml"/><Relationship Id="rId17" Type="http://schemas.openxmlformats.org/officeDocument/2006/relationships/customXml" Target="../../customXml/item160.xml"/><Relationship Id="rId25" Type="http://schemas.openxmlformats.org/officeDocument/2006/relationships/customXml" Target="../../customXml/item72.xml"/><Relationship Id="rId33" Type="http://schemas.openxmlformats.org/officeDocument/2006/relationships/image" Target="../media/image9.png"/><Relationship Id="rId2" Type="http://schemas.openxmlformats.org/officeDocument/2006/relationships/customXml" Target="../../customXml/item38.xml"/><Relationship Id="rId16" Type="http://schemas.openxmlformats.org/officeDocument/2006/relationships/customXml" Target="../../customXml/item29.xml"/><Relationship Id="rId20" Type="http://schemas.openxmlformats.org/officeDocument/2006/relationships/customXml" Target="../../customXml/item97.xml"/><Relationship Id="rId29" Type="http://schemas.openxmlformats.org/officeDocument/2006/relationships/customXml" Target="../../customXml/item148.xml"/><Relationship Id="rId1" Type="http://schemas.openxmlformats.org/officeDocument/2006/relationships/customXml" Target="../../customXml/item146.xml"/><Relationship Id="rId6" Type="http://schemas.openxmlformats.org/officeDocument/2006/relationships/customXml" Target="../../customXml/item478.xml"/><Relationship Id="rId11" Type="http://schemas.openxmlformats.org/officeDocument/2006/relationships/customXml" Target="../../customXml/item442.xml"/><Relationship Id="rId24" Type="http://schemas.openxmlformats.org/officeDocument/2006/relationships/customXml" Target="../../customXml/item583.xml"/><Relationship Id="rId32" Type="http://schemas.openxmlformats.org/officeDocument/2006/relationships/image" Target="../media/image8.png"/><Relationship Id="rId5" Type="http://schemas.openxmlformats.org/officeDocument/2006/relationships/customXml" Target="../../customXml/item407.xml"/><Relationship Id="rId15" Type="http://schemas.openxmlformats.org/officeDocument/2006/relationships/customXml" Target="../../customXml/item65.xml"/><Relationship Id="rId23" Type="http://schemas.openxmlformats.org/officeDocument/2006/relationships/customXml" Target="../../customXml/item597.xml"/><Relationship Id="rId28" Type="http://schemas.openxmlformats.org/officeDocument/2006/relationships/customXml" Target="../../customXml/item372.xml"/><Relationship Id="rId10" Type="http://schemas.openxmlformats.org/officeDocument/2006/relationships/customXml" Target="../../customXml/item572.xml"/><Relationship Id="rId19" Type="http://schemas.openxmlformats.org/officeDocument/2006/relationships/customXml" Target="../../customXml/item171.xml"/><Relationship Id="rId31" Type="http://schemas.openxmlformats.org/officeDocument/2006/relationships/slideLayout" Target="../slideLayouts/slideLayout13.xml"/><Relationship Id="rId4" Type="http://schemas.openxmlformats.org/officeDocument/2006/relationships/customXml" Target="../../customXml/item596.xml"/><Relationship Id="rId9" Type="http://schemas.openxmlformats.org/officeDocument/2006/relationships/customXml" Target="../../customXml/item172.xml"/><Relationship Id="rId14" Type="http://schemas.openxmlformats.org/officeDocument/2006/relationships/customXml" Target="../../customXml/item287.xml"/><Relationship Id="rId22" Type="http://schemas.openxmlformats.org/officeDocument/2006/relationships/customXml" Target="../../customXml/item464.xml"/><Relationship Id="rId27" Type="http://schemas.openxmlformats.org/officeDocument/2006/relationships/customXml" Target="../../customXml/item406.xml"/><Relationship Id="rId30" Type="http://schemas.openxmlformats.org/officeDocument/2006/relationships/customXml" Target="../../customXml/item480.xml"/><Relationship Id="rId35" Type="http://schemas.openxmlformats.org/officeDocument/2006/relationships/comments" Target="../comments/comment2.xml"/><Relationship Id="rId8" Type="http://schemas.openxmlformats.org/officeDocument/2006/relationships/customXml" Target="../../customXml/item100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276.xml"/><Relationship Id="rId18" Type="http://schemas.openxmlformats.org/officeDocument/2006/relationships/customXml" Target="../../customXml/item48.xml"/><Relationship Id="rId26" Type="http://schemas.openxmlformats.org/officeDocument/2006/relationships/customXml" Target="../../customXml/item64.xml"/><Relationship Id="rId3" Type="http://schemas.openxmlformats.org/officeDocument/2006/relationships/customXml" Target="../../customXml/item611.xml"/><Relationship Id="rId21" Type="http://schemas.openxmlformats.org/officeDocument/2006/relationships/customXml" Target="../../customXml/item493.xml"/><Relationship Id="rId34" Type="http://schemas.openxmlformats.org/officeDocument/2006/relationships/comments" Target="../comments/comment3.xml"/><Relationship Id="rId7" Type="http://schemas.openxmlformats.org/officeDocument/2006/relationships/customXml" Target="../../customXml/item338.xml"/><Relationship Id="rId12" Type="http://schemas.openxmlformats.org/officeDocument/2006/relationships/customXml" Target="../../customXml/item523.xml"/><Relationship Id="rId17" Type="http://schemas.openxmlformats.org/officeDocument/2006/relationships/customXml" Target="../../customXml/item416.xml"/><Relationship Id="rId25" Type="http://schemas.openxmlformats.org/officeDocument/2006/relationships/customXml" Target="../../customXml/item174.xml"/><Relationship Id="rId33" Type="http://schemas.openxmlformats.org/officeDocument/2006/relationships/image" Target="../media/image7.emf"/><Relationship Id="rId2" Type="http://schemas.openxmlformats.org/officeDocument/2006/relationships/customXml" Target="../../customXml/item547.xml"/><Relationship Id="rId16" Type="http://schemas.openxmlformats.org/officeDocument/2006/relationships/customXml" Target="../../customXml/item295.xml"/><Relationship Id="rId20" Type="http://schemas.openxmlformats.org/officeDocument/2006/relationships/customXml" Target="../../customXml/item301.xml"/><Relationship Id="rId29" Type="http://schemas.openxmlformats.org/officeDocument/2006/relationships/customXml" Target="../../customXml/item393.xml"/><Relationship Id="rId1" Type="http://schemas.openxmlformats.org/officeDocument/2006/relationships/customXml" Target="../../customXml/item635.xml"/><Relationship Id="rId6" Type="http://schemas.openxmlformats.org/officeDocument/2006/relationships/customXml" Target="../../customXml/item426.xml"/><Relationship Id="rId11" Type="http://schemas.openxmlformats.org/officeDocument/2006/relationships/customXml" Target="../../customXml/item629.xml"/><Relationship Id="rId24" Type="http://schemas.openxmlformats.org/officeDocument/2006/relationships/customXml" Target="../../customXml/item16.xml"/><Relationship Id="rId32" Type="http://schemas.openxmlformats.org/officeDocument/2006/relationships/slideLayout" Target="../slideLayouts/slideLayout13.xml"/><Relationship Id="rId5" Type="http://schemas.openxmlformats.org/officeDocument/2006/relationships/customXml" Target="../../customXml/item312.xml"/><Relationship Id="rId15" Type="http://schemas.openxmlformats.org/officeDocument/2006/relationships/customXml" Target="../../customXml/item323.xml"/><Relationship Id="rId23" Type="http://schemas.openxmlformats.org/officeDocument/2006/relationships/customXml" Target="../../customXml/item59.xml"/><Relationship Id="rId28" Type="http://schemas.openxmlformats.org/officeDocument/2006/relationships/customXml" Target="../../customXml/item398.xml"/><Relationship Id="rId10" Type="http://schemas.openxmlformats.org/officeDocument/2006/relationships/customXml" Target="../../customXml/item380.xml"/><Relationship Id="rId19" Type="http://schemas.openxmlformats.org/officeDocument/2006/relationships/customXml" Target="../../customXml/item349.xml"/><Relationship Id="rId31" Type="http://schemas.openxmlformats.org/officeDocument/2006/relationships/customXml" Target="../../customXml/item477.xml"/><Relationship Id="rId4" Type="http://schemas.openxmlformats.org/officeDocument/2006/relationships/customXml" Target="../../customXml/item348.xml"/><Relationship Id="rId9" Type="http://schemas.openxmlformats.org/officeDocument/2006/relationships/customXml" Target="../../customXml/item50.xml"/><Relationship Id="rId14" Type="http://schemas.openxmlformats.org/officeDocument/2006/relationships/customXml" Target="../../customXml/item56.xml"/><Relationship Id="rId22" Type="http://schemas.openxmlformats.org/officeDocument/2006/relationships/customXml" Target="../../customXml/item12.xml"/><Relationship Id="rId27" Type="http://schemas.openxmlformats.org/officeDocument/2006/relationships/customXml" Target="../../customXml/item9.xml"/><Relationship Id="rId30" Type="http://schemas.openxmlformats.org/officeDocument/2006/relationships/customXml" Target="../../customXml/item92.xml"/><Relationship Id="rId8" Type="http://schemas.openxmlformats.org/officeDocument/2006/relationships/customXml" Target="../../customXml/item661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258.xml"/><Relationship Id="rId18" Type="http://schemas.openxmlformats.org/officeDocument/2006/relationships/customXml" Target="../../customXml/item236.xml"/><Relationship Id="rId26" Type="http://schemas.openxmlformats.org/officeDocument/2006/relationships/customXml" Target="../../customXml/item669.xml"/><Relationship Id="rId39" Type="http://schemas.openxmlformats.org/officeDocument/2006/relationships/image" Target="../media/image8.png"/><Relationship Id="rId21" Type="http://schemas.openxmlformats.org/officeDocument/2006/relationships/customXml" Target="../../customXml/item511.xml"/><Relationship Id="rId34" Type="http://schemas.openxmlformats.org/officeDocument/2006/relationships/customXml" Target="../../customXml/item19.xml"/><Relationship Id="rId7" Type="http://schemas.openxmlformats.org/officeDocument/2006/relationships/customXml" Target="../../customXml/item119.xml"/><Relationship Id="rId12" Type="http://schemas.openxmlformats.org/officeDocument/2006/relationships/customXml" Target="../../customXml/item422.xml"/><Relationship Id="rId17" Type="http://schemas.openxmlformats.org/officeDocument/2006/relationships/customXml" Target="../../customXml/item610.xml"/><Relationship Id="rId25" Type="http://schemas.openxmlformats.org/officeDocument/2006/relationships/customXml" Target="../../customXml/item158.xml"/><Relationship Id="rId33" Type="http://schemas.openxmlformats.org/officeDocument/2006/relationships/customXml" Target="../../customXml/item55.xml"/><Relationship Id="rId38" Type="http://schemas.openxmlformats.org/officeDocument/2006/relationships/slideLayout" Target="../slideLayouts/slideLayout13.xml"/><Relationship Id="rId2" Type="http://schemas.openxmlformats.org/officeDocument/2006/relationships/customXml" Target="../../customXml/item440.xml"/><Relationship Id="rId16" Type="http://schemas.openxmlformats.org/officeDocument/2006/relationships/customXml" Target="../../customXml/item484.xml"/><Relationship Id="rId20" Type="http://schemas.openxmlformats.org/officeDocument/2006/relationships/customXml" Target="../../customXml/item3.xml"/><Relationship Id="rId29" Type="http://schemas.openxmlformats.org/officeDocument/2006/relationships/customXml" Target="../../customXml/item537.xml"/><Relationship Id="rId1" Type="http://schemas.openxmlformats.org/officeDocument/2006/relationships/customXml" Target="../../customXml/item310.xml"/><Relationship Id="rId6" Type="http://schemas.openxmlformats.org/officeDocument/2006/relationships/customXml" Target="../../customXml/item650.xml"/><Relationship Id="rId11" Type="http://schemas.openxmlformats.org/officeDocument/2006/relationships/customXml" Target="../../customXml/item561.xml"/><Relationship Id="rId24" Type="http://schemas.openxmlformats.org/officeDocument/2006/relationships/customXml" Target="../../customXml/item343.xml"/><Relationship Id="rId32" Type="http://schemas.openxmlformats.org/officeDocument/2006/relationships/customXml" Target="../../customXml/item237.xml"/><Relationship Id="rId37" Type="http://schemas.openxmlformats.org/officeDocument/2006/relationships/customXml" Target="../../customXml/item608.xml"/><Relationship Id="rId40" Type="http://schemas.openxmlformats.org/officeDocument/2006/relationships/comments" Target="../comments/comment4.xml"/><Relationship Id="rId5" Type="http://schemas.openxmlformats.org/officeDocument/2006/relationships/customXml" Target="../../customXml/item81.xml"/><Relationship Id="rId15" Type="http://schemas.openxmlformats.org/officeDocument/2006/relationships/customXml" Target="../../customXml/item411.xml"/><Relationship Id="rId23" Type="http://schemas.openxmlformats.org/officeDocument/2006/relationships/customXml" Target="../../customXml/item87.xml"/><Relationship Id="rId28" Type="http://schemas.openxmlformats.org/officeDocument/2006/relationships/customXml" Target="../../customXml/item431.xml"/><Relationship Id="rId36" Type="http://schemas.openxmlformats.org/officeDocument/2006/relationships/customXml" Target="../../customXml/item443.xml"/><Relationship Id="rId10" Type="http://schemas.openxmlformats.org/officeDocument/2006/relationships/customXml" Target="../../customXml/item614.xml"/><Relationship Id="rId19" Type="http://schemas.openxmlformats.org/officeDocument/2006/relationships/customXml" Target="../../customXml/item384.xml"/><Relationship Id="rId31" Type="http://schemas.openxmlformats.org/officeDocument/2006/relationships/customXml" Target="../../customXml/item427.xml"/><Relationship Id="rId4" Type="http://schemas.openxmlformats.org/officeDocument/2006/relationships/customXml" Target="../../customXml/item641.xml"/><Relationship Id="rId9" Type="http://schemas.openxmlformats.org/officeDocument/2006/relationships/customXml" Target="../../customXml/item99.xml"/><Relationship Id="rId14" Type="http://schemas.openxmlformats.org/officeDocument/2006/relationships/customXml" Target="../../customXml/item161.xml"/><Relationship Id="rId22" Type="http://schemas.openxmlformats.org/officeDocument/2006/relationships/customXml" Target="../../customXml/item390.xml"/><Relationship Id="rId27" Type="http://schemas.openxmlformats.org/officeDocument/2006/relationships/customXml" Target="../../customXml/item217.xml"/><Relationship Id="rId30" Type="http://schemas.openxmlformats.org/officeDocument/2006/relationships/customXml" Target="../../customXml/item500.xml"/><Relationship Id="rId35" Type="http://schemas.openxmlformats.org/officeDocument/2006/relationships/customXml" Target="../../customXml/item115.xml"/><Relationship Id="rId8" Type="http://schemas.openxmlformats.org/officeDocument/2006/relationships/customXml" Target="../../customXml/item576.xml"/><Relationship Id="rId3" Type="http://schemas.openxmlformats.org/officeDocument/2006/relationships/customXml" Target="../../customXml/item47.xml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customXml" Target="../../customXml/item57.xml"/><Relationship Id="rId21" Type="http://schemas.openxmlformats.org/officeDocument/2006/relationships/customXml" Target="../../customXml/item135.xml"/><Relationship Id="rId42" Type="http://schemas.openxmlformats.org/officeDocument/2006/relationships/customXml" Target="../../customXml/item153.xml"/><Relationship Id="rId47" Type="http://schemas.openxmlformats.org/officeDocument/2006/relationships/customXml" Target="../../customXml/item566.xml"/><Relationship Id="rId63" Type="http://schemas.openxmlformats.org/officeDocument/2006/relationships/customXml" Target="../../customXml/item98.xml"/><Relationship Id="rId68" Type="http://schemas.openxmlformats.org/officeDocument/2006/relationships/customXml" Target="../../customXml/item102.xml"/><Relationship Id="rId16" Type="http://schemas.openxmlformats.org/officeDocument/2006/relationships/customXml" Target="../../customXml/item401.xml"/><Relationship Id="rId11" Type="http://schemas.openxmlformats.org/officeDocument/2006/relationships/customXml" Target="../../customXml/item34.xml"/><Relationship Id="rId24" Type="http://schemas.openxmlformats.org/officeDocument/2006/relationships/customXml" Target="../../customXml/item525.xml"/><Relationship Id="rId32" Type="http://schemas.openxmlformats.org/officeDocument/2006/relationships/customXml" Target="../../customXml/item615.xml"/><Relationship Id="rId37" Type="http://schemas.openxmlformats.org/officeDocument/2006/relationships/customXml" Target="../../customXml/item627.xml"/><Relationship Id="rId40" Type="http://schemas.openxmlformats.org/officeDocument/2006/relationships/customXml" Target="../../customXml/item229.xml"/><Relationship Id="rId45" Type="http://schemas.openxmlformats.org/officeDocument/2006/relationships/customXml" Target="../../customXml/item252.xml"/><Relationship Id="rId53" Type="http://schemas.openxmlformats.org/officeDocument/2006/relationships/customXml" Target="../../customXml/item79.xml"/><Relationship Id="rId58" Type="http://schemas.openxmlformats.org/officeDocument/2006/relationships/customXml" Target="../../customXml/item341.xml"/><Relationship Id="rId66" Type="http://schemas.openxmlformats.org/officeDocument/2006/relationships/customXml" Target="../../customXml/item329.xml"/><Relationship Id="rId74" Type="http://schemas.openxmlformats.org/officeDocument/2006/relationships/customXml" Target="../../customXml/item636.xml"/><Relationship Id="rId79" Type="http://schemas.openxmlformats.org/officeDocument/2006/relationships/comments" Target="../comments/comment5.xml"/><Relationship Id="rId5" Type="http://schemas.openxmlformats.org/officeDocument/2006/relationships/customXml" Target="../../customXml/item91.xml"/><Relationship Id="rId61" Type="http://schemas.openxmlformats.org/officeDocument/2006/relationships/customXml" Target="../../customXml/item376.xml"/><Relationship Id="rId19" Type="http://schemas.openxmlformats.org/officeDocument/2006/relationships/customXml" Target="../../customXml/item488.xml"/><Relationship Id="rId14" Type="http://schemas.openxmlformats.org/officeDocument/2006/relationships/customXml" Target="../../customXml/item452.xml"/><Relationship Id="rId22" Type="http://schemas.openxmlformats.org/officeDocument/2006/relationships/customXml" Target="../../customXml/item123.xml"/><Relationship Id="rId27" Type="http://schemas.openxmlformats.org/officeDocument/2006/relationships/customXml" Target="../../customXml/item130.xml"/><Relationship Id="rId30" Type="http://schemas.openxmlformats.org/officeDocument/2006/relationships/customXml" Target="../../customXml/item196.xml"/><Relationship Id="rId35" Type="http://schemas.openxmlformats.org/officeDocument/2006/relationships/customXml" Target="../../customXml/item33.xml"/><Relationship Id="rId43" Type="http://schemas.openxmlformats.org/officeDocument/2006/relationships/customXml" Target="../../customXml/item457.xml"/><Relationship Id="rId48" Type="http://schemas.openxmlformats.org/officeDocument/2006/relationships/customXml" Target="../../customXml/item154.xml"/><Relationship Id="rId56" Type="http://schemas.openxmlformats.org/officeDocument/2006/relationships/customXml" Target="../../customXml/item400.xml"/><Relationship Id="rId64" Type="http://schemas.openxmlformats.org/officeDocument/2006/relationships/customXml" Target="../../customXml/item530.xml"/><Relationship Id="rId69" Type="http://schemas.openxmlformats.org/officeDocument/2006/relationships/customXml" Target="../../customXml/item445.xml"/><Relationship Id="rId77" Type="http://schemas.openxmlformats.org/officeDocument/2006/relationships/customXml" Target="../../customXml/item409.xml"/><Relationship Id="rId8" Type="http://schemas.openxmlformats.org/officeDocument/2006/relationships/customXml" Target="../../customXml/item303.xml"/><Relationship Id="rId51" Type="http://schemas.openxmlformats.org/officeDocument/2006/relationships/customXml" Target="../../customXml/item220.xml"/><Relationship Id="rId72" Type="http://schemas.openxmlformats.org/officeDocument/2006/relationships/customXml" Target="../../customXml/item362.xml"/><Relationship Id="rId3" Type="http://schemas.openxmlformats.org/officeDocument/2006/relationships/customXml" Target="../../customXml/item418.xml"/><Relationship Id="rId12" Type="http://schemas.openxmlformats.org/officeDocument/2006/relationships/customXml" Target="../../customXml/item30.xml"/><Relationship Id="rId17" Type="http://schemas.openxmlformats.org/officeDocument/2006/relationships/customXml" Target="../../customXml/item70.xml"/><Relationship Id="rId25" Type="http://schemas.openxmlformats.org/officeDocument/2006/relationships/customXml" Target="../../customXml/item199.xml"/><Relationship Id="rId33" Type="http://schemas.openxmlformats.org/officeDocument/2006/relationships/customXml" Target="../../customXml/item13.xml"/><Relationship Id="rId38" Type="http://schemas.openxmlformats.org/officeDocument/2006/relationships/customXml" Target="../../customXml/item453.xml"/><Relationship Id="rId46" Type="http://schemas.openxmlformats.org/officeDocument/2006/relationships/customXml" Target="../../customXml/item278.xml"/><Relationship Id="rId59" Type="http://schemas.openxmlformats.org/officeDocument/2006/relationships/customXml" Target="../../customXml/item85.xml"/><Relationship Id="rId67" Type="http://schemas.openxmlformats.org/officeDocument/2006/relationships/customXml" Target="../../customXml/item563.xml"/><Relationship Id="rId20" Type="http://schemas.openxmlformats.org/officeDocument/2006/relationships/customXml" Target="../../customXml/item351.xml"/><Relationship Id="rId41" Type="http://schemas.openxmlformats.org/officeDocument/2006/relationships/customXml" Target="../../customXml/item459.xml"/><Relationship Id="rId54" Type="http://schemas.openxmlformats.org/officeDocument/2006/relationships/customXml" Target="../../customXml/item136.xml"/><Relationship Id="rId62" Type="http://schemas.openxmlformats.org/officeDocument/2006/relationships/customXml" Target="../../customXml/item622.xml"/><Relationship Id="rId70" Type="http://schemas.openxmlformats.org/officeDocument/2006/relationships/customXml" Target="../../customXml/item306.xml"/><Relationship Id="rId75" Type="http://schemas.openxmlformats.org/officeDocument/2006/relationships/customXml" Target="../../customXml/item333.xml"/><Relationship Id="rId1" Type="http://schemas.openxmlformats.org/officeDocument/2006/relationships/customXml" Target="../../customXml/item265.xml"/><Relationship Id="rId6" Type="http://schemas.openxmlformats.org/officeDocument/2006/relationships/customXml" Target="../../customXml/item108.xml"/><Relationship Id="rId15" Type="http://schemas.openxmlformats.org/officeDocument/2006/relationships/customXml" Target="../../customXml/item413.xml"/><Relationship Id="rId23" Type="http://schemas.openxmlformats.org/officeDocument/2006/relationships/customXml" Target="../../customXml/item600.xml"/><Relationship Id="rId28" Type="http://schemas.openxmlformats.org/officeDocument/2006/relationships/customXml" Target="../../customXml/item652.xml"/><Relationship Id="rId36" Type="http://schemas.openxmlformats.org/officeDocument/2006/relationships/customXml" Target="../../customXml/item428.xml"/><Relationship Id="rId49" Type="http://schemas.openxmlformats.org/officeDocument/2006/relationships/customXml" Target="../../customXml/item590.xml"/><Relationship Id="rId57" Type="http://schemas.openxmlformats.org/officeDocument/2006/relationships/customXml" Target="../../customXml/item656.xml"/><Relationship Id="rId10" Type="http://schemas.openxmlformats.org/officeDocument/2006/relationships/customXml" Target="../../customXml/item589.xml"/><Relationship Id="rId31" Type="http://schemas.openxmlformats.org/officeDocument/2006/relationships/customXml" Target="../../customXml/item660.xml"/><Relationship Id="rId44" Type="http://schemas.openxmlformats.org/officeDocument/2006/relationships/customXml" Target="../../customXml/item127.xml"/><Relationship Id="rId52" Type="http://schemas.openxmlformats.org/officeDocument/2006/relationships/customXml" Target="../../customXml/item606.xml"/><Relationship Id="rId60" Type="http://schemas.openxmlformats.org/officeDocument/2006/relationships/customXml" Target="../../customXml/item584.xml"/><Relationship Id="rId65" Type="http://schemas.openxmlformats.org/officeDocument/2006/relationships/customXml" Target="../../customXml/item574.xml"/><Relationship Id="rId73" Type="http://schemas.openxmlformats.org/officeDocument/2006/relationships/customXml" Target="../../customXml/item25.xml"/><Relationship Id="rId78" Type="http://schemas.openxmlformats.org/officeDocument/2006/relationships/slideLayout" Target="../slideLayouts/slideLayout13.xml"/><Relationship Id="rId4" Type="http://schemas.openxmlformats.org/officeDocument/2006/relationships/customXml" Target="../../customXml/item496.xml"/><Relationship Id="rId9" Type="http://schemas.openxmlformats.org/officeDocument/2006/relationships/customXml" Target="../../customXml/item666.xml"/><Relationship Id="rId13" Type="http://schemas.openxmlformats.org/officeDocument/2006/relationships/customXml" Target="../../customXml/item554.xml"/><Relationship Id="rId18" Type="http://schemas.openxmlformats.org/officeDocument/2006/relationships/customXml" Target="../../customXml/item528.xml"/><Relationship Id="rId39" Type="http://schemas.openxmlformats.org/officeDocument/2006/relationships/customXml" Target="../../customXml/item455.xml"/><Relationship Id="rId34" Type="http://schemas.openxmlformats.org/officeDocument/2006/relationships/customXml" Target="../../customXml/item246.xml"/><Relationship Id="rId50" Type="http://schemas.openxmlformats.org/officeDocument/2006/relationships/customXml" Target="../../customXml/item298.xml"/><Relationship Id="rId55" Type="http://schemas.openxmlformats.org/officeDocument/2006/relationships/customXml" Target="../../customXml/item526.xml"/><Relationship Id="rId76" Type="http://schemas.openxmlformats.org/officeDocument/2006/relationships/customXml" Target="../../customXml/item394.xml"/><Relationship Id="rId7" Type="http://schemas.openxmlformats.org/officeDocument/2006/relationships/customXml" Target="../../customXml/item180.xml"/><Relationship Id="rId71" Type="http://schemas.openxmlformats.org/officeDocument/2006/relationships/customXml" Target="../../customXml/item249.xml"/><Relationship Id="rId2" Type="http://schemas.openxmlformats.org/officeDocument/2006/relationships/customXml" Target="../../customXml/item176.xml"/><Relationship Id="rId29" Type="http://schemas.openxmlformats.org/officeDocument/2006/relationships/customXml" Target="../../customXml/item501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241.xml"/><Relationship Id="rId18" Type="http://schemas.openxmlformats.org/officeDocument/2006/relationships/customXml" Target="../../customXml/item307.xml"/><Relationship Id="rId26" Type="http://schemas.openxmlformats.org/officeDocument/2006/relationships/customXml" Target="../../customXml/item539.xml"/><Relationship Id="rId3" Type="http://schemas.openxmlformats.org/officeDocument/2006/relationships/customXml" Target="../../customXml/item517.xml"/><Relationship Id="rId21" Type="http://schemas.openxmlformats.org/officeDocument/2006/relationships/customXml" Target="../../customXml/item502.xml"/><Relationship Id="rId34" Type="http://schemas.openxmlformats.org/officeDocument/2006/relationships/image" Target="../media/image8.png"/><Relationship Id="rId7" Type="http://schemas.openxmlformats.org/officeDocument/2006/relationships/customXml" Target="../../customXml/item473.xml"/><Relationship Id="rId12" Type="http://schemas.openxmlformats.org/officeDocument/2006/relationships/customXml" Target="../../customXml/item424.xml"/><Relationship Id="rId17" Type="http://schemas.openxmlformats.org/officeDocument/2006/relationships/customXml" Target="../../customXml/item580.xml"/><Relationship Id="rId25" Type="http://schemas.openxmlformats.org/officeDocument/2006/relationships/customXml" Target="../../customXml/item167.xml"/><Relationship Id="rId33" Type="http://schemas.openxmlformats.org/officeDocument/2006/relationships/slideLayout" Target="../slideLayouts/slideLayout13.xml"/><Relationship Id="rId2" Type="http://schemas.openxmlformats.org/officeDocument/2006/relationships/customXml" Target="../../customXml/item149.xml"/><Relationship Id="rId16" Type="http://schemas.openxmlformats.org/officeDocument/2006/relationships/customXml" Target="../../customXml/item677.xml"/><Relationship Id="rId20" Type="http://schemas.openxmlformats.org/officeDocument/2006/relationships/customXml" Target="../../customXml/item639.xml"/><Relationship Id="rId29" Type="http://schemas.openxmlformats.org/officeDocument/2006/relationships/customXml" Target="../../customXml/item337.xml"/><Relationship Id="rId1" Type="http://schemas.openxmlformats.org/officeDocument/2006/relationships/customXml" Target="../../customXml/item450.xml"/><Relationship Id="rId6" Type="http://schemas.openxmlformats.org/officeDocument/2006/relationships/customXml" Target="../../customXml/item282.xml"/><Relationship Id="rId11" Type="http://schemas.openxmlformats.org/officeDocument/2006/relationships/customXml" Target="../../customXml/item49.xml"/><Relationship Id="rId24" Type="http://schemas.openxmlformats.org/officeDocument/2006/relationships/customXml" Target="../../customXml/item133.xml"/><Relationship Id="rId32" Type="http://schemas.openxmlformats.org/officeDocument/2006/relationships/customXml" Target="../../customXml/item404.xml"/><Relationship Id="rId5" Type="http://schemas.openxmlformats.org/officeDocument/2006/relationships/customXml" Target="../../customXml/item567.xml"/><Relationship Id="rId15" Type="http://schemas.openxmlformats.org/officeDocument/2006/relationships/customXml" Target="../../customXml/item676.xml"/><Relationship Id="rId23" Type="http://schemas.openxmlformats.org/officeDocument/2006/relationships/customXml" Target="../../customXml/item436.xml"/><Relationship Id="rId28" Type="http://schemas.openxmlformats.org/officeDocument/2006/relationships/customXml" Target="../../customXml/item17.xml"/><Relationship Id="rId10" Type="http://schemas.openxmlformats.org/officeDocument/2006/relationships/customXml" Target="../../customXml/item551.xml"/><Relationship Id="rId19" Type="http://schemas.openxmlformats.org/officeDocument/2006/relationships/customXml" Target="../../customXml/item358.xml"/><Relationship Id="rId31" Type="http://schemas.openxmlformats.org/officeDocument/2006/relationships/customXml" Target="../../customXml/item73.xml"/><Relationship Id="rId4" Type="http://schemas.openxmlformats.org/officeDocument/2006/relationships/customXml" Target="../../customXml/item214.xml"/><Relationship Id="rId9" Type="http://schemas.openxmlformats.org/officeDocument/2006/relationships/customXml" Target="../../customXml/item604.xml"/><Relationship Id="rId14" Type="http://schemas.openxmlformats.org/officeDocument/2006/relationships/customXml" Target="../../customXml/item675.xml"/><Relationship Id="rId22" Type="http://schemas.openxmlformats.org/officeDocument/2006/relationships/customXml" Target="../../customXml/item88.xml"/><Relationship Id="rId27" Type="http://schemas.openxmlformats.org/officeDocument/2006/relationships/customXml" Target="../../customXml/item233.xml"/><Relationship Id="rId30" Type="http://schemas.openxmlformats.org/officeDocument/2006/relationships/customXml" Target="../../customXml/item664.xml"/><Relationship Id="rId8" Type="http://schemas.openxmlformats.org/officeDocument/2006/relationships/customXml" Target="../../customXml/item28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592.xml"/><Relationship Id="rId13" Type="http://schemas.openxmlformats.org/officeDocument/2006/relationships/customXml" Target="../../customXml/item266.xml"/><Relationship Id="rId18" Type="http://schemas.openxmlformats.org/officeDocument/2006/relationships/customXml" Target="../../customXml/item562.xml"/><Relationship Id="rId26" Type="http://schemas.openxmlformats.org/officeDocument/2006/relationships/customXml" Target="../../customXml/item498.xml"/><Relationship Id="rId3" Type="http://schemas.openxmlformats.org/officeDocument/2006/relationships/customXml" Target="../../customXml/item14.xml"/><Relationship Id="rId21" Type="http://schemas.openxmlformats.org/officeDocument/2006/relationships/customXml" Target="../../customXml/item114.xml"/><Relationship Id="rId7" Type="http://schemas.openxmlformats.org/officeDocument/2006/relationships/customXml" Target="../../customXml/item239.xml"/><Relationship Id="rId12" Type="http://schemas.openxmlformats.org/officeDocument/2006/relationships/customXml" Target="../../customXml/item678.xml"/><Relationship Id="rId17" Type="http://schemas.openxmlformats.org/officeDocument/2006/relationships/customXml" Target="../../customXml/item324.xml"/><Relationship Id="rId25" Type="http://schemas.openxmlformats.org/officeDocument/2006/relationships/customXml" Target="../../customXml/item482.xml"/><Relationship Id="rId2" Type="http://schemas.openxmlformats.org/officeDocument/2006/relationships/customXml" Target="../../customXml/item250.xml"/><Relationship Id="rId16" Type="http://schemas.openxmlformats.org/officeDocument/2006/relationships/customXml" Target="../../customXml/item15.xml"/><Relationship Id="rId20" Type="http://schemas.openxmlformats.org/officeDocument/2006/relationships/customXml" Target="../../customXml/item402.xml"/><Relationship Id="rId29" Type="http://schemas.openxmlformats.org/officeDocument/2006/relationships/slideLayout" Target="../slideLayouts/slideLayout13.xml"/><Relationship Id="rId1" Type="http://schemas.openxmlformats.org/officeDocument/2006/relationships/customXml" Target="../../customXml/item311.xml"/><Relationship Id="rId6" Type="http://schemas.openxmlformats.org/officeDocument/2006/relationships/customXml" Target="../../customXml/item550.xml"/><Relationship Id="rId11" Type="http://schemas.openxmlformats.org/officeDocument/2006/relationships/customXml" Target="../../customXml/item555.xml"/><Relationship Id="rId24" Type="http://schemas.openxmlformats.org/officeDocument/2006/relationships/customXml" Target="../../customXml/item479.xml"/><Relationship Id="rId5" Type="http://schemas.openxmlformats.org/officeDocument/2006/relationships/customXml" Target="../../customXml/item203.xml"/><Relationship Id="rId15" Type="http://schemas.openxmlformats.org/officeDocument/2006/relationships/customXml" Target="../../customXml/item139.xml"/><Relationship Id="rId23" Type="http://schemas.openxmlformats.org/officeDocument/2006/relationships/customXml" Target="../../customXml/item515.xml"/><Relationship Id="rId28" Type="http://schemas.openxmlformats.org/officeDocument/2006/relationships/customXml" Target="../../customXml/item481.xml"/><Relationship Id="rId10" Type="http://schemas.openxmlformats.org/officeDocument/2006/relationships/customXml" Target="../../customXml/item497.xml"/><Relationship Id="rId19" Type="http://schemas.openxmlformats.org/officeDocument/2006/relationships/customXml" Target="../../customXml/item62.xml"/><Relationship Id="rId31" Type="http://schemas.openxmlformats.org/officeDocument/2006/relationships/comments" Target="../comments/comment6.xml"/><Relationship Id="rId4" Type="http://schemas.openxmlformats.org/officeDocument/2006/relationships/customXml" Target="../../customXml/item152.xml"/><Relationship Id="rId9" Type="http://schemas.openxmlformats.org/officeDocument/2006/relationships/customXml" Target="../../customXml/item192.xml"/><Relationship Id="rId14" Type="http://schemas.openxmlformats.org/officeDocument/2006/relationships/customXml" Target="../../customXml/item37.xml"/><Relationship Id="rId22" Type="http://schemas.openxmlformats.org/officeDocument/2006/relationships/customXml" Target="../../customXml/item61.xml"/><Relationship Id="rId27" Type="http://schemas.openxmlformats.org/officeDocument/2006/relationships/customXml" Target="../../customXml/item654.xml"/><Relationship Id="rId30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412.xml"/><Relationship Id="rId18" Type="http://schemas.openxmlformats.org/officeDocument/2006/relationships/customXml" Target="../../customXml/item679.xml"/><Relationship Id="rId26" Type="http://schemas.openxmlformats.org/officeDocument/2006/relationships/customXml" Target="../../customXml/item513.xml"/><Relationship Id="rId39" Type="http://schemas.openxmlformats.org/officeDocument/2006/relationships/customXml" Target="../../customXml/item533.xml"/><Relationship Id="rId21" Type="http://schemas.openxmlformats.org/officeDocument/2006/relationships/customXml" Target="../../customXml/item507.xml"/><Relationship Id="rId34" Type="http://schemas.openxmlformats.org/officeDocument/2006/relationships/customXml" Target="../../customXml/item188.xml"/><Relationship Id="rId42" Type="http://schemas.openxmlformats.org/officeDocument/2006/relationships/customXml" Target="../../customXml/item22.xml"/><Relationship Id="rId47" Type="http://schemas.openxmlformats.org/officeDocument/2006/relationships/customXml" Target="../../customXml/item142.xml"/><Relationship Id="rId50" Type="http://schemas.openxmlformats.org/officeDocument/2006/relationships/comments" Target="../comments/comment7.xml"/><Relationship Id="rId7" Type="http://schemas.openxmlformats.org/officeDocument/2006/relationships/customXml" Target="../../customXml/item112.xml"/><Relationship Id="rId2" Type="http://schemas.openxmlformats.org/officeDocument/2006/relationships/customXml" Target="../../customXml/item328.xml"/><Relationship Id="rId16" Type="http://schemas.openxmlformats.org/officeDocument/2006/relationships/customXml" Target="../../customXml/item335.xml"/><Relationship Id="rId29" Type="http://schemas.openxmlformats.org/officeDocument/2006/relationships/customXml" Target="../../customXml/item489.xml"/><Relationship Id="rId11" Type="http://schemas.openxmlformats.org/officeDocument/2006/relationships/customXml" Target="../../customXml/item531.xml"/><Relationship Id="rId24" Type="http://schemas.openxmlformats.org/officeDocument/2006/relationships/customXml" Target="../../customXml/item39.xml"/><Relationship Id="rId32" Type="http://schemas.openxmlformats.org/officeDocument/2006/relationships/customXml" Target="../../customXml/item1.xml"/><Relationship Id="rId37" Type="http://schemas.openxmlformats.org/officeDocument/2006/relationships/customXml" Target="../../customXml/item234.xml"/><Relationship Id="rId40" Type="http://schemas.openxmlformats.org/officeDocument/2006/relationships/customXml" Target="../../customXml/item247.xml"/><Relationship Id="rId45" Type="http://schemas.openxmlformats.org/officeDocument/2006/relationships/customXml" Target="../../customXml/item58.xml"/><Relationship Id="rId5" Type="http://schemas.openxmlformats.org/officeDocument/2006/relationships/customXml" Target="../../customXml/item595.xml"/><Relationship Id="rId15" Type="http://schemas.openxmlformats.org/officeDocument/2006/relationships/customXml" Target="../../customXml/item657.xml"/><Relationship Id="rId23" Type="http://schemas.openxmlformats.org/officeDocument/2006/relationships/customXml" Target="../../customXml/item621.xml"/><Relationship Id="rId28" Type="http://schemas.openxmlformats.org/officeDocument/2006/relationships/customXml" Target="../../customXml/item262.xml"/><Relationship Id="rId36" Type="http://schemas.openxmlformats.org/officeDocument/2006/relationships/customXml" Target="../../customXml/item447.xml"/><Relationship Id="rId49" Type="http://schemas.openxmlformats.org/officeDocument/2006/relationships/slideLayout" Target="../slideLayouts/slideLayout13.xml"/><Relationship Id="rId10" Type="http://schemas.openxmlformats.org/officeDocument/2006/relationships/customXml" Target="../../customXml/item43.xml"/><Relationship Id="rId19" Type="http://schemas.openxmlformats.org/officeDocument/2006/relationships/customXml" Target="../../customXml/item626.xml"/><Relationship Id="rId31" Type="http://schemas.openxmlformats.org/officeDocument/2006/relationships/customXml" Target="../../customXml/item505.xml"/><Relationship Id="rId44" Type="http://schemas.openxmlformats.org/officeDocument/2006/relationships/customXml" Target="../../customXml/item439.xml"/><Relationship Id="rId4" Type="http://schemas.openxmlformats.org/officeDocument/2006/relationships/customXml" Target="../../customXml/item399.xml"/><Relationship Id="rId9" Type="http://schemas.openxmlformats.org/officeDocument/2006/relationships/customXml" Target="../../customXml/item318.xml"/><Relationship Id="rId14" Type="http://schemas.openxmlformats.org/officeDocument/2006/relationships/customXml" Target="../../customXml/item599.xml"/><Relationship Id="rId22" Type="http://schemas.openxmlformats.org/officeDocument/2006/relationships/customXml" Target="../../customXml/item591.xml"/><Relationship Id="rId27" Type="http://schemas.openxmlformats.org/officeDocument/2006/relationships/customXml" Target="../../customXml/item280.xml"/><Relationship Id="rId30" Type="http://schemas.openxmlformats.org/officeDocument/2006/relationships/customXml" Target="../../customXml/item134.xml"/><Relationship Id="rId35" Type="http://schemas.openxmlformats.org/officeDocument/2006/relationships/customXml" Target="../../customXml/item434.xml"/><Relationship Id="rId43" Type="http://schemas.openxmlformats.org/officeDocument/2006/relationships/customXml" Target="../../customXml/item173.xml"/><Relationship Id="rId48" Type="http://schemas.openxmlformats.org/officeDocument/2006/relationships/customXml" Target="../../customXml/item441.xml"/><Relationship Id="rId8" Type="http://schemas.openxmlformats.org/officeDocument/2006/relationships/customXml" Target="../../customXml/item339.xml"/><Relationship Id="rId3" Type="http://schemas.openxmlformats.org/officeDocument/2006/relationships/customXml" Target="../../customXml/item315.xml"/><Relationship Id="rId12" Type="http://schemas.openxmlformats.org/officeDocument/2006/relationships/customXml" Target="../../customXml/item408.xml"/><Relationship Id="rId17" Type="http://schemas.openxmlformats.org/officeDocument/2006/relationships/customXml" Target="../../customXml/item330.xml"/><Relationship Id="rId25" Type="http://schemas.openxmlformats.org/officeDocument/2006/relationships/customXml" Target="../../customXml/item193.xml"/><Relationship Id="rId33" Type="http://schemas.openxmlformats.org/officeDocument/2006/relationships/customXml" Target="../../customXml/item126.xml"/><Relationship Id="rId38" Type="http://schemas.openxmlformats.org/officeDocument/2006/relationships/customXml" Target="../../customXml/item218.xml"/><Relationship Id="rId46" Type="http://schemas.openxmlformats.org/officeDocument/2006/relationships/customXml" Target="../../customXml/item475.xml"/><Relationship Id="rId20" Type="http://schemas.openxmlformats.org/officeDocument/2006/relationships/customXml" Target="../../customXml/item397.xml"/><Relationship Id="rId41" Type="http://schemas.openxmlformats.org/officeDocument/2006/relationships/customXml" Target="../../customXml/item332.xml"/><Relationship Id="rId1" Type="http://schemas.openxmlformats.org/officeDocument/2006/relationships/customXml" Target="../../customXml/item206.xml"/><Relationship Id="rId6" Type="http://schemas.openxmlformats.org/officeDocument/2006/relationships/customXml" Target="../../customXml/item26.xml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customXml" Target="../../customXml/item737.xml"/><Relationship Id="rId21" Type="http://schemas.openxmlformats.org/officeDocument/2006/relationships/customXml" Target="../../customXml/item728.xml"/><Relationship Id="rId42" Type="http://schemas.openxmlformats.org/officeDocument/2006/relationships/customXml" Target="../../customXml/item716.xml"/><Relationship Id="rId47" Type="http://schemas.openxmlformats.org/officeDocument/2006/relationships/customXml" Target="../../customXml/item714.xml"/><Relationship Id="rId63" Type="http://schemas.openxmlformats.org/officeDocument/2006/relationships/customXml" Target="../../customXml/item690.xml"/><Relationship Id="rId68" Type="http://schemas.openxmlformats.org/officeDocument/2006/relationships/customXml" Target="../../customXml/item683.xml"/><Relationship Id="rId16" Type="http://schemas.openxmlformats.org/officeDocument/2006/relationships/customXml" Target="../../customXml/item700.xml"/><Relationship Id="rId11" Type="http://schemas.openxmlformats.org/officeDocument/2006/relationships/customXml" Target="../../customXml/item685.xml"/><Relationship Id="rId24" Type="http://schemas.openxmlformats.org/officeDocument/2006/relationships/customXml" Target="../../customXml/item735.xml"/><Relationship Id="rId32" Type="http://schemas.openxmlformats.org/officeDocument/2006/relationships/customXml" Target="../../customXml/item732.xml"/><Relationship Id="rId37" Type="http://schemas.openxmlformats.org/officeDocument/2006/relationships/customXml" Target="../../customXml/item720.xml"/><Relationship Id="rId40" Type="http://schemas.openxmlformats.org/officeDocument/2006/relationships/customXml" Target="../../customXml/item723.xml"/><Relationship Id="rId45" Type="http://schemas.openxmlformats.org/officeDocument/2006/relationships/customXml" Target="../../customXml/item712.xml"/><Relationship Id="rId53" Type="http://schemas.openxmlformats.org/officeDocument/2006/relationships/customXml" Target="../../customXml/item705.xml"/><Relationship Id="rId58" Type="http://schemas.openxmlformats.org/officeDocument/2006/relationships/customXml" Target="../../customXml/item695.xml"/><Relationship Id="rId66" Type="http://schemas.openxmlformats.org/officeDocument/2006/relationships/customXml" Target="../../customXml/item681.xml"/><Relationship Id="rId74" Type="http://schemas.openxmlformats.org/officeDocument/2006/relationships/customXml" Target="../../customXml/item89.xml"/><Relationship Id="rId5" Type="http://schemas.openxmlformats.org/officeDocument/2006/relationships/customXml" Target="../../customXml/item483.xml"/><Relationship Id="rId61" Type="http://schemas.openxmlformats.org/officeDocument/2006/relationships/customXml" Target="../../customXml/item693.xml"/><Relationship Id="rId19" Type="http://schemas.openxmlformats.org/officeDocument/2006/relationships/customXml" Target="../../customXml/item709.xml"/><Relationship Id="rId14" Type="http://schemas.openxmlformats.org/officeDocument/2006/relationships/customXml" Target="../../customXml/item694.xml"/><Relationship Id="rId22" Type="http://schemas.openxmlformats.org/officeDocument/2006/relationships/customXml" Target="../../customXml/item733.xml"/><Relationship Id="rId27" Type="http://schemas.openxmlformats.org/officeDocument/2006/relationships/customXml" Target="../../customXml/item738.xml"/><Relationship Id="rId30" Type="http://schemas.openxmlformats.org/officeDocument/2006/relationships/customXml" Target="../../customXml/item730.xml"/><Relationship Id="rId35" Type="http://schemas.openxmlformats.org/officeDocument/2006/relationships/customXml" Target="../../customXml/item726.xml"/><Relationship Id="rId43" Type="http://schemas.openxmlformats.org/officeDocument/2006/relationships/customXml" Target="../../customXml/item717.xml"/><Relationship Id="rId48" Type="http://schemas.openxmlformats.org/officeDocument/2006/relationships/customXml" Target="../../customXml/item710.xml"/><Relationship Id="rId56" Type="http://schemas.openxmlformats.org/officeDocument/2006/relationships/customXml" Target="../../customXml/item698.xml"/><Relationship Id="rId64" Type="http://schemas.openxmlformats.org/officeDocument/2006/relationships/customXml" Target="../../customXml/item686.xml"/><Relationship Id="rId69" Type="http://schemas.openxmlformats.org/officeDocument/2006/relationships/customXml" Target="../../customXml/item684.xml"/><Relationship Id="rId77" Type="http://schemas.openxmlformats.org/officeDocument/2006/relationships/customXml" Target="../../customXml/item113.xml"/><Relationship Id="rId8" Type="http://schemas.openxmlformats.org/officeDocument/2006/relationships/customXml" Target="../../customXml/item190.xml"/><Relationship Id="rId51" Type="http://schemas.openxmlformats.org/officeDocument/2006/relationships/customXml" Target="../../customXml/item708.xml"/><Relationship Id="rId72" Type="http://schemas.openxmlformats.org/officeDocument/2006/relationships/customXml" Target="../../customXml/item430.xml"/><Relationship Id="rId3" Type="http://schemas.openxmlformats.org/officeDocument/2006/relationships/customXml" Target="../../customXml/item84.xml"/><Relationship Id="rId12" Type="http://schemas.openxmlformats.org/officeDocument/2006/relationships/customXml" Target="../../customXml/item688.xml"/><Relationship Id="rId17" Type="http://schemas.openxmlformats.org/officeDocument/2006/relationships/customXml" Target="../../customXml/item703.xml"/><Relationship Id="rId25" Type="http://schemas.openxmlformats.org/officeDocument/2006/relationships/customXml" Target="../../customXml/item736.xml"/><Relationship Id="rId33" Type="http://schemas.openxmlformats.org/officeDocument/2006/relationships/customXml" Target="../../customXml/item724.xml"/><Relationship Id="rId38" Type="http://schemas.openxmlformats.org/officeDocument/2006/relationships/customXml" Target="../../customXml/item721.xml"/><Relationship Id="rId46" Type="http://schemas.openxmlformats.org/officeDocument/2006/relationships/customXml" Target="../../customXml/item713.xml"/><Relationship Id="rId59" Type="http://schemas.openxmlformats.org/officeDocument/2006/relationships/customXml" Target="../../customXml/item696.xml"/><Relationship Id="rId67" Type="http://schemas.openxmlformats.org/officeDocument/2006/relationships/customXml" Target="../../customXml/item682.xml"/><Relationship Id="rId20" Type="http://schemas.openxmlformats.org/officeDocument/2006/relationships/customXml" Target="../../customXml/item719.xml"/><Relationship Id="rId41" Type="http://schemas.openxmlformats.org/officeDocument/2006/relationships/customXml" Target="../../customXml/item715.xml"/><Relationship Id="rId54" Type="http://schemas.openxmlformats.org/officeDocument/2006/relationships/customXml" Target="../../customXml/item701.xml"/><Relationship Id="rId62" Type="http://schemas.openxmlformats.org/officeDocument/2006/relationships/customXml" Target="../../customXml/item689.xml"/><Relationship Id="rId70" Type="http://schemas.openxmlformats.org/officeDocument/2006/relationships/customXml" Target="../../customXml/item612.xml"/><Relationship Id="rId75" Type="http://schemas.openxmlformats.org/officeDocument/2006/relationships/customXml" Target="../../customXml/item618.xml"/><Relationship Id="rId1" Type="http://schemas.openxmlformats.org/officeDocument/2006/relationships/customXml" Target="../../customXml/item299.xml"/><Relationship Id="rId6" Type="http://schemas.openxmlformats.org/officeDocument/2006/relationships/customXml" Target="../../customXml/item67.xml"/><Relationship Id="rId15" Type="http://schemas.openxmlformats.org/officeDocument/2006/relationships/customXml" Target="../../customXml/item697.xml"/><Relationship Id="rId23" Type="http://schemas.openxmlformats.org/officeDocument/2006/relationships/customXml" Target="../../customXml/item734.xml"/><Relationship Id="rId28" Type="http://schemas.openxmlformats.org/officeDocument/2006/relationships/customXml" Target="../../customXml/item739.xml"/><Relationship Id="rId36" Type="http://schemas.openxmlformats.org/officeDocument/2006/relationships/customXml" Target="../../customXml/item727.xml"/><Relationship Id="rId49" Type="http://schemas.openxmlformats.org/officeDocument/2006/relationships/customXml" Target="../../customXml/item711.xml"/><Relationship Id="rId57" Type="http://schemas.openxmlformats.org/officeDocument/2006/relationships/customXml" Target="../../customXml/item699.xml"/><Relationship Id="rId10" Type="http://schemas.openxmlformats.org/officeDocument/2006/relationships/customXml" Target="../../customXml/item680.xml"/><Relationship Id="rId31" Type="http://schemas.openxmlformats.org/officeDocument/2006/relationships/customXml" Target="../../customXml/item731.xml"/><Relationship Id="rId44" Type="http://schemas.openxmlformats.org/officeDocument/2006/relationships/customXml" Target="../../customXml/item718.xml"/><Relationship Id="rId52" Type="http://schemas.openxmlformats.org/officeDocument/2006/relationships/customXml" Target="../../customXml/item704.xml"/><Relationship Id="rId60" Type="http://schemas.openxmlformats.org/officeDocument/2006/relationships/customXml" Target="../../customXml/item692.xml"/><Relationship Id="rId65" Type="http://schemas.openxmlformats.org/officeDocument/2006/relationships/customXml" Target="../../customXml/item687.xml"/><Relationship Id="rId73" Type="http://schemas.openxmlformats.org/officeDocument/2006/relationships/customXml" Target="../../customXml/item365.xml"/><Relationship Id="rId78" Type="http://schemas.openxmlformats.org/officeDocument/2006/relationships/slideLayout" Target="../slideLayouts/slideLayout13.xml"/><Relationship Id="rId4" Type="http://schemas.openxmlformats.org/officeDocument/2006/relationships/customXml" Target="../../customXml/item663.xml"/><Relationship Id="rId9" Type="http://schemas.openxmlformats.org/officeDocument/2006/relationships/customXml" Target="../../customXml/item504.xml"/><Relationship Id="rId13" Type="http://schemas.openxmlformats.org/officeDocument/2006/relationships/customXml" Target="../../customXml/item691.xml"/><Relationship Id="rId18" Type="http://schemas.openxmlformats.org/officeDocument/2006/relationships/customXml" Target="../../customXml/item706.xml"/><Relationship Id="rId39" Type="http://schemas.openxmlformats.org/officeDocument/2006/relationships/customXml" Target="../../customXml/item722.xml"/><Relationship Id="rId34" Type="http://schemas.openxmlformats.org/officeDocument/2006/relationships/customXml" Target="../../customXml/item725.xml"/><Relationship Id="rId50" Type="http://schemas.openxmlformats.org/officeDocument/2006/relationships/customXml" Target="../../customXml/item707.xml"/><Relationship Id="rId55" Type="http://schemas.openxmlformats.org/officeDocument/2006/relationships/customXml" Target="../../customXml/item702.xml"/><Relationship Id="rId76" Type="http://schemas.openxmlformats.org/officeDocument/2006/relationships/customXml" Target="../../customXml/item437.xml"/><Relationship Id="rId7" Type="http://schemas.openxmlformats.org/officeDocument/2006/relationships/customXml" Target="../../customXml/item542.xml"/><Relationship Id="rId71" Type="http://schemas.openxmlformats.org/officeDocument/2006/relationships/customXml" Target="../../customXml/item623.xml"/><Relationship Id="rId2" Type="http://schemas.openxmlformats.org/officeDocument/2006/relationships/customXml" Target="../../customXml/item575.xml"/><Relationship Id="rId29" Type="http://schemas.openxmlformats.org/officeDocument/2006/relationships/customXml" Target="../../customXml/item7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372594B3-F056-40E1-9641-6FE0AEDEDE7C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682172" y="1641538"/>
            <a:ext cx="11366499" cy="1348258"/>
          </a:xfrm>
          <a:prstGeom prst="roundRect">
            <a:avLst>
              <a:gd name="adj" fmla="val 2204"/>
            </a:avLst>
          </a:prstGeom>
          <a:noFill/>
          <a:ln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F1CB7F62-59E3-4769-8078-BC13C14106C6}"/>
              </a:ext>
            </a:extLst>
          </p:cNvPr>
          <p:cNvCxnSpPr/>
          <p:nvPr>
            <p:custDataLst>
              <p:custData r:id="rId2"/>
            </p:custDataLst>
          </p:nvPr>
        </p:nvCxnSpPr>
        <p:spPr>
          <a:xfrm>
            <a:off x="508000" y="1253671"/>
            <a:ext cx="116840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Content">
            <a:extLst>
              <a:ext uri="{FF2B5EF4-FFF2-40B4-BE49-F238E27FC236}">
                <a16:creationId xmlns:a16="http://schemas.microsoft.com/office/drawing/2014/main" id="{5E4BFBAB-6A14-4D8A-8EB4-2D5E3907FDB8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602776" y="881883"/>
            <a:ext cx="3573992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b="1" u="sng" dirty="0">
                <a:solidFill>
                  <a:srgbClr val="003F7F"/>
                </a:solidFill>
                <a:ea typeface="Segoe UI" pitchFamily="34" charset="0"/>
                <a:cs typeface="Segoe UI Semibold" panose="020B0702040204020203" pitchFamily="34" charset="0"/>
              </a:rPr>
              <a:t>Pedidos de Compra</a:t>
            </a:r>
            <a:r>
              <a:rPr lang="en-US" sz="1400" b="1" dirty="0">
                <a:solidFill>
                  <a:srgbClr val="003F7F"/>
                </a:solidFill>
                <a:ea typeface="Segoe UI" pitchFamily="34" charset="0"/>
                <a:cs typeface="Segoe UI Semibold" panose="020B0702040204020203" pitchFamily="34" charset="0"/>
              </a:rPr>
              <a:t> &gt; Novo &gt; nº 20180922001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6BEBC440-C21D-472A-BF5D-3D3B8D0F1AD6}"/>
              </a:ext>
            </a:extLst>
          </p:cNvPr>
          <p:cNvCxnSpPr>
            <a:cxnSpLocks/>
          </p:cNvCxnSpPr>
          <p:nvPr>
            <p:custDataLst>
              <p:custData r:id="rId4"/>
            </p:custDataLst>
          </p:nvPr>
        </p:nvCxnSpPr>
        <p:spPr>
          <a:xfrm>
            <a:off x="774700" y="1994787"/>
            <a:ext cx="11168771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Content">
            <a:extLst>
              <a:ext uri="{FF2B5EF4-FFF2-40B4-BE49-F238E27FC236}">
                <a16:creationId xmlns:a16="http://schemas.microsoft.com/office/drawing/2014/main" id="{A6CD3C43-0C03-4E6C-B813-3FCF70C17D45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682172" y="1690398"/>
            <a:ext cx="1160126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b="1" dirty="0">
                <a:solidFill>
                  <a:srgbClr val="003F7F"/>
                </a:solidFill>
                <a:ea typeface="Segoe UI" pitchFamily="34" charset="0"/>
                <a:cs typeface="Segoe UI Semibold" panose="020B0702040204020203" pitchFamily="34" charset="0"/>
              </a:rPr>
              <a:t>Dados Gerais</a:t>
            </a:r>
          </a:p>
        </p:txBody>
      </p: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680197B9-FEEC-4B65-BF30-0CBE845C3E1F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7892039" y="2050656"/>
            <a:ext cx="1633781" cy="531116"/>
            <a:chOff x="875773" y="2628001"/>
            <a:chExt cx="1633781" cy="531116"/>
          </a:xfrm>
        </p:grpSpPr>
        <p:sp>
          <p:nvSpPr>
            <p:cNvPr id="41" name="Retângulo: Cantos Arredondados 40">
              <a:extLst>
                <a:ext uri="{FF2B5EF4-FFF2-40B4-BE49-F238E27FC236}">
                  <a16:creationId xmlns:a16="http://schemas.microsoft.com/office/drawing/2014/main" id="{CE4837F8-3ED3-4929-89AB-33B7613893DD}"/>
                </a:ext>
              </a:extLst>
            </p:cNvPr>
            <p:cNvSpPr/>
            <p:nvPr>
              <p:custDataLst>
                <p:custData r:id="rId40"/>
              </p:custDataLst>
            </p:nvPr>
          </p:nvSpPr>
          <p:spPr>
            <a:xfrm>
              <a:off x="959737" y="2860011"/>
              <a:ext cx="1463763" cy="299106"/>
            </a:xfrm>
            <a:prstGeom prst="roundRect">
              <a:avLst>
                <a:gd name="adj" fmla="val 3212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rgbClr val="D4D4D4"/>
              </a:solidFill>
            </a:ln>
            <a:effectLst>
              <a:outerShdw blurRad="12700" algn="ctr" rotWithShape="0">
                <a:prstClr val="black">
                  <a:alpha val="3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279.486,00</a:t>
              </a:r>
            </a:p>
          </p:txBody>
        </p:sp>
        <p:sp>
          <p:nvSpPr>
            <p:cNvPr id="42" name="Content">
              <a:extLst>
                <a:ext uri="{FF2B5EF4-FFF2-40B4-BE49-F238E27FC236}">
                  <a16:creationId xmlns:a16="http://schemas.microsoft.com/office/drawing/2014/main" id="{34A1E564-B98E-4413-ABC2-D9FD2C6F8E6E}"/>
                </a:ext>
              </a:extLst>
            </p:cNvPr>
            <p:cNvSpPr txBox="1"/>
            <p:nvPr>
              <p:custDataLst>
                <p:custData r:id="rId41"/>
              </p:custDataLst>
            </p:nvPr>
          </p:nvSpPr>
          <p:spPr>
            <a:xfrm>
              <a:off x="875773" y="2628001"/>
              <a:ext cx="1633781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Valor Total do Pedido</a:t>
              </a:r>
            </a:p>
          </p:txBody>
        </p:sp>
      </p:grpSp>
      <p:graphicFrame>
        <p:nvGraphicFramePr>
          <p:cNvPr id="46" name="Tabela 45">
            <a:extLst>
              <a:ext uri="{FF2B5EF4-FFF2-40B4-BE49-F238E27FC236}">
                <a16:creationId xmlns:a16="http://schemas.microsoft.com/office/drawing/2014/main" id="{A7D5812F-90B0-4107-BB0B-824D9EC12B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627388"/>
              </p:ext>
            </p:extLst>
          </p:nvPr>
        </p:nvGraphicFramePr>
        <p:xfrm>
          <a:off x="711200" y="3321568"/>
          <a:ext cx="11337471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45252">
                  <a:extLst>
                    <a:ext uri="{9D8B030D-6E8A-4147-A177-3AD203B41FA5}">
                      <a16:colId xmlns:a16="http://schemas.microsoft.com/office/drawing/2014/main" val="1586994285"/>
                    </a:ext>
                  </a:extLst>
                </a:gridCol>
                <a:gridCol w="1634795">
                  <a:extLst>
                    <a:ext uri="{9D8B030D-6E8A-4147-A177-3AD203B41FA5}">
                      <a16:colId xmlns:a16="http://schemas.microsoft.com/office/drawing/2014/main" val="3194063032"/>
                    </a:ext>
                  </a:extLst>
                </a:gridCol>
                <a:gridCol w="1095153">
                  <a:extLst>
                    <a:ext uri="{9D8B030D-6E8A-4147-A177-3AD203B41FA5}">
                      <a16:colId xmlns:a16="http://schemas.microsoft.com/office/drawing/2014/main" val="3234619935"/>
                    </a:ext>
                  </a:extLst>
                </a:gridCol>
                <a:gridCol w="797442">
                  <a:extLst>
                    <a:ext uri="{9D8B030D-6E8A-4147-A177-3AD203B41FA5}">
                      <a16:colId xmlns:a16="http://schemas.microsoft.com/office/drawing/2014/main" val="1097498754"/>
                    </a:ext>
                  </a:extLst>
                </a:gridCol>
                <a:gridCol w="1407876">
                  <a:extLst>
                    <a:ext uri="{9D8B030D-6E8A-4147-A177-3AD203B41FA5}">
                      <a16:colId xmlns:a16="http://schemas.microsoft.com/office/drawing/2014/main" val="2870564132"/>
                    </a:ext>
                  </a:extLst>
                </a:gridCol>
                <a:gridCol w="1479176">
                  <a:extLst>
                    <a:ext uri="{9D8B030D-6E8A-4147-A177-3AD203B41FA5}">
                      <a16:colId xmlns:a16="http://schemas.microsoft.com/office/drawing/2014/main" val="3173065749"/>
                    </a:ext>
                  </a:extLst>
                </a:gridCol>
                <a:gridCol w="1429766">
                  <a:extLst>
                    <a:ext uri="{9D8B030D-6E8A-4147-A177-3AD203B41FA5}">
                      <a16:colId xmlns:a16="http://schemas.microsoft.com/office/drawing/2014/main" val="1393513652"/>
                    </a:ext>
                  </a:extLst>
                </a:gridCol>
                <a:gridCol w="1448011">
                  <a:extLst>
                    <a:ext uri="{9D8B030D-6E8A-4147-A177-3AD203B41FA5}">
                      <a16:colId xmlns:a16="http://schemas.microsoft.com/office/drawing/2014/main" val="26164431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75757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ITEM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75757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SITUAÇÃO DO ITEM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75757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MEDIDA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75757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QTD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75757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EQUIVALÊNCIA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75757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CUSTO UNITÁRIO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75757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VALOR AJUSTE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75757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59223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sz="9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Sistema de stent periférico...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b="1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Pendente</a:t>
                      </a:r>
                      <a:endParaRPr lang="pt-BR" sz="900" b="1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Dúzia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120</a:t>
                      </a:r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R$ 1.000,00</a:t>
                      </a:r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R$ 12,20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R$ 118.536,00</a:t>
                      </a:r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26090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Balão pantera </a:t>
                      </a:r>
                      <a:r>
                        <a:rPr lang="pt-BR" sz="900" b="0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Léo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1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Pendente</a:t>
                      </a:r>
                      <a:endParaRPr lang="pt-BR" sz="900" b="1" dirty="0">
                        <a:solidFill>
                          <a:srgbClr val="00B05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Unidade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</a:t>
                      </a:r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</a:t>
                      </a:r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R$ 200,00</a:t>
                      </a:r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R$ 23,00</a:t>
                      </a:r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R$ 11.150,00</a:t>
                      </a:r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415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Balão pantera lux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1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Pendente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9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Mililitro</a:t>
                      </a:r>
                    </a:p>
                  </a:txBody>
                  <a:tcPr marL="95250" marR="95250" marT="95250" marB="9525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7.000</a:t>
                      </a:r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7.000</a:t>
                      </a:r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R$ 20,00</a:t>
                      </a:r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R$ 1,40</a:t>
                      </a:r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R$ 149.800,00</a:t>
                      </a:r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701924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1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pt-BR" sz="1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0" marR="95250" marT="95250" marB="9525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18555882"/>
                  </a:ext>
                </a:extLst>
              </a:tr>
            </a:tbl>
          </a:graphicData>
        </a:graphic>
      </p:graphicFrame>
      <p:grpSp>
        <p:nvGrpSpPr>
          <p:cNvPr id="8" name="Agrupar 7">
            <a:extLst>
              <a:ext uri="{FF2B5EF4-FFF2-40B4-BE49-F238E27FC236}">
                <a16:creationId xmlns:a16="http://schemas.microsoft.com/office/drawing/2014/main" id="{DBA30700-09F8-4024-9F03-6E8B1A846748}"/>
              </a:ext>
            </a:extLst>
          </p:cNvPr>
          <p:cNvGrpSpPr/>
          <p:nvPr>
            <p:custDataLst>
              <p:custData r:id="rId7"/>
            </p:custDataLst>
          </p:nvPr>
        </p:nvGrpSpPr>
        <p:grpSpPr>
          <a:xfrm>
            <a:off x="5065039" y="5759303"/>
            <a:ext cx="2180062" cy="343851"/>
            <a:chOff x="5065039" y="5289757"/>
            <a:chExt cx="2180062" cy="343851"/>
          </a:xfrm>
        </p:grpSpPr>
        <p:sp>
          <p:nvSpPr>
            <p:cNvPr id="47" name="Content">
              <a:extLst>
                <a:ext uri="{FF2B5EF4-FFF2-40B4-BE49-F238E27FC236}">
                  <a16:creationId xmlns:a16="http://schemas.microsoft.com/office/drawing/2014/main" id="{8145A1A8-E752-4ADF-90E1-58E768E777E1}"/>
                </a:ext>
              </a:extLst>
            </p:cNvPr>
            <p:cNvSpPr txBox="1"/>
            <p:nvPr>
              <p:custDataLst>
                <p:custData r:id="rId37"/>
              </p:custDataLst>
            </p:nvPr>
          </p:nvSpPr>
          <p:spPr>
            <a:xfrm>
              <a:off x="5309567" y="5350785"/>
              <a:ext cx="1691489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Exibindo 1 de 3 Páginas</a:t>
              </a:r>
            </a:p>
          </p:txBody>
        </p:sp>
        <p:pic>
          <p:nvPicPr>
            <p:cNvPr id="50" name="Picture 1">
              <a:extLst>
                <a:ext uri="{FF2B5EF4-FFF2-40B4-BE49-F238E27FC236}">
                  <a16:creationId xmlns:a16="http://schemas.microsoft.com/office/drawing/2014/main" id="{4F8AFA42-985F-4B5C-9147-E6FA71E91956}"/>
                </a:ext>
              </a:extLst>
            </p:cNvPr>
            <p:cNvPicPr preferRelativeResize="0">
              <a:picLocks/>
            </p:cNvPicPr>
            <p:nvPr>
              <p:custDataLst>
                <p:custData r:id="rId38"/>
              </p:custDataLst>
            </p:nvPr>
          </p:nvPicPr>
          <p:blipFill>
            <a:blip r:embed="rId4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7601" y="5296108"/>
              <a:ext cx="337500" cy="337500"/>
            </a:xfrm>
            <a:prstGeom prst="rect">
              <a:avLst/>
            </a:prstGeom>
          </p:spPr>
        </p:pic>
        <p:pic>
          <p:nvPicPr>
            <p:cNvPr id="51" name="Picture 1">
              <a:extLst>
                <a:ext uri="{FF2B5EF4-FFF2-40B4-BE49-F238E27FC236}">
                  <a16:creationId xmlns:a16="http://schemas.microsoft.com/office/drawing/2014/main" id="{8CB9729A-5E1A-419E-B8FC-67F69E261A94}"/>
                </a:ext>
              </a:extLst>
            </p:cNvPr>
            <p:cNvPicPr preferRelativeResize="0">
              <a:picLocks/>
            </p:cNvPicPr>
            <p:nvPr>
              <p:custDataLst>
                <p:custData r:id="rId39"/>
              </p:custDataLst>
            </p:nvPr>
          </p:nvPicPr>
          <p:blipFill>
            <a:blip r:embed="rId4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065039" y="5289757"/>
              <a:ext cx="337500" cy="337500"/>
            </a:xfrm>
            <a:prstGeom prst="rect">
              <a:avLst/>
            </a:prstGeom>
          </p:spPr>
        </p:pic>
      </p:grp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54278017-2B48-462E-97D3-DE54C7F687E0}"/>
              </a:ext>
            </a:extLst>
          </p:cNvPr>
          <p:cNvGrpSpPr/>
          <p:nvPr>
            <p:custDataLst>
              <p:custData r:id="rId8"/>
            </p:custDataLst>
          </p:nvPr>
        </p:nvGrpSpPr>
        <p:grpSpPr>
          <a:xfrm>
            <a:off x="774700" y="4884953"/>
            <a:ext cx="1396073" cy="224535"/>
            <a:chOff x="1042135" y="5806470"/>
            <a:chExt cx="1396073" cy="224535"/>
          </a:xfrm>
        </p:grpSpPr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3881DDDC-86A3-463E-96A8-CB2A1D78F199}"/>
                </a:ext>
              </a:extLst>
            </p:cNvPr>
            <p:cNvSpPr/>
            <p:nvPr/>
          </p:nvSpPr>
          <p:spPr>
            <a:xfrm>
              <a:off x="1042135" y="5806470"/>
              <a:ext cx="214039" cy="215444"/>
            </a:xfrm>
            <a:prstGeom prst="ellipse">
              <a:avLst/>
            </a:prstGeom>
            <a:solidFill>
              <a:srgbClr val="0D4A8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4" name="Picture 1">
              <a:extLst>
                <a:ext uri="{FF2B5EF4-FFF2-40B4-BE49-F238E27FC236}">
                  <a16:creationId xmlns:a16="http://schemas.microsoft.com/office/drawing/2014/main" id="{F6BB9873-F00D-4AEB-B8DE-B7320E629C58}"/>
                </a:ext>
              </a:extLst>
            </p:cNvPr>
            <p:cNvPicPr>
              <a:picLocks noChangeAspect="1"/>
            </p:cNvPicPr>
            <p:nvPr>
              <p:custDataLst>
                <p:custData r:id="rId35"/>
              </p:custDataLst>
            </p:nvPr>
          </p:nvPicPr>
          <p:blipFill>
            <a:blip r:embed="rId4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2135" y="5824283"/>
              <a:ext cx="226660" cy="198000"/>
            </a:xfrm>
            <a:prstGeom prst="rect">
              <a:avLst/>
            </a:prstGeom>
          </p:spPr>
        </p:pic>
        <p:sp>
          <p:nvSpPr>
            <p:cNvPr id="55" name="Content">
              <a:extLst>
                <a:ext uri="{FF2B5EF4-FFF2-40B4-BE49-F238E27FC236}">
                  <a16:creationId xmlns:a16="http://schemas.microsoft.com/office/drawing/2014/main" id="{471C3FBB-2140-4ADB-82DF-E7C67E479BAF}"/>
                </a:ext>
              </a:extLst>
            </p:cNvPr>
            <p:cNvSpPr txBox="1"/>
            <p:nvPr>
              <p:custDataLst>
                <p:custData r:id="rId36"/>
              </p:custDataLst>
            </p:nvPr>
          </p:nvSpPr>
          <p:spPr>
            <a:xfrm>
              <a:off x="1251665" y="5815561"/>
              <a:ext cx="1186543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pPr algn="r"/>
              <a:r>
                <a:rPr lang="en-US" sz="1100" b="1" dirty="0">
                  <a:solidFill>
                    <a:srgbClr val="0D4A8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Incluir Produto</a:t>
              </a:r>
            </a:p>
          </p:txBody>
        </p:sp>
      </p:grpSp>
      <p:sp>
        <p:nvSpPr>
          <p:cNvPr id="57" name="Retângulo: Cantos Arredondados 56">
            <a:extLst>
              <a:ext uri="{FF2B5EF4-FFF2-40B4-BE49-F238E27FC236}">
                <a16:creationId xmlns:a16="http://schemas.microsoft.com/office/drawing/2014/main" id="{CD66238E-FE37-420F-A4FC-E8510807B524}"/>
              </a:ext>
            </a:extLst>
          </p:cNvPr>
          <p:cNvSpPr/>
          <p:nvPr>
            <p:custDataLst>
              <p:custData r:id="rId9"/>
            </p:custDataLst>
          </p:nvPr>
        </p:nvSpPr>
        <p:spPr>
          <a:xfrm>
            <a:off x="508000" y="6248401"/>
            <a:ext cx="11671300" cy="609599"/>
          </a:xfrm>
          <a:prstGeom prst="roundRect">
            <a:avLst>
              <a:gd name="adj" fmla="val 0"/>
            </a:avLst>
          </a:prstGeom>
          <a:noFill/>
          <a:ln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Rounded Rectangle 1">
            <a:extLst>
              <a:ext uri="{FF2B5EF4-FFF2-40B4-BE49-F238E27FC236}">
                <a16:creationId xmlns:a16="http://schemas.microsoft.com/office/drawing/2014/main" id="{539363DA-9ED7-401E-A91E-A5972C9A3343}"/>
              </a:ext>
            </a:extLst>
          </p:cNvPr>
          <p:cNvSpPr/>
          <p:nvPr>
            <p:custDataLst>
              <p:custData r:id="rId10"/>
            </p:custDataLst>
          </p:nvPr>
        </p:nvSpPr>
        <p:spPr>
          <a:xfrm>
            <a:off x="11096173" y="6426054"/>
            <a:ext cx="952498" cy="306000"/>
          </a:xfrm>
          <a:prstGeom prst="roundRect">
            <a:avLst>
              <a:gd name="adj" fmla="val 3573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Salvar</a:t>
            </a:r>
          </a:p>
        </p:txBody>
      </p:sp>
      <p:sp>
        <p:nvSpPr>
          <p:cNvPr id="59" name="Rounded Rectangle 1">
            <a:extLst>
              <a:ext uri="{FF2B5EF4-FFF2-40B4-BE49-F238E27FC236}">
                <a16:creationId xmlns:a16="http://schemas.microsoft.com/office/drawing/2014/main" id="{425C636C-40E6-4CA3-9D85-C9590CA3E55A}"/>
              </a:ext>
            </a:extLst>
          </p:cNvPr>
          <p:cNvSpPr/>
          <p:nvPr>
            <p:custDataLst>
              <p:custData r:id="rId11"/>
            </p:custDataLst>
          </p:nvPr>
        </p:nvSpPr>
        <p:spPr>
          <a:xfrm>
            <a:off x="9924597" y="6426054"/>
            <a:ext cx="952498" cy="306000"/>
          </a:xfrm>
          <a:prstGeom prst="roundRect">
            <a:avLst>
              <a:gd name="adj" fmla="val 3573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Cancelar</a:t>
            </a:r>
          </a:p>
        </p:txBody>
      </p:sp>
      <p:sp>
        <p:nvSpPr>
          <p:cNvPr id="39" name="Content">
            <a:extLst>
              <a:ext uri="{FF2B5EF4-FFF2-40B4-BE49-F238E27FC236}">
                <a16:creationId xmlns:a16="http://schemas.microsoft.com/office/drawing/2014/main" id="{AD0E1B05-7ED2-43B8-B27F-7DCEF800DFB2}"/>
              </a:ext>
            </a:extLst>
          </p:cNvPr>
          <p:cNvSpPr txBox="1"/>
          <p:nvPr>
            <p:custDataLst>
              <p:custData r:id="rId12"/>
            </p:custDataLst>
          </p:nvPr>
        </p:nvSpPr>
        <p:spPr>
          <a:xfrm>
            <a:off x="645920" y="5820909"/>
            <a:ext cx="1157689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Exibindo 3 de 5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730AD73E-B944-4F91-9EB7-13A040942D85}"/>
              </a:ext>
            </a:extLst>
          </p:cNvPr>
          <p:cNvGrpSpPr/>
          <p:nvPr/>
        </p:nvGrpSpPr>
        <p:grpSpPr>
          <a:xfrm>
            <a:off x="875773" y="2071961"/>
            <a:ext cx="3137426" cy="518437"/>
            <a:chOff x="875773" y="2071961"/>
            <a:chExt cx="3137426" cy="518437"/>
          </a:xfrm>
        </p:grpSpPr>
        <p:grpSp>
          <p:nvGrpSpPr>
            <p:cNvPr id="19" name="Agrupar 18">
              <a:extLst>
                <a:ext uri="{FF2B5EF4-FFF2-40B4-BE49-F238E27FC236}">
                  <a16:creationId xmlns:a16="http://schemas.microsoft.com/office/drawing/2014/main" id="{080D8867-2958-4314-8A3A-E8E7F71F3F75}"/>
                </a:ext>
              </a:extLst>
            </p:cNvPr>
            <p:cNvGrpSpPr/>
            <p:nvPr>
              <p:custDataLst>
                <p:custData r:id="rId31"/>
              </p:custDataLst>
            </p:nvPr>
          </p:nvGrpSpPr>
          <p:grpSpPr>
            <a:xfrm>
              <a:off x="875773" y="2071961"/>
              <a:ext cx="3137426" cy="518437"/>
              <a:chOff x="875773" y="2628001"/>
              <a:chExt cx="3050923" cy="518437"/>
            </a:xfrm>
          </p:grpSpPr>
          <p:sp>
            <p:nvSpPr>
              <p:cNvPr id="16" name="Retângulo: Cantos Arredondados 15">
                <a:extLst>
                  <a:ext uri="{FF2B5EF4-FFF2-40B4-BE49-F238E27FC236}">
                    <a16:creationId xmlns:a16="http://schemas.microsoft.com/office/drawing/2014/main" id="{A5CCE756-95FC-45E6-BB07-75E94FC4190E}"/>
                  </a:ext>
                </a:extLst>
              </p:cNvPr>
              <p:cNvSpPr/>
              <p:nvPr>
                <p:custDataLst>
                  <p:custData r:id="rId33"/>
                </p:custDataLst>
              </p:nvPr>
            </p:nvSpPr>
            <p:spPr>
              <a:xfrm>
                <a:off x="959737" y="2860011"/>
                <a:ext cx="2966959" cy="286427"/>
              </a:xfrm>
              <a:prstGeom prst="roundRect">
                <a:avLst>
                  <a:gd name="adj" fmla="val 3212"/>
                </a:avLst>
              </a:prstGeom>
              <a:noFill/>
              <a:ln>
                <a:solidFill>
                  <a:srgbClr val="D4D4D4"/>
                </a:solidFill>
              </a:ln>
              <a:effectLst>
                <a:outerShdw blurRad="12700" algn="ctr" rotWithShape="0">
                  <a:prstClr val="black">
                    <a:alpha val="3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pt-BR" sz="1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BIOTRONIK COMERCIAL MEDICA LTDA</a:t>
                </a:r>
              </a:p>
            </p:txBody>
          </p:sp>
          <p:sp>
            <p:nvSpPr>
              <p:cNvPr id="18" name="Content">
                <a:extLst>
                  <a:ext uri="{FF2B5EF4-FFF2-40B4-BE49-F238E27FC236}">
                    <a16:creationId xmlns:a16="http://schemas.microsoft.com/office/drawing/2014/main" id="{7FC8F687-8380-4CE6-84F1-F9E5534C9910}"/>
                  </a:ext>
                </a:extLst>
              </p:cNvPr>
              <p:cNvSpPr txBox="1"/>
              <p:nvPr>
                <p:custDataLst>
                  <p:custData r:id="rId34"/>
                </p:custDataLst>
              </p:nvPr>
            </p:nvSpPr>
            <p:spPr>
              <a:xfrm>
                <a:off x="875773" y="2628001"/>
                <a:ext cx="962123" cy="215444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sz="1100" b="1" dirty="0">
                    <a:solidFill>
                      <a:schemeClr val="bg2">
                        <a:lumMod val="50000"/>
                      </a:schemeClr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Fornecedor</a:t>
                </a:r>
              </a:p>
            </p:txBody>
          </p:sp>
        </p:grpSp>
        <p:sp>
          <p:nvSpPr>
            <p:cNvPr id="38" name="Content">
              <a:extLst>
                <a:ext uri="{FF2B5EF4-FFF2-40B4-BE49-F238E27FC236}">
                  <a16:creationId xmlns:a16="http://schemas.microsoft.com/office/drawing/2014/main" id="{D3FFEBD6-676F-438F-9E38-DF428C68AFE5}"/>
                </a:ext>
              </a:extLst>
            </p:cNvPr>
            <p:cNvSpPr txBox="1"/>
            <p:nvPr>
              <p:custDataLst>
                <p:custData r:id="rId32"/>
              </p:custDataLst>
            </p:nvPr>
          </p:nvSpPr>
          <p:spPr>
            <a:xfrm>
              <a:off x="1724728" y="2081052"/>
              <a:ext cx="239168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*</a:t>
              </a:r>
            </a:p>
          </p:txBody>
        </p:sp>
      </p:grp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E803863C-C6A5-4AAD-B373-29F620316E69}"/>
              </a:ext>
            </a:extLst>
          </p:cNvPr>
          <p:cNvGrpSpPr/>
          <p:nvPr/>
        </p:nvGrpSpPr>
        <p:grpSpPr>
          <a:xfrm>
            <a:off x="4472706" y="2045399"/>
            <a:ext cx="1281724" cy="540251"/>
            <a:chOff x="4472706" y="2045399"/>
            <a:chExt cx="1281724" cy="540251"/>
          </a:xfrm>
        </p:grpSpPr>
        <p:grpSp>
          <p:nvGrpSpPr>
            <p:cNvPr id="20" name="Agrupar 19">
              <a:extLst>
                <a:ext uri="{FF2B5EF4-FFF2-40B4-BE49-F238E27FC236}">
                  <a16:creationId xmlns:a16="http://schemas.microsoft.com/office/drawing/2014/main" id="{DAE6838B-7AD0-4E28-8D1A-9FCA9287FF4A}"/>
                </a:ext>
              </a:extLst>
            </p:cNvPr>
            <p:cNvGrpSpPr/>
            <p:nvPr>
              <p:custDataLst>
                <p:custData r:id="rId27"/>
              </p:custDataLst>
            </p:nvPr>
          </p:nvGrpSpPr>
          <p:grpSpPr>
            <a:xfrm>
              <a:off x="4472706" y="2067218"/>
              <a:ext cx="1212191" cy="518432"/>
              <a:chOff x="875773" y="2628001"/>
              <a:chExt cx="1212191" cy="518432"/>
            </a:xfrm>
          </p:grpSpPr>
          <p:sp>
            <p:nvSpPr>
              <p:cNvPr id="21" name="Retângulo: Cantos Arredondados 20">
                <a:extLst>
                  <a:ext uri="{FF2B5EF4-FFF2-40B4-BE49-F238E27FC236}">
                    <a16:creationId xmlns:a16="http://schemas.microsoft.com/office/drawing/2014/main" id="{2545BF15-8BEC-46D5-AF6B-753A3BB68CB0}"/>
                  </a:ext>
                </a:extLst>
              </p:cNvPr>
              <p:cNvSpPr/>
              <p:nvPr>
                <p:custDataLst>
                  <p:custData r:id="rId29"/>
                </p:custDataLst>
              </p:nvPr>
            </p:nvSpPr>
            <p:spPr>
              <a:xfrm>
                <a:off x="959737" y="2860011"/>
                <a:ext cx="1128227" cy="286422"/>
              </a:xfrm>
              <a:prstGeom prst="roundRect">
                <a:avLst>
                  <a:gd name="adj" fmla="val 3212"/>
                </a:avLst>
              </a:prstGeom>
              <a:noFill/>
              <a:ln>
                <a:solidFill>
                  <a:srgbClr val="D4D4D4"/>
                </a:solidFill>
              </a:ln>
              <a:effectLst>
                <a:outerShdw blurRad="12700" algn="ctr" rotWithShape="0">
                  <a:prstClr val="black">
                    <a:alpha val="3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pt-BR" sz="1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22/09/2018</a:t>
                </a:r>
              </a:p>
            </p:txBody>
          </p:sp>
          <p:sp>
            <p:nvSpPr>
              <p:cNvPr id="22" name="Content">
                <a:extLst>
                  <a:ext uri="{FF2B5EF4-FFF2-40B4-BE49-F238E27FC236}">
                    <a16:creationId xmlns:a16="http://schemas.microsoft.com/office/drawing/2014/main" id="{EAF8CD66-A183-4463-B82B-8205DC0786B9}"/>
                  </a:ext>
                </a:extLst>
              </p:cNvPr>
              <p:cNvSpPr txBox="1"/>
              <p:nvPr>
                <p:custDataLst>
                  <p:custData r:id="rId30"/>
                </p:custDataLst>
              </p:nvPr>
            </p:nvSpPr>
            <p:spPr>
              <a:xfrm>
                <a:off x="875773" y="2628001"/>
                <a:ext cx="1212191" cy="215444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sz="1100" b="1" dirty="0">
                    <a:solidFill>
                      <a:schemeClr val="bg2">
                        <a:lumMod val="50000"/>
                      </a:schemeClr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Data do Pedido</a:t>
                </a:r>
              </a:p>
            </p:txBody>
          </p:sp>
        </p:grpSp>
        <p:sp>
          <p:nvSpPr>
            <p:cNvPr id="43" name="Content">
              <a:extLst>
                <a:ext uri="{FF2B5EF4-FFF2-40B4-BE49-F238E27FC236}">
                  <a16:creationId xmlns:a16="http://schemas.microsoft.com/office/drawing/2014/main" id="{6EC71F07-0F44-4E05-A836-D099D3595F42}"/>
                </a:ext>
              </a:extLst>
            </p:cNvPr>
            <p:cNvSpPr txBox="1"/>
            <p:nvPr>
              <p:custDataLst>
                <p:custData r:id="rId28"/>
              </p:custDataLst>
            </p:nvPr>
          </p:nvSpPr>
          <p:spPr>
            <a:xfrm>
              <a:off x="5515262" y="2045399"/>
              <a:ext cx="239168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*</a:t>
              </a:r>
            </a:p>
          </p:txBody>
        </p:sp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37E7110C-1F62-4DDB-A27B-4F1C7B63FC49}"/>
              </a:ext>
            </a:extLst>
          </p:cNvPr>
          <p:cNvGrpSpPr/>
          <p:nvPr/>
        </p:nvGrpSpPr>
        <p:grpSpPr>
          <a:xfrm>
            <a:off x="6364848" y="2041482"/>
            <a:ext cx="851411" cy="544168"/>
            <a:chOff x="6364848" y="2041482"/>
            <a:chExt cx="851411" cy="544168"/>
          </a:xfrm>
        </p:grpSpPr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3702AA65-1FE6-4132-82CB-2AC1DFD68ED4}"/>
                </a:ext>
              </a:extLst>
            </p:cNvPr>
            <p:cNvGrpSpPr/>
            <p:nvPr>
              <p:custDataLst>
                <p:custData r:id="rId22"/>
              </p:custDataLst>
            </p:nvPr>
          </p:nvGrpSpPr>
          <p:grpSpPr>
            <a:xfrm>
              <a:off x="6364848" y="2066541"/>
              <a:ext cx="851411" cy="519109"/>
              <a:chOff x="6928609" y="2095170"/>
              <a:chExt cx="851411" cy="519109"/>
            </a:xfrm>
          </p:grpSpPr>
          <p:grpSp>
            <p:nvGrpSpPr>
              <p:cNvPr id="27" name="Agrupar 26">
                <a:extLst>
                  <a:ext uri="{FF2B5EF4-FFF2-40B4-BE49-F238E27FC236}">
                    <a16:creationId xmlns:a16="http://schemas.microsoft.com/office/drawing/2014/main" id="{AC5D1018-A09F-4369-B102-0AFFE54A2FF8}"/>
                  </a:ext>
                </a:extLst>
              </p:cNvPr>
              <p:cNvGrpSpPr/>
              <p:nvPr>
                <p:custDataLst>
                  <p:custData r:id="rId24"/>
                </p:custDataLst>
              </p:nvPr>
            </p:nvGrpSpPr>
            <p:grpSpPr>
              <a:xfrm>
                <a:off x="7019974" y="2307216"/>
                <a:ext cx="760046" cy="307063"/>
                <a:chOff x="6860566" y="2385493"/>
                <a:chExt cx="760046" cy="307063"/>
              </a:xfrm>
            </p:grpSpPr>
            <p:sp>
              <p:nvSpPr>
                <p:cNvPr id="28" name="Retângulo: Cantos Arredondados 27">
                  <a:extLst>
                    <a:ext uri="{FF2B5EF4-FFF2-40B4-BE49-F238E27FC236}">
                      <a16:creationId xmlns:a16="http://schemas.microsoft.com/office/drawing/2014/main" id="{6EDF82B3-6250-4FF6-BAC5-C93A7E39119D}"/>
                    </a:ext>
                  </a:extLst>
                </p:cNvPr>
                <p:cNvSpPr/>
                <p:nvPr>
                  <p:custDataLst>
                    <p:custData r:id="rId26"/>
                  </p:custDataLst>
                </p:nvPr>
              </p:nvSpPr>
              <p:spPr>
                <a:xfrm>
                  <a:off x="6860566" y="2385493"/>
                  <a:ext cx="760046" cy="307063"/>
                </a:xfrm>
                <a:prstGeom prst="roundRect">
                  <a:avLst>
                    <a:gd name="adj" fmla="val 3212"/>
                  </a:avLst>
                </a:prstGeom>
                <a:noFill/>
                <a:ln>
                  <a:solidFill>
                    <a:srgbClr val="D4D4D4"/>
                  </a:solidFill>
                </a:ln>
                <a:effectLst>
                  <a:outerShdw blurRad="12700" algn="ctr" rotWithShape="0">
                    <a:prstClr val="black">
                      <a:alpha val="31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pt-BR" sz="1300" dirty="0">
                      <a:solidFill>
                        <a:schemeClr val="tx1"/>
                      </a:solidFill>
                      <a:latin typeface="+mj-lt"/>
                    </a:rPr>
                    <a:t>R$</a:t>
                  </a:r>
                </a:p>
              </p:txBody>
            </p:sp>
            <p:sp>
              <p:nvSpPr>
                <p:cNvPr id="29" name="DownArrow">
                  <a:extLst>
                    <a:ext uri="{FF2B5EF4-FFF2-40B4-BE49-F238E27FC236}">
                      <a16:creationId xmlns:a16="http://schemas.microsoft.com/office/drawing/2014/main" id="{DA793083-77E0-45F4-866C-3DA8BCA0C09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0800000">
                  <a:off x="7444823" y="2537897"/>
                  <a:ext cx="81307" cy="48767"/>
                </a:xfrm>
                <a:prstGeom prst="triangle">
                  <a:avLst/>
                </a:prstGeom>
                <a:solidFill>
                  <a:srgbClr val="FFFFFF">
                    <a:lumMod val="75000"/>
                  </a:srgbClr>
                </a:solidFill>
                <a:ln>
                  <a:noFill/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wrap="square" rtlCol="0" anchor="ctr"/>
                <a:lstStyle/>
                <a:p>
                  <a:pPr algn="ctr"/>
                  <a:endParaRPr lang="en-US" sz="2400" dirty="0"/>
                </a:p>
              </p:txBody>
            </p:sp>
          </p:grpSp>
          <p:sp>
            <p:nvSpPr>
              <p:cNvPr id="33" name="Content">
                <a:extLst>
                  <a:ext uri="{FF2B5EF4-FFF2-40B4-BE49-F238E27FC236}">
                    <a16:creationId xmlns:a16="http://schemas.microsoft.com/office/drawing/2014/main" id="{EBE823F6-758A-442A-AD5D-4850A80D7272}"/>
                  </a:ext>
                </a:extLst>
              </p:cNvPr>
              <p:cNvSpPr txBox="1"/>
              <p:nvPr>
                <p:custDataLst>
                  <p:custData r:id="rId25"/>
                </p:custDataLst>
              </p:nvPr>
            </p:nvSpPr>
            <p:spPr>
              <a:xfrm>
                <a:off x="6928609" y="2095170"/>
                <a:ext cx="631904" cy="215444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sz="1100" b="1" dirty="0">
                    <a:solidFill>
                      <a:schemeClr val="bg2">
                        <a:lumMod val="50000"/>
                      </a:schemeClr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Moeda</a:t>
                </a:r>
              </a:p>
            </p:txBody>
          </p:sp>
        </p:grpSp>
        <p:sp>
          <p:nvSpPr>
            <p:cNvPr id="44" name="Content">
              <a:extLst>
                <a:ext uri="{FF2B5EF4-FFF2-40B4-BE49-F238E27FC236}">
                  <a16:creationId xmlns:a16="http://schemas.microsoft.com/office/drawing/2014/main" id="{41BCB4CE-1A9B-457E-A335-A91FE504338D}"/>
                </a:ext>
              </a:extLst>
            </p:cNvPr>
            <p:cNvSpPr txBox="1"/>
            <p:nvPr>
              <p:custDataLst>
                <p:custData r:id="rId23"/>
              </p:custDataLst>
            </p:nvPr>
          </p:nvSpPr>
          <p:spPr>
            <a:xfrm>
              <a:off x="6865305" y="2041482"/>
              <a:ext cx="239168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*</a:t>
              </a:r>
            </a:p>
          </p:txBody>
        </p:sp>
      </p:grp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7ED13E37-0DCE-45B8-BD60-9F4AA3783C66}"/>
              </a:ext>
            </a:extLst>
          </p:cNvPr>
          <p:cNvGrpSpPr/>
          <p:nvPr/>
        </p:nvGrpSpPr>
        <p:grpSpPr>
          <a:xfrm>
            <a:off x="10250535" y="2067218"/>
            <a:ext cx="1561055" cy="541687"/>
            <a:chOff x="10250535" y="2067218"/>
            <a:chExt cx="1561055" cy="541687"/>
          </a:xfrm>
        </p:grpSpPr>
        <p:sp>
          <p:nvSpPr>
            <p:cNvPr id="45" name="Content">
              <a:extLst>
                <a:ext uri="{FF2B5EF4-FFF2-40B4-BE49-F238E27FC236}">
                  <a16:creationId xmlns:a16="http://schemas.microsoft.com/office/drawing/2014/main" id="{B13DB83F-0022-4F90-970A-98ACAC15FFB6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10250535" y="2067218"/>
              <a:ext cx="1486304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Situação do pedido</a:t>
              </a:r>
            </a:p>
          </p:txBody>
        </p:sp>
        <p:grpSp>
          <p:nvGrpSpPr>
            <p:cNvPr id="48" name="Agrupar 47">
              <a:extLst>
                <a:ext uri="{FF2B5EF4-FFF2-40B4-BE49-F238E27FC236}">
                  <a16:creationId xmlns:a16="http://schemas.microsoft.com/office/drawing/2014/main" id="{C63B9598-6CBE-49B6-BE43-EC1AA244AF1E}"/>
                </a:ext>
              </a:extLst>
            </p:cNvPr>
            <p:cNvGrpSpPr/>
            <p:nvPr>
              <p:custDataLst>
                <p:custData r:id="rId19"/>
              </p:custDataLst>
            </p:nvPr>
          </p:nvGrpSpPr>
          <p:grpSpPr>
            <a:xfrm>
              <a:off x="10354600" y="2301842"/>
              <a:ext cx="1278174" cy="307063"/>
              <a:chOff x="6367829" y="2018200"/>
              <a:chExt cx="1278174" cy="307063"/>
            </a:xfrm>
          </p:grpSpPr>
          <p:sp>
            <p:nvSpPr>
              <p:cNvPr id="49" name="Retângulo: Cantos Arredondados 48">
                <a:extLst>
                  <a:ext uri="{FF2B5EF4-FFF2-40B4-BE49-F238E27FC236}">
                    <a16:creationId xmlns:a16="http://schemas.microsoft.com/office/drawing/2014/main" id="{C5331A4A-CC1D-4044-8A20-6492D8E40E24}"/>
                  </a:ext>
                </a:extLst>
              </p:cNvPr>
              <p:cNvSpPr/>
              <p:nvPr>
                <p:custDataLst>
                  <p:custData r:id="rId21"/>
                </p:custDataLst>
              </p:nvPr>
            </p:nvSpPr>
            <p:spPr>
              <a:xfrm>
                <a:off x="6367829" y="2018200"/>
                <a:ext cx="1278174" cy="307063"/>
              </a:xfrm>
              <a:prstGeom prst="roundRect">
                <a:avLst>
                  <a:gd name="adj" fmla="val 3212"/>
                </a:avLst>
              </a:prstGeom>
              <a:noFill/>
              <a:ln>
                <a:solidFill>
                  <a:srgbClr val="D4D4D4"/>
                </a:solidFill>
              </a:ln>
              <a:effectLst>
                <a:outerShdw blurRad="12700" algn="ctr" rotWithShape="0">
                  <a:prstClr val="black">
                    <a:alpha val="3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pt-BR" sz="1300" dirty="0">
                    <a:solidFill>
                      <a:schemeClr val="tx1"/>
                    </a:solidFill>
                    <a:latin typeface="+mj-lt"/>
                  </a:rPr>
                  <a:t>Novo</a:t>
                </a:r>
              </a:p>
            </p:txBody>
          </p:sp>
          <p:sp>
            <p:nvSpPr>
              <p:cNvPr id="52" name="DownArrow">
                <a:extLst>
                  <a:ext uri="{FF2B5EF4-FFF2-40B4-BE49-F238E27FC236}">
                    <a16:creationId xmlns:a16="http://schemas.microsoft.com/office/drawing/2014/main" id="{6906378A-2219-4E20-906C-3958DB975BAC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7461410" y="2147934"/>
                <a:ext cx="81307" cy="48767"/>
              </a:xfrm>
              <a:prstGeom prst="triangle">
                <a:avLst/>
              </a:prstGeom>
              <a:solidFill>
                <a:srgbClr val="FFFFFF">
                  <a:lumMod val="75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square" rtlCol="0" anchor="ctr"/>
              <a:lstStyle/>
              <a:p>
                <a:pPr algn="ctr"/>
                <a:endParaRPr lang="en-US" sz="2400" dirty="0"/>
              </a:p>
            </p:txBody>
          </p:sp>
        </p:grpSp>
        <p:sp>
          <p:nvSpPr>
            <p:cNvPr id="53" name="Content">
              <a:extLst>
                <a:ext uri="{FF2B5EF4-FFF2-40B4-BE49-F238E27FC236}">
                  <a16:creationId xmlns:a16="http://schemas.microsoft.com/office/drawing/2014/main" id="{9B771185-902B-4FCA-8464-0002E0BAA3F0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11572422" y="2067785"/>
              <a:ext cx="239168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*</a:t>
              </a:r>
            </a:p>
          </p:txBody>
        </p:sp>
      </p:grpSp>
      <p:sp>
        <p:nvSpPr>
          <p:cNvPr id="56" name="Retângulo: Cantos Arredondados 55">
            <a:extLst>
              <a:ext uri="{FF2B5EF4-FFF2-40B4-BE49-F238E27FC236}">
                <a16:creationId xmlns:a16="http://schemas.microsoft.com/office/drawing/2014/main" id="{9561D94A-A0D5-42F5-9849-5BF4A6216D58}"/>
              </a:ext>
            </a:extLst>
          </p:cNvPr>
          <p:cNvSpPr/>
          <p:nvPr>
            <p:custDataLst>
              <p:custData r:id="rId13"/>
            </p:custDataLst>
          </p:nvPr>
        </p:nvSpPr>
        <p:spPr>
          <a:xfrm>
            <a:off x="717945" y="4448378"/>
            <a:ext cx="1568056" cy="332644"/>
          </a:xfrm>
          <a:prstGeom prst="roundRect">
            <a:avLst>
              <a:gd name="adj" fmla="val 3212"/>
            </a:avLst>
          </a:prstGeom>
          <a:noFill/>
          <a:ln>
            <a:solidFill>
              <a:schemeClr val="bg2">
                <a:lumMod val="50000"/>
              </a:schemeClr>
            </a:solidFill>
          </a:ln>
          <a:effectLst>
            <a:outerShdw blurRad="12700" algn="ct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dirty="0">
              <a:solidFill>
                <a:srgbClr val="000000"/>
              </a:solidFill>
              <a:latin typeface="Arial" panose="020B0604020202020204" pitchFamily="34" charset="0"/>
              <a:ea typeface="Segoe UI" pitchFamily="34" charset="0"/>
              <a:cs typeface="Arial" panose="020B0604020202020204" pitchFamily="34" charset="0"/>
            </a:endParaRPr>
          </a:p>
        </p:txBody>
      </p:sp>
      <p:grpSp>
        <p:nvGrpSpPr>
          <p:cNvPr id="60" name="Agrupar 59">
            <a:extLst>
              <a:ext uri="{FF2B5EF4-FFF2-40B4-BE49-F238E27FC236}">
                <a16:creationId xmlns:a16="http://schemas.microsoft.com/office/drawing/2014/main" id="{3835A766-6324-4C6D-9DAF-807C7A3C2252}"/>
              </a:ext>
            </a:extLst>
          </p:cNvPr>
          <p:cNvGrpSpPr/>
          <p:nvPr/>
        </p:nvGrpSpPr>
        <p:grpSpPr>
          <a:xfrm>
            <a:off x="2797479" y="4443613"/>
            <a:ext cx="1060146" cy="332644"/>
            <a:chOff x="9843078" y="3810425"/>
            <a:chExt cx="1060146" cy="332644"/>
          </a:xfrm>
        </p:grpSpPr>
        <p:sp>
          <p:nvSpPr>
            <p:cNvPr id="61" name="Retângulo: Cantos Arredondados 60">
              <a:extLst>
                <a:ext uri="{FF2B5EF4-FFF2-40B4-BE49-F238E27FC236}">
                  <a16:creationId xmlns:a16="http://schemas.microsoft.com/office/drawing/2014/main" id="{B141C166-0368-4A4C-B34A-07CEE74C9927}"/>
                </a:ext>
              </a:extLst>
            </p:cNvPr>
            <p:cNvSpPr/>
            <p:nvPr>
              <p:custDataLst>
                <p:custData r:id="rId17"/>
              </p:custDataLst>
            </p:nvPr>
          </p:nvSpPr>
          <p:spPr>
            <a:xfrm>
              <a:off x="9843078" y="3810425"/>
              <a:ext cx="1060146" cy="332644"/>
            </a:xfrm>
            <a:prstGeom prst="roundRect">
              <a:avLst>
                <a:gd name="adj" fmla="val 3212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  <a:effectLst>
              <a:outerShdw blurRad="12700" algn="ctr" rotWithShape="0">
                <a:prstClr val="black">
                  <a:alpha val="3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000" dirty="0">
                <a:solidFill>
                  <a:srgbClr val="000000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DownArrow">
              <a:extLst>
                <a:ext uri="{FF2B5EF4-FFF2-40B4-BE49-F238E27FC236}">
                  <a16:creationId xmlns:a16="http://schemas.microsoft.com/office/drawing/2014/main" id="{61A7F3AF-5B14-4589-8021-B355F3C09438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10727537" y="3971635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63" name="Agrupar 62">
            <a:extLst>
              <a:ext uri="{FF2B5EF4-FFF2-40B4-BE49-F238E27FC236}">
                <a16:creationId xmlns:a16="http://schemas.microsoft.com/office/drawing/2014/main" id="{653E0AFF-A7E7-4677-A7AA-B592ABCE469D}"/>
              </a:ext>
            </a:extLst>
          </p:cNvPr>
          <p:cNvGrpSpPr/>
          <p:nvPr/>
        </p:nvGrpSpPr>
        <p:grpSpPr>
          <a:xfrm>
            <a:off x="4369103" y="4452777"/>
            <a:ext cx="856030" cy="332644"/>
            <a:chOff x="10047194" y="3810425"/>
            <a:chExt cx="856030" cy="332644"/>
          </a:xfrm>
        </p:grpSpPr>
        <p:sp>
          <p:nvSpPr>
            <p:cNvPr id="64" name="Retângulo: Cantos Arredondados 63">
              <a:extLst>
                <a:ext uri="{FF2B5EF4-FFF2-40B4-BE49-F238E27FC236}">
                  <a16:creationId xmlns:a16="http://schemas.microsoft.com/office/drawing/2014/main" id="{7BF29348-18BB-4A55-880B-4427C5308780}"/>
                </a:ext>
              </a:extLst>
            </p:cNvPr>
            <p:cNvSpPr/>
            <p:nvPr>
              <p:custDataLst>
                <p:custData r:id="rId16"/>
              </p:custDataLst>
            </p:nvPr>
          </p:nvSpPr>
          <p:spPr>
            <a:xfrm>
              <a:off x="10047194" y="3810425"/>
              <a:ext cx="856030" cy="332644"/>
            </a:xfrm>
            <a:prstGeom prst="roundRect">
              <a:avLst>
                <a:gd name="adj" fmla="val 3212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  <a:effectLst>
              <a:outerShdw blurRad="12700" algn="ctr" rotWithShape="0">
                <a:prstClr val="black">
                  <a:alpha val="3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000" dirty="0">
                <a:solidFill>
                  <a:srgbClr val="000000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DownArrow">
              <a:extLst>
                <a:ext uri="{FF2B5EF4-FFF2-40B4-BE49-F238E27FC236}">
                  <a16:creationId xmlns:a16="http://schemas.microsoft.com/office/drawing/2014/main" id="{E58613CA-0685-41E8-BCF4-95E463306A0A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10727537" y="3971635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67" name="Retângulo: Cantos Arredondados 66">
            <a:extLst>
              <a:ext uri="{FF2B5EF4-FFF2-40B4-BE49-F238E27FC236}">
                <a16:creationId xmlns:a16="http://schemas.microsoft.com/office/drawing/2014/main" id="{979F8119-8019-4B7C-B021-F7503C10B16C}"/>
              </a:ext>
            </a:extLst>
          </p:cNvPr>
          <p:cNvSpPr/>
          <p:nvPr>
            <p:custDataLst>
              <p:custData r:id="rId14"/>
              <p:custData r:id="rId15"/>
            </p:custDataLst>
          </p:nvPr>
        </p:nvSpPr>
        <p:spPr>
          <a:xfrm>
            <a:off x="5515261" y="4452777"/>
            <a:ext cx="590091" cy="332644"/>
          </a:xfrm>
          <a:prstGeom prst="roundRect">
            <a:avLst>
              <a:gd name="adj" fmla="val 3212"/>
            </a:avLst>
          </a:prstGeom>
          <a:noFill/>
          <a:ln>
            <a:solidFill>
              <a:schemeClr val="bg2">
                <a:lumMod val="50000"/>
              </a:schemeClr>
            </a:solidFill>
          </a:ln>
          <a:effectLst>
            <a:outerShdw blurRad="12700" algn="ct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dirty="0">
              <a:solidFill>
                <a:srgbClr val="000000"/>
              </a:solidFill>
              <a:latin typeface="Arial" panose="020B0604020202020204" pitchFamily="34" charset="0"/>
              <a:ea typeface="Segoe UI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990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tângulo: Cantos Arredondados 56">
            <a:extLst>
              <a:ext uri="{FF2B5EF4-FFF2-40B4-BE49-F238E27FC236}">
                <a16:creationId xmlns:a16="http://schemas.microsoft.com/office/drawing/2014/main" id="{CD66238E-FE37-420F-A4FC-E8510807B524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508000" y="6324601"/>
            <a:ext cx="11671300" cy="508000"/>
          </a:xfrm>
          <a:prstGeom prst="roundRect">
            <a:avLst>
              <a:gd name="adj" fmla="val 0"/>
            </a:avLst>
          </a:prstGeom>
          <a:noFill/>
          <a:ln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9" name="Conector reto 38">
            <a:extLst>
              <a:ext uri="{FF2B5EF4-FFF2-40B4-BE49-F238E27FC236}">
                <a16:creationId xmlns:a16="http://schemas.microsoft.com/office/drawing/2014/main" id="{86D2CB32-219F-43B7-A426-3D0DD5EE1B9D}"/>
              </a:ext>
            </a:extLst>
          </p:cNvPr>
          <p:cNvCxnSpPr/>
          <p:nvPr>
            <p:custDataLst>
              <p:custData r:id="rId2"/>
            </p:custDataLst>
          </p:nvPr>
        </p:nvCxnSpPr>
        <p:spPr>
          <a:xfrm>
            <a:off x="508000" y="1253671"/>
            <a:ext cx="116840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Content">
            <a:extLst>
              <a:ext uri="{FF2B5EF4-FFF2-40B4-BE49-F238E27FC236}">
                <a16:creationId xmlns:a16="http://schemas.microsoft.com/office/drawing/2014/main" id="{6C314122-D63D-41EA-8E94-D6586B154035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602776" y="881883"/>
            <a:ext cx="8668655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b="1" u="sng" dirty="0">
                <a:solidFill>
                  <a:srgbClr val="003F7F"/>
                </a:solidFill>
                <a:ea typeface="Segoe UI" pitchFamily="34" charset="0"/>
                <a:cs typeface="Segoe UI Semibold" panose="020B0702040204020203" pitchFamily="34" charset="0"/>
              </a:rPr>
              <a:t>Pedidos de Compra</a:t>
            </a:r>
            <a:r>
              <a:rPr lang="en-US" sz="1400" b="1" dirty="0">
                <a:solidFill>
                  <a:srgbClr val="003F7F"/>
                </a:solidFill>
                <a:ea typeface="Segoe UI" pitchFamily="34" charset="0"/>
                <a:cs typeface="Segoe UI Semibold" panose="020B0702040204020203" pitchFamily="34" charset="0"/>
              </a:rPr>
              <a:t> &gt; </a:t>
            </a:r>
            <a:r>
              <a:rPr lang="en-US" sz="1400" b="1" u="sng" dirty="0">
                <a:solidFill>
                  <a:srgbClr val="003F7F"/>
                </a:solidFill>
                <a:ea typeface="Segoe UI" pitchFamily="34" charset="0"/>
                <a:cs typeface="Segoe UI Semibold" panose="020B0702040204020203" pitchFamily="34" charset="0"/>
              </a:rPr>
              <a:t>nº 20180922001</a:t>
            </a:r>
            <a:r>
              <a:rPr lang="en-US" sz="1400" b="1" dirty="0">
                <a:solidFill>
                  <a:srgbClr val="003F7F"/>
                </a:solidFill>
                <a:ea typeface="Segoe UI" pitchFamily="34" charset="0"/>
                <a:cs typeface="Segoe UI Semibold" panose="020B0702040204020203" pitchFamily="34" charset="0"/>
              </a:rPr>
              <a:t> &gt; </a:t>
            </a:r>
            <a:r>
              <a:rPr lang="pt-BR" sz="1400" b="1" u="sng" dirty="0">
                <a:solidFill>
                  <a:srgbClr val="003F7F"/>
                </a:solidFill>
                <a:cs typeface="Arial" panose="020B0604020202020204" pitchFamily="34" charset="0"/>
              </a:rPr>
              <a:t>Doc. Entrada</a:t>
            </a:r>
            <a:r>
              <a:rPr lang="pt-BR" sz="1400" b="1" dirty="0">
                <a:solidFill>
                  <a:srgbClr val="003F7F"/>
                </a:solidFill>
                <a:cs typeface="Arial" panose="020B0604020202020204" pitchFamily="34" charset="0"/>
              </a:rPr>
              <a:t> &gt; </a:t>
            </a:r>
            <a:r>
              <a:rPr lang="pt-BR" sz="1400" b="1" u="sng" dirty="0">
                <a:solidFill>
                  <a:srgbClr val="003F7F"/>
                </a:solidFill>
                <a:cs typeface="Arial" panose="020B0604020202020204" pitchFamily="34" charset="0"/>
              </a:rPr>
              <a:t>nº  201809290031</a:t>
            </a:r>
            <a:r>
              <a:rPr lang="pt-BR" sz="1400" b="1" dirty="0">
                <a:solidFill>
                  <a:srgbClr val="003F7F"/>
                </a:solidFill>
                <a:cs typeface="Arial" panose="020B0604020202020204" pitchFamily="34" charset="0"/>
              </a:rPr>
              <a:t> &gt; Novo Reg. Inspeção &gt; nº 20180929001</a:t>
            </a:r>
            <a:endParaRPr lang="en-US" sz="1400" b="1" u="sng" dirty="0">
              <a:solidFill>
                <a:srgbClr val="003F7F"/>
              </a:solidFill>
              <a:cs typeface="Segoe UI Semilight" pitchFamily="34" charset="0"/>
            </a:endParaRPr>
          </a:p>
        </p:txBody>
      </p:sp>
      <p:sp>
        <p:nvSpPr>
          <p:cNvPr id="112" name="Rounded Rectangle 1">
            <a:extLst>
              <a:ext uri="{FF2B5EF4-FFF2-40B4-BE49-F238E27FC236}">
                <a16:creationId xmlns:a16="http://schemas.microsoft.com/office/drawing/2014/main" id="{B03763B7-EDF2-4CFB-8B9A-6000E8F19078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11096173" y="6426054"/>
            <a:ext cx="952498" cy="306000"/>
          </a:xfrm>
          <a:prstGeom prst="roundRect">
            <a:avLst>
              <a:gd name="adj" fmla="val 3573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Salvar</a:t>
            </a:r>
          </a:p>
        </p:txBody>
      </p:sp>
      <p:sp>
        <p:nvSpPr>
          <p:cNvPr id="113" name="Rounded Rectangle 1">
            <a:extLst>
              <a:ext uri="{FF2B5EF4-FFF2-40B4-BE49-F238E27FC236}">
                <a16:creationId xmlns:a16="http://schemas.microsoft.com/office/drawing/2014/main" id="{2A9AE266-CDB2-4EC4-854B-82F2AC4DFE28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9924597" y="6426054"/>
            <a:ext cx="952498" cy="306000"/>
          </a:xfrm>
          <a:prstGeom prst="roundRect">
            <a:avLst>
              <a:gd name="adj" fmla="val 3573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Cancelar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58AB6FD4-9D6F-4D26-B11F-11949A2BBECB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682172" y="1598468"/>
            <a:ext cx="11366499" cy="3133313"/>
          </a:xfrm>
          <a:prstGeom prst="roundRect">
            <a:avLst>
              <a:gd name="adj" fmla="val 2204"/>
            </a:avLst>
          </a:prstGeom>
          <a:noFill/>
          <a:ln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90957212-2348-404C-B45A-AD26C590A2D1}"/>
              </a:ext>
            </a:extLst>
          </p:cNvPr>
          <p:cNvCxnSpPr>
            <a:cxnSpLocks/>
          </p:cNvCxnSpPr>
          <p:nvPr>
            <p:custDataLst>
              <p:custData r:id="rId7"/>
            </p:custDataLst>
          </p:nvPr>
        </p:nvCxnSpPr>
        <p:spPr>
          <a:xfrm>
            <a:off x="774700" y="1939019"/>
            <a:ext cx="11168771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Content">
            <a:extLst>
              <a:ext uri="{FF2B5EF4-FFF2-40B4-BE49-F238E27FC236}">
                <a16:creationId xmlns:a16="http://schemas.microsoft.com/office/drawing/2014/main" id="{73F13B26-04FF-4511-A681-11454B0E711C}"/>
              </a:ext>
            </a:extLst>
          </p:cNvPr>
          <p:cNvSpPr txBox="1"/>
          <p:nvPr>
            <p:custDataLst>
              <p:custData r:id="rId8"/>
            </p:custDataLst>
          </p:nvPr>
        </p:nvSpPr>
        <p:spPr>
          <a:xfrm>
            <a:off x="682172" y="1647330"/>
            <a:ext cx="1720536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b="1" dirty="0">
                <a:solidFill>
                  <a:srgbClr val="003F7F"/>
                </a:solidFill>
                <a:ea typeface="Segoe UI" pitchFamily="34" charset="0"/>
                <a:cs typeface="Segoe UI Semibold" panose="020B0702040204020203" pitchFamily="34" charset="0"/>
              </a:rPr>
              <a:t>Registro de Inspeção</a:t>
            </a: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907896B5-937F-4D20-A41C-7A8520FE3F09}"/>
              </a:ext>
            </a:extLst>
          </p:cNvPr>
          <p:cNvGrpSpPr/>
          <p:nvPr>
            <p:custDataLst>
              <p:custData r:id="rId9"/>
            </p:custDataLst>
          </p:nvPr>
        </p:nvGrpSpPr>
        <p:grpSpPr>
          <a:xfrm>
            <a:off x="788838" y="2158724"/>
            <a:ext cx="1983018" cy="577906"/>
            <a:chOff x="875773" y="2628001"/>
            <a:chExt cx="1928342" cy="577906"/>
          </a:xfrm>
        </p:grpSpPr>
        <p:sp>
          <p:nvSpPr>
            <p:cNvPr id="18" name="Retângulo: Cantos Arredondados 17">
              <a:extLst>
                <a:ext uri="{FF2B5EF4-FFF2-40B4-BE49-F238E27FC236}">
                  <a16:creationId xmlns:a16="http://schemas.microsoft.com/office/drawing/2014/main" id="{A01633AA-7E47-4509-9221-E2E1C33D1189}"/>
                </a:ext>
              </a:extLst>
            </p:cNvPr>
            <p:cNvSpPr/>
            <p:nvPr>
              <p:custDataLst>
                <p:custData r:id="rId33"/>
              </p:custDataLst>
            </p:nvPr>
          </p:nvSpPr>
          <p:spPr>
            <a:xfrm>
              <a:off x="959737" y="2873263"/>
              <a:ext cx="1844378" cy="332644"/>
            </a:xfrm>
            <a:prstGeom prst="roundRect">
              <a:avLst>
                <a:gd name="adj" fmla="val 3212"/>
              </a:avLst>
            </a:prstGeom>
            <a:solidFill>
              <a:srgbClr val="D9D9D9"/>
            </a:solidFill>
            <a:ln>
              <a:solidFill>
                <a:srgbClr val="D4D4D4"/>
              </a:solidFill>
            </a:ln>
            <a:effectLst>
              <a:outerShdw blurRad="12700" algn="ctr" rotWithShape="0">
                <a:prstClr val="black">
                  <a:alpha val="3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rgbClr val="000000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AEQR21150/AEQR21100</a:t>
              </a:r>
              <a:endParaRPr lang="pt-BR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Content">
              <a:extLst>
                <a:ext uri="{FF2B5EF4-FFF2-40B4-BE49-F238E27FC236}">
                  <a16:creationId xmlns:a16="http://schemas.microsoft.com/office/drawing/2014/main" id="{CE8AAB0C-CE28-4CAC-A31E-0B17A79B408A}"/>
                </a:ext>
              </a:extLst>
            </p:cNvPr>
            <p:cNvSpPr txBox="1"/>
            <p:nvPr>
              <p:custDataLst>
                <p:custData r:id="rId34"/>
              </p:custDataLst>
            </p:nvPr>
          </p:nvSpPr>
          <p:spPr>
            <a:xfrm>
              <a:off x="875773" y="2628001"/>
              <a:ext cx="1643292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Referência do produto</a:t>
              </a:r>
            </a:p>
          </p:txBody>
        </p:sp>
      </p:grp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AFE0850A-16FB-4A71-8610-E26A1A2B9CA8}"/>
              </a:ext>
            </a:extLst>
          </p:cNvPr>
          <p:cNvGrpSpPr/>
          <p:nvPr>
            <p:custDataLst>
              <p:custData r:id="rId10"/>
            </p:custDataLst>
          </p:nvPr>
        </p:nvGrpSpPr>
        <p:grpSpPr>
          <a:xfrm>
            <a:off x="3280534" y="2158724"/>
            <a:ext cx="5228466" cy="577906"/>
            <a:chOff x="875773" y="2628001"/>
            <a:chExt cx="5084301" cy="577906"/>
          </a:xfrm>
        </p:grpSpPr>
        <p:sp>
          <p:nvSpPr>
            <p:cNvPr id="28" name="Retângulo: Cantos Arredondados 27">
              <a:extLst>
                <a:ext uri="{FF2B5EF4-FFF2-40B4-BE49-F238E27FC236}">
                  <a16:creationId xmlns:a16="http://schemas.microsoft.com/office/drawing/2014/main" id="{61857B0E-8354-4227-A436-96FB634D88A9}"/>
                </a:ext>
              </a:extLst>
            </p:cNvPr>
            <p:cNvSpPr/>
            <p:nvPr>
              <p:custDataLst>
                <p:custData r:id="rId31"/>
              </p:custDataLst>
            </p:nvPr>
          </p:nvSpPr>
          <p:spPr>
            <a:xfrm>
              <a:off x="959738" y="2873263"/>
              <a:ext cx="5000336" cy="332644"/>
            </a:xfrm>
            <a:prstGeom prst="roundRect">
              <a:avLst>
                <a:gd name="adj" fmla="val 3212"/>
              </a:avLst>
            </a:prstGeom>
            <a:solidFill>
              <a:srgbClr val="D9D9D9"/>
            </a:solidFill>
            <a:ln>
              <a:solidFill>
                <a:srgbClr val="D4D4D4"/>
              </a:solidFill>
            </a:ln>
            <a:effectLst>
              <a:outerShdw blurRad="12700" algn="ctr" rotWithShape="0">
                <a:prstClr val="black">
                  <a:alpha val="3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Sistema de stent periférico autoexpansível de initinil pulsar - 35 - 7.0X170MMX135CM</a:t>
              </a:r>
              <a:endParaRPr lang="en-US" sz="1000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Content">
              <a:extLst>
                <a:ext uri="{FF2B5EF4-FFF2-40B4-BE49-F238E27FC236}">
                  <a16:creationId xmlns:a16="http://schemas.microsoft.com/office/drawing/2014/main" id="{257EC311-9ADB-4485-925F-ED9614C8197A}"/>
                </a:ext>
              </a:extLst>
            </p:cNvPr>
            <p:cNvSpPr txBox="1"/>
            <p:nvPr>
              <p:custDataLst>
                <p:custData r:id="rId32"/>
              </p:custDataLst>
            </p:nvPr>
          </p:nvSpPr>
          <p:spPr>
            <a:xfrm>
              <a:off x="875773" y="2628001"/>
              <a:ext cx="1598085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Descrição do produto</a:t>
              </a:r>
            </a:p>
          </p:txBody>
        </p:sp>
      </p:grp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35C1A53C-D2A4-4658-A469-AE7CE7DCC302}"/>
              </a:ext>
            </a:extLst>
          </p:cNvPr>
          <p:cNvGrpSpPr/>
          <p:nvPr>
            <p:custDataLst>
              <p:custData r:id="rId11"/>
            </p:custDataLst>
          </p:nvPr>
        </p:nvGrpSpPr>
        <p:grpSpPr>
          <a:xfrm>
            <a:off x="9055448" y="2158724"/>
            <a:ext cx="723552" cy="577906"/>
            <a:chOff x="875773" y="2628001"/>
            <a:chExt cx="703602" cy="577906"/>
          </a:xfrm>
        </p:grpSpPr>
        <p:sp>
          <p:nvSpPr>
            <p:cNvPr id="31" name="Retângulo: Cantos Arredondados 30">
              <a:extLst>
                <a:ext uri="{FF2B5EF4-FFF2-40B4-BE49-F238E27FC236}">
                  <a16:creationId xmlns:a16="http://schemas.microsoft.com/office/drawing/2014/main" id="{78FEE1D3-6B6C-46E6-B3E6-DAA484D81C0E}"/>
                </a:ext>
              </a:extLst>
            </p:cNvPr>
            <p:cNvSpPr/>
            <p:nvPr>
              <p:custDataLst>
                <p:custData r:id="rId29"/>
              </p:custDataLst>
            </p:nvPr>
          </p:nvSpPr>
          <p:spPr>
            <a:xfrm>
              <a:off x="959737" y="2873263"/>
              <a:ext cx="619638" cy="332644"/>
            </a:xfrm>
            <a:prstGeom prst="roundRect">
              <a:avLst>
                <a:gd name="adj" fmla="val 3212"/>
              </a:avLst>
            </a:prstGeom>
            <a:solidFill>
              <a:srgbClr val="D9D9D9"/>
            </a:solidFill>
            <a:ln>
              <a:solidFill>
                <a:srgbClr val="D4D4D4"/>
              </a:solidFill>
            </a:ln>
            <a:effectLst>
              <a:outerShdw blurRad="12700" algn="ctr" rotWithShape="0">
                <a:prstClr val="black">
                  <a:alpha val="3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rgbClr val="000000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5117</a:t>
              </a:r>
              <a:endParaRPr lang="pt-BR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Content">
              <a:extLst>
                <a:ext uri="{FF2B5EF4-FFF2-40B4-BE49-F238E27FC236}">
                  <a16:creationId xmlns:a16="http://schemas.microsoft.com/office/drawing/2014/main" id="{40A1E6B7-810D-4B2D-B5AB-6C18867C7312}"/>
                </a:ext>
              </a:extLst>
            </p:cNvPr>
            <p:cNvSpPr txBox="1"/>
            <p:nvPr>
              <p:custDataLst>
                <p:custData r:id="rId30"/>
              </p:custDataLst>
            </p:nvPr>
          </p:nvSpPr>
          <p:spPr>
            <a:xfrm>
              <a:off x="875773" y="2628001"/>
              <a:ext cx="469512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Lote</a:t>
              </a:r>
            </a:p>
          </p:txBody>
        </p:sp>
      </p:grpSp>
      <p:grpSp>
        <p:nvGrpSpPr>
          <p:cNvPr id="33" name="Agrupar 32">
            <a:extLst>
              <a:ext uri="{FF2B5EF4-FFF2-40B4-BE49-F238E27FC236}">
                <a16:creationId xmlns:a16="http://schemas.microsoft.com/office/drawing/2014/main" id="{CF2421E3-4289-41F6-9B53-5674899F844F}"/>
              </a:ext>
            </a:extLst>
          </p:cNvPr>
          <p:cNvGrpSpPr/>
          <p:nvPr>
            <p:custDataLst>
              <p:custData r:id="rId12"/>
            </p:custDataLst>
          </p:nvPr>
        </p:nvGrpSpPr>
        <p:grpSpPr>
          <a:xfrm>
            <a:off x="10299421" y="2158724"/>
            <a:ext cx="1067078" cy="577906"/>
            <a:chOff x="875773" y="2628001"/>
            <a:chExt cx="1037657" cy="577906"/>
          </a:xfrm>
        </p:grpSpPr>
        <p:sp>
          <p:nvSpPr>
            <p:cNvPr id="34" name="Retângulo: Cantos Arredondados 33">
              <a:extLst>
                <a:ext uri="{FF2B5EF4-FFF2-40B4-BE49-F238E27FC236}">
                  <a16:creationId xmlns:a16="http://schemas.microsoft.com/office/drawing/2014/main" id="{A8F52E14-9EE2-458A-8C67-FC3F26E59959}"/>
                </a:ext>
              </a:extLst>
            </p:cNvPr>
            <p:cNvSpPr/>
            <p:nvPr>
              <p:custDataLst>
                <p:custData r:id="rId27"/>
              </p:custDataLst>
            </p:nvPr>
          </p:nvSpPr>
          <p:spPr>
            <a:xfrm>
              <a:off x="959737" y="2873263"/>
              <a:ext cx="953693" cy="332644"/>
            </a:xfrm>
            <a:prstGeom prst="roundRect">
              <a:avLst>
                <a:gd name="adj" fmla="val 3212"/>
              </a:avLst>
            </a:prstGeom>
            <a:solidFill>
              <a:srgbClr val="D9D9D9"/>
            </a:solidFill>
            <a:ln>
              <a:solidFill>
                <a:srgbClr val="D4D4D4"/>
              </a:solidFill>
            </a:ln>
            <a:effectLst>
              <a:outerShdw blurRad="12700" algn="ctr" rotWithShape="0">
                <a:prstClr val="black">
                  <a:alpha val="3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rgbClr val="000000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5117-113111</a:t>
              </a:r>
              <a:endParaRPr lang="pt-BR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Content">
              <a:extLst>
                <a:ext uri="{FF2B5EF4-FFF2-40B4-BE49-F238E27FC236}">
                  <a16:creationId xmlns:a16="http://schemas.microsoft.com/office/drawing/2014/main" id="{F3E00231-BB39-4A53-87CE-5C8D9A02568F}"/>
                </a:ext>
              </a:extLst>
            </p:cNvPr>
            <p:cNvSpPr txBox="1"/>
            <p:nvPr>
              <p:custDataLst>
                <p:custData r:id="rId28"/>
              </p:custDataLst>
            </p:nvPr>
          </p:nvSpPr>
          <p:spPr>
            <a:xfrm>
              <a:off x="875773" y="2628001"/>
              <a:ext cx="606687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E-Lote</a:t>
              </a:r>
            </a:p>
          </p:txBody>
        </p:sp>
      </p:grp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BED585B7-5AF5-4F06-946E-648E4AA82436}"/>
              </a:ext>
            </a:extLst>
          </p:cNvPr>
          <p:cNvGrpSpPr/>
          <p:nvPr>
            <p:custDataLst>
              <p:custData r:id="rId13"/>
            </p:custDataLst>
          </p:nvPr>
        </p:nvGrpSpPr>
        <p:grpSpPr>
          <a:xfrm>
            <a:off x="774700" y="3100948"/>
            <a:ext cx="1983018" cy="577906"/>
            <a:chOff x="875773" y="2628001"/>
            <a:chExt cx="1928342" cy="577906"/>
          </a:xfrm>
        </p:grpSpPr>
        <p:sp>
          <p:nvSpPr>
            <p:cNvPr id="37" name="Retângulo: Cantos Arredondados 36">
              <a:extLst>
                <a:ext uri="{FF2B5EF4-FFF2-40B4-BE49-F238E27FC236}">
                  <a16:creationId xmlns:a16="http://schemas.microsoft.com/office/drawing/2014/main" id="{B41525BF-9D9E-4FCC-BD2C-BF20C56245E0}"/>
                </a:ext>
              </a:extLst>
            </p:cNvPr>
            <p:cNvSpPr/>
            <p:nvPr>
              <p:custDataLst>
                <p:custData r:id="rId25"/>
              </p:custDataLst>
            </p:nvPr>
          </p:nvSpPr>
          <p:spPr>
            <a:xfrm>
              <a:off x="959737" y="2873263"/>
              <a:ext cx="1844378" cy="332644"/>
            </a:xfrm>
            <a:prstGeom prst="roundRect">
              <a:avLst>
                <a:gd name="adj" fmla="val 3212"/>
              </a:avLst>
            </a:prstGeom>
            <a:solidFill>
              <a:srgbClr val="D9D9D9"/>
            </a:solidFill>
            <a:ln>
              <a:solidFill>
                <a:srgbClr val="D4D4D4"/>
              </a:solidFill>
            </a:ln>
            <a:effectLst>
              <a:outerShdw blurRad="12700" algn="ctr" rotWithShape="0">
                <a:prstClr val="black">
                  <a:alpha val="3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rgbClr val="000000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8151920001</a:t>
              </a:r>
              <a:endParaRPr lang="pt-BR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Content">
              <a:extLst>
                <a:ext uri="{FF2B5EF4-FFF2-40B4-BE49-F238E27FC236}">
                  <a16:creationId xmlns:a16="http://schemas.microsoft.com/office/drawing/2014/main" id="{78F4AB1E-0313-448D-8C86-0F19AA1482BF}"/>
                </a:ext>
              </a:extLst>
            </p:cNvPr>
            <p:cNvSpPr txBox="1"/>
            <p:nvPr>
              <p:custDataLst>
                <p:custData r:id="rId26"/>
              </p:custDataLst>
            </p:nvPr>
          </p:nvSpPr>
          <p:spPr>
            <a:xfrm>
              <a:off x="875773" y="2628001"/>
              <a:ext cx="1294121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Registro ANVISA</a:t>
              </a:r>
            </a:p>
          </p:txBody>
        </p:sp>
      </p:grp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09919F53-9C1D-4C37-8B05-480F7CBC063D}"/>
              </a:ext>
            </a:extLst>
          </p:cNvPr>
          <p:cNvGrpSpPr/>
          <p:nvPr>
            <p:custDataLst>
              <p:custData r:id="rId14"/>
            </p:custDataLst>
          </p:nvPr>
        </p:nvGrpSpPr>
        <p:grpSpPr>
          <a:xfrm>
            <a:off x="3267834" y="3100948"/>
            <a:ext cx="1189866" cy="577906"/>
            <a:chOff x="875773" y="2628001"/>
            <a:chExt cx="1157059" cy="577906"/>
          </a:xfrm>
        </p:grpSpPr>
        <p:sp>
          <p:nvSpPr>
            <p:cNvPr id="41" name="Retângulo: Cantos Arredondados 40">
              <a:extLst>
                <a:ext uri="{FF2B5EF4-FFF2-40B4-BE49-F238E27FC236}">
                  <a16:creationId xmlns:a16="http://schemas.microsoft.com/office/drawing/2014/main" id="{D834561A-B248-40AF-8EAC-E05D2BB767F2}"/>
                </a:ext>
              </a:extLst>
            </p:cNvPr>
            <p:cNvSpPr/>
            <p:nvPr>
              <p:custDataLst>
                <p:custData r:id="rId23"/>
              </p:custDataLst>
            </p:nvPr>
          </p:nvSpPr>
          <p:spPr>
            <a:xfrm>
              <a:off x="959737" y="2873263"/>
              <a:ext cx="1073095" cy="332644"/>
            </a:xfrm>
            <a:prstGeom prst="roundRect">
              <a:avLst>
                <a:gd name="adj" fmla="val 3212"/>
              </a:avLst>
            </a:prstGeom>
            <a:solidFill>
              <a:srgbClr val="D9D9D9"/>
            </a:solidFill>
            <a:ln>
              <a:solidFill>
                <a:srgbClr val="D4D4D4"/>
              </a:solidFill>
            </a:ln>
            <a:effectLst>
              <a:outerShdw blurRad="12700" algn="ctr" rotWithShape="0">
                <a:prstClr val="black">
                  <a:alpha val="3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rgbClr val="000000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31/12/2022</a:t>
              </a:r>
              <a:endParaRPr lang="pt-BR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Content">
              <a:extLst>
                <a:ext uri="{FF2B5EF4-FFF2-40B4-BE49-F238E27FC236}">
                  <a16:creationId xmlns:a16="http://schemas.microsoft.com/office/drawing/2014/main" id="{9758FDE2-5F6F-438A-A515-82028083C84A}"/>
                </a:ext>
              </a:extLst>
            </p:cNvPr>
            <p:cNvSpPr txBox="1"/>
            <p:nvPr>
              <p:custDataLst>
                <p:custData r:id="rId24"/>
              </p:custDataLst>
            </p:nvPr>
          </p:nvSpPr>
          <p:spPr>
            <a:xfrm>
              <a:off x="875773" y="2628001"/>
              <a:ext cx="743862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Validade</a:t>
              </a:r>
            </a:p>
          </p:txBody>
        </p:sp>
      </p:grp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A7CD2FE0-8D3A-4C79-B9AE-EE86D4CD9D8E}"/>
              </a:ext>
            </a:extLst>
          </p:cNvPr>
          <p:cNvGrpSpPr/>
          <p:nvPr/>
        </p:nvGrpSpPr>
        <p:grpSpPr>
          <a:xfrm>
            <a:off x="4978534" y="3090346"/>
            <a:ext cx="1663565" cy="588508"/>
            <a:chOff x="6087718" y="1983022"/>
            <a:chExt cx="1663565" cy="588508"/>
          </a:xfrm>
        </p:grpSpPr>
        <p:grpSp>
          <p:nvGrpSpPr>
            <p:cNvPr id="44" name="Agrupar 43">
              <a:extLst>
                <a:ext uri="{FF2B5EF4-FFF2-40B4-BE49-F238E27FC236}">
                  <a16:creationId xmlns:a16="http://schemas.microsoft.com/office/drawing/2014/main" id="{969EFC68-9A0A-440B-9EA3-4EA254CCC49D}"/>
                </a:ext>
              </a:extLst>
            </p:cNvPr>
            <p:cNvGrpSpPr/>
            <p:nvPr/>
          </p:nvGrpSpPr>
          <p:grpSpPr>
            <a:xfrm>
              <a:off x="6087718" y="1993624"/>
              <a:ext cx="1663565" cy="577906"/>
              <a:chOff x="2791059" y="2947903"/>
              <a:chExt cx="1663565" cy="577906"/>
            </a:xfrm>
          </p:grpSpPr>
          <p:grpSp>
            <p:nvGrpSpPr>
              <p:cNvPr id="46" name="Agrupar 45">
                <a:extLst>
                  <a:ext uri="{FF2B5EF4-FFF2-40B4-BE49-F238E27FC236}">
                    <a16:creationId xmlns:a16="http://schemas.microsoft.com/office/drawing/2014/main" id="{B5EFBFDD-49B9-40CB-8FD4-2E3ECF3B5654}"/>
                  </a:ext>
                </a:extLst>
              </p:cNvPr>
              <p:cNvGrpSpPr/>
              <p:nvPr>
                <p:custDataLst>
                  <p:custData r:id="rId20"/>
                </p:custDataLst>
              </p:nvPr>
            </p:nvGrpSpPr>
            <p:grpSpPr>
              <a:xfrm>
                <a:off x="2791059" y="2947903"/>
                <a:ext cx="1663565" cy="577906"/>
                <a:chOff x="875773" y="2628001"/>
                <a:chExt cx="1617699" cy="577906"/>
              </a:xfrm>
            </p:grpSpPr>
            <p:sp>
              <p:nvSpPr>
                <p:cNvPr id="48" name="Retângulo: Cantos Arredondados 47">
                  <a:extLst>
                    <a:ext uri="{FF2B5EF4-FFF2-40B4-BE49-F238E27FC236}">
                      <a16:creationId xmlns:a16="http://schemas.microsoft.com/office/drawing/2014/main" id="{A80A3290-C186-46A6-9A25-EC3A9327DE0C}"/>
                    </a:ext>
                  </a:extLst>
                </p:cNvPr>
                <p:cNvSpPr/>
                <p:nvPr>
                  <p:custDataLst>
                    <p:custData r:id="rId21"/>
                  </p:custDataLst>
                </p:nvPr>
              </p:nvSpPr>
              <p:spPr>
                <a:xfrm>
                  <a:off x="959739" y="2873263"/>
                  <a:ext cx="1533733" cy="332644"/>
                </a:xfrm>
                <a:prstGeom prst="roundRect">
                  <a:avLst>
                    <a:gd name="adj" fmla="val 3212"/>
                  </a:avLst>
                </a:prstGeom>
                <a:noFill/>
                <a:ln>
                  <a:solidFill>
                    <a:srgbClr val="D4D4D4"/>
                  </a:solidFill>
                </a:ln>
                <a:effectLst>
                  <a:outerShdw blurRad="12700" algn="ctr" rotWithShape="0">
                    <a:prstClr val="black">
                      <a:alpha val="31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000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Segoe UI" pitchFamily="34" charset="0"/>
                      <a:cs typeface="Arial" panose="020B0604020202020204" pitchFamily="34" charset="0"/>
                    </a:rPr>
                    <a:t>Não Conforme</a:t>
                  </a:r>
                </a:p>
              </p:txBody>
            </p:sp>
            <p:sp>
              <p:nvSpPr>
                <p:cNvPr id="49" name="Content">
                  <a:extLst>
                    <a:ext uri="{FF2B5EF4-FFF2-40B4-BE49-F238E27FC236}">
                      <a16:creationId xmlns:a16="http://schemas.microsoft.com/office/drawing/2014/main" id="{86E7B0E4-FFB4-4E5A-93AA-9ADE5995BD55}"/>
                    </a:ext>
                  </a:extLst>
                </p:cNvPr>
                <p:cNvSpPr txBox="1"/>
                <p:nvPr>
                  <p:custDataLst>
                    <p:custData r:id="rId22"/>
                  </p:custDataLst>
                </p:nvPr>
              </p:nvSpPr>
              <p:spPr>
                <a:xfrm>
                  <a:off x="875773" y="2628001"/>
                  <a:ext cx="1110182" cy="215444"/>
                </a:xfrm>
                <a:prstGeom prst="rect">
                  <a:avLst/>
                </a:prstGeom>
                <a:noFill/>
              </p:spPr>
              <p:txBody>
                <a:bodyPr wrap="none" lIns="91440" tIns="18288" rIns="91440" bIns="27432" rtlCol="0" anchor="ctr" anchorCtr="0">
                  <a:spAutoFit/>
                </a:bodyPr>
                <a:lstStyle/>
                <a:p>
                  <a:r>
                    <a:rPr lang="en-US" sz="1100" b="1" dirty="0">
                      <a:solidFill>
                        <a:schemeClr val="bg2">
                          <a:lumMod val="50000"/>
                        </a:schemeClr>
                      </a:solidFill>
                      <a:latin typeface="Arial" panose="020B0604020202020204" pitchFamily="34" charset="0"/>
                      <a:ea typeface="Segoe UI" pitchFamily="34" charset="0"/>
                      <a:cs typeface="Arial" panose="020B0604020202020204" pitchFamily="34" charset="0"/>
                    </a:rPr>
                    <a:t>Conformidade</a:t>
                  </a:r>
                </a:p>
              </p:txBody>
            </p:sp>
          </p:grpSp>
          <p:sp>
            <p:nvSpPr>
              <p:cNvPr id="47" name="DownArrow">
                <a:extLst>
                  <a:ext uri="{FF2B5EF4-FFF2-40B4-BE49-F238E27FC236}">
                    <a16:creationId xmlns:a16="http://schemas.microsoft.com/office/drawing/2014/main" id="{7057FC78-0FCA-4FE1-A7F6-145B3338D314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4304156" y="3354375"/>
                <a:ext cx="81307" cy="48767"/>
              </a:xfrm>
              <a:prstGeom prst="triangle">
                <a:avLst/>
              </a:prstGeom>
              <a:solidFill>
                <a:srgbClr val="FFFFFF">
                  <a:lumMod val="75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square" rtlCol="0" anchor="ctr"/>
              <a:lstStyle/>
              <a:p>
                <a:pPr algn="ctr"/>
                <a:endParaRPr lang="en-US" sz="2400" dirty="0"/>
              </a:p>
            </p:txBody>
          </p:sp>
        </p:grpSp>
        <p:sp>
          <p:nvSpPr>
            <p:cNvPr id="45" name="Content">
              <a:extLst>
                <a:ext uri="{FF2B5EF4-FFF2-40B4-BE49-F238E27FC236}">
                  <a16:creationId xmlns:a16="http://schemas.microsoft.com/office/drawing/2014/main" id="{08B68A07-1A78-4D07-8127-DEA57D6A5C92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7115039" y="1983022"/>
              <a:ext cx="239168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*</a:t>
              </a:r>
            </a:p>
          </p:txBody>
        </p:sp>
      </p:grpSp>
      <p:grpSp>
        <p:nvGrpSpPr>
          <p:cNvPr id="50" name="Agrupar 49">
            <a:extLst>
              <a:ext uri="{FF2B5EF4-FFF2-40B4-BE49-F238E27FC236}">
                <a16:creationId xmlns:a16="http://schemas.microsoft.com/office/drawing/2014/main" id="{9B041E02-AE87-425E-AF5F-039C31FFC0D2}"/>
              </a:ext>
            </a:extLst>
          </p:cNvPr>
          <p:cNvGrpSpPr/>
          <p:nvPr/>
        </p:nvGrpSpPr>
        <p:grpSpPr>
          <a:xfrm>
            <a:off x="7156050" y="3090346"/>
            <a:ext cx="3867548" cy="588508"/>
            <a:chOff x="6087718" y="1983022"/>
            <a:chExt cx="3867548" cy="588508"/>
          </a:xfrm>
        </p:grpSpPr>
        <p:grpSp>
          <p:nvGrpSpPr>
            <p:cNvPr id="51" name="Agrupar 50">
              <a:extLst>
                <a:ext uri="{FF2B5EF4-FFF2-40B4-BE49-F238E27FC236}">
                  <a16:creationId xmlns:a16="http://schemas.microsoft.com/office/drawing/2014/main" id="{88AD9359-E592-4381-A2B7-9590FABEA2BD}"/>
                </a:ext>
              </a:extLst>
            </p:cNvPr>
            <p:cNvGrpSpPr/>
            <p:nvPr/>
          </p:nvGrpSpPr>
          <p:grpSpPr>
            <a:xfrm>
              <a:off x="6087718" y="1993624"/>
              <a:ext cx="3867548" cy="577906"/>
              <a:chOff x="2791059" y="2947903"/>
              <a:chExt cx="3867548" cy="577906"/>
            </a:xfrm>
          </p:grpSpPr>
          <p:grpSp>
            <p:nvGrpSpPr>
              <p:cNvPr id="53" name="Agrupar 52">
                <a:extLst>
                  <a:ext uri="{FF2B5EF4-FFF2-40B4-BE49-F238E27FC236}">
                    <a16:creationId xmlns:a16="http://schemas.microsoft.com/office/drawing/2014/main" id="{D9AFE778-030D-4F0C-917D-4FCDBBC42DE2}"/>
                  </a:ext>
                </a:extLst>
              </p:cNvPr>
              <p:cNvGrpSpPr/>
              <p:nvPr>
                <p:custDataLst>
                  <p:custData r:id="rId16"/>
                </p:custDataLst>
              </p:nvPr>
            </p:nvGrpSpPr>
            <p:grpSpPr>
              <a:xfrm>
                <a:off x="2791059" y="2947903"/>
                <a:ext cx="3867548" cy="577906"/>
                <a:chOff x="875773" y="2628001"/>
                <a:chExt cx="3760916" cy="577906"/>
              </a:xfrm>
            </p:grpSpPr>
            <p:sp>
              <p:nvSpPr>
                <p:cNvPr id="55" name="Retângulo: Cantos Arredondados 54">
                  <a:extLst>
                    <a:ext uri="{FF2B5EF4-FFF2-40B4-BE49-F238E27FC236}">
                      <a16:creationId xmlns:a16="http://schemas.microsoft.com/office/drawing/2014/main" id="{AC0D0259-4FE7-4A5A-9BF5-B3916D758E3A}"/>
                    </a:ext>
                  </a:extLst>
                </p:cNvPr>
                <p:cNvSpPr/>
                <p:nvPr>
                  <p:custDataLst>
                    <p:custData r:id="rId17"/>
                  </p:custDataLst>
                </p:nvPr>
              </p:nvSpPr>
              <p:spPr>
                <a:xfrm>
                  <a:off x="959739" y="2873263"/>
                  <a:ext cx="3676950" cy="332644"/>
                </a:xfrm>
                <a:prstGeom prst="roundRect">
                  <a:avLst>
                    <a:gd name="adj" fmla="val 3212"/>
                  </a:avLst>
                </a:prstGeom>
                <a:noFill/>
                <a:ln>
                  <a:solidFill>
                    <a:srgbClr val="D4D4D4"/>
                  </a:solidFill>
                </a:ln>
                <a:effectLst>
                  <a:outerShdw blurRad="12700" algn="ctr" rotWithShape="0">
                    <a:prstClr val="black">
                      <a:alpha val="31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000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Segoe UI" pitchFamily="34" charset="0"/>
                      <a:cs typeface="Arial" panose="020B0604020202020204" pitchFamily="34" charset="0"/>
                    </a:rPr>
                    <a:t>Material não funcionou em procedimento</a:t>
                  </a:r>
                </a:p>
              </p:txBody>
            </p:sp>
            <p:sp>
              <p:nvSpPr>
                <p:cNvPr id="56" name="Content">
                  <a:extLst>
                    <a:ext uri="{FF2B5EF4-FFF2-40B4-BE49-F238E27FC236}">
                      <a16:creationId xmlns:a16="http://schemas.microsoft.com/office/drawing/2014/main" id="{51FB07A5-E4AC-4BE4-A2A2-81E5813E03AF}"/>
                    </a:ext>
                  </a:extLst>
                </p:cNvPr>
                <p:cNvSpPr txBox="1"/>
                <p:nvPr>
                  <p:custDataLst>
                    <p:custData r:id="rId18"/>
                  </p:custDataLst>
                </p:nvPr>
              </p:nvSpPr>
              <p:spPr>
                <a:xfrm>
                  <a:off x="875773" y="2628001"/>
                  <a:ext cx="1933233" cy="215444"/>
                </a:xfrm>
                <a:prstGeom prst="rect">
                  <a:avLst/>
                </a:prstGeom>
                <a:noFill/>
              </p:spPr>
              <p:txBody>
                <a:bodyPr wrap="none" lIns="91440" tIns="18288" rIns="91440" bIns="27432" rtlCol="0" anchor="ctr" anchorCtr="0">
                  <a:spAutoFit/>
                </a:bodyPr>
                <a:lstStyle/>
                <a:p>
                  <a:r>
                    <a:rPr lang="en-US" sz="1100" b="1" dirty="0">
                      <a:solidFill>
                        <a:schemeClr val="bg2">
                          <a:lumMod val="50000"/>
                        </a:schemeClr>
                      </a:solidFill>
                      <a:latin typeface="Arial" panose="020B0604020202020204" pitchFamily="34" charset="0"/>
                      <a:ea typeface="Segoe UI" pitchFamily="34" charset="0"/>
                      <a:cs typeface="Arial" panose="020B0604020202020204" pitchFamily="34" charset="0"/>
                    </a:rPr>
                    <a:t>Tipo de Não Conformidade</a:t>
                  </a:r>
                </a:p>
              </p:txBody>
            </p:sp>
          </p:grpSp>
          <p:sp>
            <p:nvSpPr>
              <p:cNvPr id="54" name="DownArrow">
                <a:extLst>
                  <a:ext uri="{FF2B5EF4-FFF2-40B4-BE49-F238E27FC236}">
                    <a16:creationId xmlns:a16="http://schemas.microsoft.com/office/drawing/2014/main" id="{C630504E-1D5C-47CC-BB60-29DC03BDD842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6513956" y="3354375"/>
                <a:ext cx="81307" cy="48767"/>
              </a:xfrm>
              <a:prstGeom prst="triangle">
                <a:avLst/>
              </a:prstGeom>
              <a:solidFill>
                <a:srgbClr val="FFFFFF">
                  <a:lumMod val="75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square" rtlCol="0" anchor="ctr"/>
              <a:lstStyle/>
              <a:p>
                <a:pPr algn="ctr"/>
                <a:endParaRPr lang="en-US" sz="2400" dirty="0"/>
              </a:p>
            </p:txBody>
          </p:sp>
        </p:grpSp>
        <p:sp>
          <p:nvSpPr>
            <p:cNvPr id="52" name="Content">
              <a:extLst>
                <a:ext uri="{FF2B5EF4-FFF2-40B4-BE49-F238E27FC236}">
                  <a16:creationId xmlns:a16="http://schemas.microsoft.com/office/drawing/2014/main" id="{4858EA44-A6EB-47F3-A2AC-97F06CD167EB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7978639" y="1983022"/>
              <a:ext cx="239168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*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9864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Conector reto 57">
            <a:extLst>
              <a:ext uri="{FF2B5EF4-FFF2-40B4-BE49-F238E27FC236}">
                <a16:creationId xmlns:a16="http://schemas.microsoft.com/office/drawing/2014/main" id="{A6A0C81D-B449-4936-94FC-25AD869DC347}"/>
              </a:ext>
            </a:extLst>
          </p:cNvPr>
          <p:cNvCxnSpPr/>
          <p:nvPr>
            <p:custDataLst>
              <p:custData r:id="rId1"/>
            </p:custDataLst>
          </p:nvPr>
        </p:nvCxnSpPr>
        <p:spPr>
          <a:xfrm>
            <a:off x="508000" y="1291771"/>
            <a:ext cx="116840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Content">
            <a:extLst>
              <a:ext uri="{FF2B5EF4-FFF2-40B4-BE49-F238E27FC236}">
                <a16:creationId xmlns:a16="http://schemas.microsoft.com/office/drawing/2014/main" id="{C0AAA8CD-4158-42DE-99C0-890E62A8305D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602776" y="835717"/>
            <a:ext cx="2241191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000" b="1" dirty="0">
                <a:solidFill>
                  <a:srgbClr val="003F7F"/>
                </a:solidFill>
                <a:ea typeface="Segoe UI" pitchFamily="34" charset="0"/>
                <a:cs typeface="Segoe UI Semibold" panose="020B0702040204020203" pitchFamily="34" charset="0"/>
              </a:rPr>
              <a:t>Pedidos de Compra</a:t>
            </a:r>
          </a:p>
        </p:txBody>
      </p:sp>
      <p:grpSp>
        <p:nvGrpSpPr>
          <p:cNvPr id="68" name="Agrupar 67">
            <a:extLst>
              <a:ext uri="{FF2B5EF4-FFF2-40B4-BE49-F238E27FC236}">
                <a16:creationId xmlns:a16="http://schemas.microsoft.com/office/drawing/2014/main" id="{50234187-C01A-44C1-B4E8-866C10A7A867}"/>
              </a:ext>
            </a:extLst>
          </p:cNvPr>
          <p:cNvGrpSpPr/>
          <p:nvPr>
            <p:custDataLst>
              <p:custData r:id="rId3"/>
            </p:custDataLst>
          </p:nvPr>
        </p:nvGrpSpPr>
        <p:grpSpPr>
          <a:xfrm>
            <a:off x="10725150" y="818604"/>
            <a:ext cx="1352550" cy="353943"/>
            <a:chOff x="2044424" y="2980058"/>
            <a:chExt cx="1352550" cy="353943"/>
          </a:xfrm>
        </p:grpSpPr>
        <p:sp>
          <p:nvSpPr>
            <p:cNvPr id="63" name="Rounded Rectangle 1">
              <a:extLst>
                <a:ext uri="{FF2B5EF4-FFF2-40B4-BE49-F238E27FC236}">
                  <a16:creationId xmlns:a16="http://schemas.microsoft.com/office/drawing/2014/main" id="{EECA7482-0DCA-470E-8B8E-9E4A68C30718}"/>
                </a:ext>
              </a:extLst>
            </p:cNvPr>
            <p:cNvSpPr/>
            <p:nvPr>
              <p:custDataLst>
                <p:custData r:id="rId29"/>
              </p:custDataLst>
            </p:nvPr>
          </p:nvSpPr>
          <p:spPr>
            <a:xfrm>
              <a:off x="2044424" y="2980058"/>
              <a:ext cx="1352550" cy="353943"/>
            </a:xfrm>
            <a:prstGeom prst="roundRect">
              <a:avLst>
                <a:gd name="adj" fmla="val 5367"/>
              </a:avLst>
            </a:prstGeom>
            <a:solidFill>
              <a:srgbClr val="CFDBE7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1200" b="1" dirty="0">
                  <a:solidFill>
                    <a:srgbClr val="0D4A8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Novo Pedido</a:t>
              </a:r>
            </a:p>
          </p:txBody>
        </p:sp>
        <p:pic>
          <p:nvPicPr>
            <p:cNvPr id="66" name="Picture 1">
              <a:extLst>
                <a:ext uri="{FF2B5EF4-FFF2-40B4-BE49-F238E27FC236}">
                  <a16:creationId xmlns:a16="http://schemas.microsoft.com/office/drawing/2014/main" id="{FC527E85-BFC3-49C8-97CA-4961A7953FA8}"/>
                </a:ext>
              </a:extLst>
            </p:cNvPr>
            <p:cNvPicPr>
              <a:picLocks noChangeAspect="1"/>
            </p:cNvPicPr>
            <p:nvPr>
              <p:custDataLst>
                <p:custData r:id="rId30"/>
              </p:custDataLst>
            </p:nvPr>
          </p:nvPicPr>
          <p:blipFill>
            <a:blip r:embed="rId32" cstate="print">
              <a:duotone>
                <a:prstClr val="black"/>
                <a:srgbClr val="002D73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2012" y="3058029"/>
              <a:ext cx="226660" cy="198000"/>
            </a:xfrm>
            <a:prstGeom prst="rect">
              <a:avLst/>
            </a:prstGeom>
          </p:spPr>
        </p:pic>
      </p:grpSp>
      <p:sp>
        <p:nvSpPr>
          <p:cNvPr id="71" name="Retângulo: Cantos Arredondados 70">
            <a:extLst>
              <a:ext uri="{FF2B5EF4-FFF2-40B4-BE49-F238E27FC236}">
                <a16:creationId xmlns:a16="http://schemas.microsoft.com/office/drawing/2014/main" id="{D4187EED-88BB-4DCF-B81A-831F14AC4D8B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711200" y="1515406"/>
            <a:ext cx="11366499" cy="1913592"/>
          </a:xfrm>
          <a:prstGeom prst="roundRect">
            <a:avLst>
              <a:gd name="adj" fmla="val 2204"/>
            </a:avLst>
          </a:prstGeom>
          <a:noFill/>
          <a:ln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Retângulo: Cantos Arredondados 75">
            <a:extLst>
              <a:ext uri="{FF2B5EF4-FFF2-40B4-BE49-F238E27FC236}">
                <a16:creationId xmlns:a16="http://schemas.microsoft.com/office/drawing/2014/main" id="{C0A17633-3027-4005-9C73-4835EFE73D9E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911225" y="1719572"/>
            <a:ext cx="4867275" cy="307063"/>
          </a:xfrm>
          <a:prstGeom prst="roundRect">
            <a:avLst>
              <a:gd name="adj" fmla="val 3212"/>
            </a:avLst>
          </a:prstGeom>
          <a:noFill/>
          <a:ln>
            <a:solidFill>
              <a:srgbClr val="D4D4D4"/>
            </a:solidFill>
          </a:ln>
          <a:effectLst>
            <a:outerShdw blurRad="12700" algn="ct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rgbClr val="757575"/>
                </a:solidFill>
                <a:latin typeface="+mj-lt"/>
              </a:rPr>
              <a:t>Pesquisa por Número do Pedido ou Parte do nome do Fornecedor...</a:t>
            </a:r>
          </a:p>
        </p:txBody>
      </p:sp>
      <p:sp>
        <p:nvSpPr>
          <p:cNvPr id="79" name="Rounded Rectangle 1">
            <a:extLst>
              <a:ext uri="{FF2B5EF4-FFF2-40B4-BE49-F238E27FC236}">
                <a16:creationId xmlns:a16="http://schemas.microsoft.com/office/drawing/2014/main" id="{D11D9EC2-0D8E-4787-B005-E53EA55DA647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5934078" y="1719572"/>
            <a:ext cx="952498" cy="306000"/>
          </a:xfrm>
          <a:prstGeom prst="roundRect">
            <a:avLst>
              <a:gd name="adj" fmla="val 3573"/>
            </a:avLst>
          </a:prstGeom>
          <a:solidFill>
            <a:srgbClr val="003F80"/>
          </a:solidFill>
          <a:ln>
            <a:solidFill>
              <a:srgbClr val="00408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Pesquisar</a:t>
            </a:r>
          </a:p>
        </p:txBody>
      </p:sp>
      <p:sp>
        <p:nvSpPr>
          <p:cNvPr id="81" name="Rounded Rectangle 1">
            <a:extLst>
              <a:ext uri="{FF2B5EF4-FFF2-40B4-BE49-F238E27FC236}">
                <a16:creationId xmlns:a16="http://schemas.microsoft.com/office/drawing/2014/main" id="{1876A1A5-439B-438A-B405-7F11C772B88C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7000877" y="1719572"/>
            <a:ext cx="952498" cy="306000"/>
          </a:xfrm>
          <a:prstGeom prst="roundRect">
            <a:avLst>
              <a:gd name="adj" fmla="val 3573"/>
            </a:avLst>
          </a:prstGeom>
          <a:solidFill>
            <a:schemeClr val="bg1"/>
          </a:solidFill>
          <a:ln>
            <a:solidFill>
              <a:srgbClr val="CCCCCC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4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Limpar</a:t>
            </a:r>
          </a:p>
        </p:txBody>
      </p:sp>
      <p:sp>
        <p:nvSpPr>
          <p:cNvPr id="84" name="Triângulo isósceles 83">
            <a:extLst>
              <a:ext uri="{FF2B5EF4-FFF2-40B4-BE49-F238E27FC236}">
                <a16:creationId xmlns:a16="http://schemas.microsoft.com/office/drawing/2014/main" id="{23C6AFFD-AA75-4069-B22E-194816E40E69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 rot="10800000">
            <a:off x="959910" y="2214787"/>
            <a:ext cx="108000" cy="68400"/>
          </a:xfrm>
          <a:prstGeom prst="triangle">
            <a:avLst/>
          </a:prstGeom>
          <a:gradFill flip="none" rotWithShape="1">
            <a:gsLst>
              <a:gs pos="0">
                <a:srgbClr val="ABABAB">
                  <a:tint val="66000"/>
                  <a:satMod val="160000"/>
                </a:srgbClr>
              </a:gs>
              <a:gs pos="55000">
                <a:srgbClr val="B5B5B5"/>
              </a:gs>
              <a:gs pos="100000">
                <a:srgbClr val="ABABAB">
                  <a:tint val="23500"/>
                  <a:satMod val="160000"/>
                </a:srgbClr>
              </a:gs>
            </a:gsLst>
            <a:lin ang="8100000" scaled="1"/>
            <a:tileRect/>
          </a:gradFill>
          <a:ln w="9525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6" name="Content">
            <a:extLst>
              <a:ext uri="{FF2B5EF4-FFF2-40B4-BE49-F238E27FC236}">
                <a16:creationId xmlns:a16="http://schemas.microsoft.com/office/drawing/2014/main" id="{2521D7AC-5488-462E-88B6-4B185A3A2E55}"/>
              </a:ext>
            </a:extLst>
          </p:cNvPr>
          <p:cNvSpPr txBox="1"/>
          <p:nvPr>
            <p:custDataLst>
              <p:custData r:id="rId9"/>
            </p:custDataLst>
          </p:nvPr>
        </p:nvSpPr>
        <p:spPr>
          <a:xfrm>
            <a:off x="1035049" y="2142547"/>
            <a:ext cx="965329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100" b="1" dirty="0">
                <a:solidFill>
                  <a:srgbClr val="09598C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Mais Filtros</a:t>
            </a:r>
          </a:p>
        </p:txBody>
      </p:sp>
      <p:sp>
        <p:nvSpPr>
          <p:cNvPr id="88" name="Retângulo: Cantos Arredondados 87">
            <a:extLst>
              <a:ext uri="{FF2B5EF4-FFF2-40B4-BE49-F238E27FC236}">
                <a16:creationId xmlns:a16="http://schemas.microsoft.com/office/drawing/2014/main" id="{7FBE047E-9D2C-4C49-8F7E-260699FB8435}"/>
              </a:ext>
            </a:extLst>
          </p:cNvPr>
          <p:cNvSpPr/>
          <p:nvPr>
            <p:custDataLst>
              <p:custData r:id="rId10"/>
            </p:custDataLst>
          </p:nvPr>
        </p:nvSpPr>
        <p:spPr>
          <a:xfrm>
            <a:off x="1985899" y="2442335"/>
            <a:ext cx="1278174" cy="307063"/>
          </a:xfrm>
          <a:prstGeom prst="roundRect">
            <a:avLst>
              <a:gd name="adj" fmla="val 3212"/>
            </a:avLst>
          </a:prstGeom>
          <a:noFill/>
          <a:ln>
            <a:solidFill>
              <a:srgbClr val="D4D4D4"/>
            </a:solidFill>
          </a:ln>
          <a:effectLst>
            <a:outerShdw blurRad="12700" algn="ct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300" dirty="0">
                <a:solidFill>
                  <a:srgbClr val="757575"/>
                </a:solidFill>
                <a:latin typeface="+mj-lt"/>
              </a:rPr>
              <a:t>DD/MM/YYYY</a:t>
            </a:r>
          </a:p>
        </p:txBody>
      </p:sp>
      <p:sp>
        <p:nvSpPr>
          <p:cNvPr id="91" name="Content">
            <a:extLst>
              <a:ext uri="{FF2B5EF4-FFF2-40B4-BE49-F238E27FC236}">
                <a16:creationId xmlns:a16="http://schemas.microsoft.com/office/drawing/2014/main" id="{11934822-B916-468B-B510-56489E1748C7}"/>
              </a:ext>
            </a:extLst>
          </p:cNvPr>
          <p:cNvSpPr txBox="1"/>
          <p:nvPr>
            <p:custDataLst>
              <p:custData r:id="rId11"/>
            </p:custDataLst>
          </p:nvPr>
        </p:nvSpPr>
        <p:spPr>
          <a:xfrm>
            <a:off x="896873" y="2480435"/>
            <a:ext cx="482824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92" name="Retângulo: Cantos Arredondados 91">
            <a:extLst>
              <a:ext uri="{FF2B5EF4-FFF2-40B4-BE49-F238E27FC236}">
                <a16:creationId xmlns:a16="http://schemas.microsoft.com/office/drawing/2014/main" id="{6CF621B5-C594-49CE-8E39-588BF0715446}"/>
              </a:ext>
            </a:extLst>
          </p:cNvPr>
          <p:cNvSpPr/>
          <p:nvPr>
            <p:custDataLst>
              <p:custData r:id="rId12"/>
            </p:custDataLst>
          </p:nvPr>
        </p:nvSpPr>
        <p:spPr>
          <a:xfrm>
            <a:off x="3666992" y="2442335"/>
            <a:ext cx="1278174" cy="307063"/>
          </a:xfrm>
          <a:prstGeom prst="roundRect">
            <a:avLst>
              <a:gd name="adj" fmla="val 3212"/>
            </a:avLst>
          </a:prstGeom>
          <a:noFill/>
          <a:ln>
            <a:solidFill>
              <a:srgbClr val="D4D4D4"/>
            </a:solidFill>
          </a:ln>
          <a:effectLst>
            <a:outerShdw blurRad="12700" algn="ct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300" dirty="0">
                <a:solidFill>
                  <a:srgbClr val="757575"/>
                </a:solidFill>
                <a:latin typeface="+mj-lt"/>
              </a:rPr>
              <a:t>DD/MM/YYYY</a:t>
            </a:r>
          </a:p>
        </p:txBody>
      </p:sp>
      <p:sp>
        <p:nvSpPr>
          <p:cNvPr id="93" name="Content">
            <a:extLst>
              <a:ext uri="{FF2B5EF4-FFF2-40B4-BE49-F238E27FC236}">
                <a16:creationId xmlns:a16="http://schemas.microsoft.com/office/drawing/2014/main" id="{6D711AE9-464F-4D8C-97A6-FEE3411944E6}"/>
              </a:ext>
            </a:extLst>
          </p:cNvPr>
          <p:cNvSpPr txBox="1"/>
          <p:nvPr>
            <p:custDataLst>
              <p:custData r:id="rId13"/>
            </p:custDataLst>
          </p:nvPr>
        </p:nvSpPr>
        <p:spPr>
          <a:xfrm>
            <a:off x="3264073" y="2478942"/>
            <a:ext cx="380232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até</a:t>
            </a:r>
          </a:p>
        </p:txBody>
      </p:sp>
      <p:pic>
        <p:nvPicPr>
          <p:cNvPr id="94" name="Picture 2" descr="C:\Users\t-dantay\Documents\First24\arrowrepeat1.png">
            <a:extLst>
              <a:ext uri="{FF2B5EF4-FFF2-40B4-BE49-F238E27FC236}">
                <a16:creationId xmlns:a16="http://schemas.microsoft.com/office/drawing/2014/main" id="{BA4B3588-B9E9-4122-8D27-56460C044374}"/>
              </a:ext>
            </a:extLst>
          </p:cNvPr>
          <p:cNvPicPr>
            <a:picLocks noChangeAspect="1" noChangeArrowheads="1"/>
          </p:cNvPicPr>
          <p:nvPr>
            <p:custDataLst>
              <p:custData r:id="rId14"/>
            </p:custDataLst>
          </p:nvPr>
        </p:nvPicPr>
        <p:blipFill>
          <a:blip r:embed="rId33" cstate="print">
            <a:duotone>
              <a:prstClr val="black"/>
              <a:srgbClr val="00408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176203" flipH="1">
            <a:off x="5096252" y="2514772"/>
            <a:ext cx="162187" cy="162187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Retângulo: Cantos Arredondados 94">
            <a:extLst>
              <a:ext uri="{FF2B5EF4-FFF2-40B4-BE49-F238E27FC236}">
                <a16:creationId xmlns:a16="http://schemas.microsoft.com/office/drawing/2014/main" id="{2AFCF52B-BBB1-411C-B3A1-F51EB7737F53}"/>
              </a:ext>
            </a:extLst>
          </p:cNvPr>
          <p:cNvSpPr/>
          <p:nvPr>
            <p:custDataLst>
              <p:custData r:id="rId15"/>
            </p:custDataLst>
          </p:nvPr>
        </p:nvSpPr>
        <p:spPr>
          <a:xfrm>
            <a:off x="1985899" y="2878878"/>
            <a:ext cx="1278174" cy="307063"/>
          </a:xfrm>
          <a:prstGeom prst="roundRect">
            <a:avLst>
              <a:gd name="adj" fmla="val 3212"/>
            </a:avLst>
          </a:prstGeom>
          <a:noFill/>
          <a:ln>
            <a:solidFill>
              <a:srgbClr val="D4D4D4"/>
            </a:solidFill>
          </a:ln>
          <a:effectLst>
            <a:outerShdw blurRad="12700" algn="ct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1300" dirty="0">
              <a:solidFill>
                <a:srgbClr val="757575"/>
              </a:solidFill>
              <a:latin typeface="+mj-lt"/>
            </a:endParaRPr>
          </a:p>
        </p:txBody>
      </p:sp>
      <p:sp>
        <p:nvSpPr>
          <p:cNvPr id="96" name="Content">
            <a:extLst>
              <a:ext uri="{FF2B5EF4-FFF2-40B4-BE49-F238E27FC236}">
                <a16:creationId xmlns:a16="http://schemas.microsoft.com/office/drawing/2014/main" id="{BA13166B-A54B-4ECC-AE80-E78589ECF0FE}"/>
              </a:ext>
            </a:extLst>
          </p:cNvPr>
          <p:cNvSpPr txBox="1"/>
          <p:nvPr>
            <p:custDataLst>
              <p:custData r:id="rId16"/>
            </p:custDataLst>
          </p:nvPr>
        </p:nvSpPr>
        <p:spPr>
          <a:xfrm>
            <a:off x="896873" y="2916978"/>
            <a:ext cx="710451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Valor de</a:t>
            </a:r>
          </a:p>
        </p:txBody>
      </p:sp>
      <p:sp>
        <p:nvSpPr>
          <p:cNvPr id="97" name="Retângulo: Cantos Arredondados 96">
            <a:extLst>
              <a:ext uri="{FF2B5EF4-FFF2-40B4-BE49-F238E27FC236}">
                <a16:creationId xmlns:a16="http://schemas.microsoft.com/office/drawing/2014/main" id="{49F13DAC-C378-4007-AC80-3953F92609BA}"/>
              </a:ext>
            </a:extLst>
          </p:cNvPr>
          <p:cNvSpPr/>
          <p:nvPr>
            <p:custDataLst>
              <p:custData r:id="rId17"/>
            </p:custDataLst>
          </p:nvPr>
        </p:nvSpPr>
        <p:spPr>
          <a:xfrm>
            <a:off x="3666992" y="2878878"/>
            <a:ext cx="1278174" cy="307063"/>
          </a:xfrm>
          <a:prstGeom prst="roundRect">
            <a:avLst>
              <a:gd name="adj" fmla="val 3212"/>
            </a:avLst>
          </a:prstGeom>
          <a:noFill/>
          <a:ln>
            <a:solidFill>
              <a:srgbClr val="D4D4D4"/>
            </a:solidFill>
          </a:ln>
          <a:effectLst>
            <a:outerShdw blurRad="12700" algn="ct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1300" dirty="0">
              <a:solidFill>
                <a:srgbClr val="757575"/>
              </a:solidFill>
              <a:latin typeface="+mj-lt"/>
            </a:endParaRPr>
          </a:p>
        </p:txBody>
      </p:sp>
      <p:sp>
        <p:nvSpPr>
          <p:cNvPr id="98" name="Content">
            <a:extLst>
              <a:ext uri="{FF2B5EF4-FFF2-40B4-BE49-F238E27FC236}">
                <a16:creationId xmlns:a16="http://schemas.microsoft.com/office/drawing/2014/main" id="{FEA0A462-C851-46EE-A3BA-8FBA278D5932}"/>
              </a:ext>
            </a:extLst>
          </p:cNvPr>
          <p:cNvSpPr txBox="1"/>
          <p:nvPr>
            <p:custDataLst>
              <p:custData r:id="rId18"/>
            </p:custDataLst>
          </p:nvPr>
        </p:nvSpPr>
        <p:spPr>
          <a:xfrm>
            <a:off x="3264073" y="2915485"/>
            <a:ext cx="380232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até</a:t>
            </a:r>
          </a:p>
        </p:txBody>
      </p:sp>
      <p:pic>
        <p:nvPicPr>
          <p:cNvPr id="99" name="Picture 2" descr="C:\Users\t-dantay\Documents\First24\arrowrepeat1.png">
            <a:extLst>
              <a:ext uri="{FF2B5EF4-FFF2-40B4-BE49-F238E27FC236}">
                <a16:creationId xmlns:a16="http://schemas.microsoft.com/office/drawing/2014/main" id="{9208D32D-2441-44EB-A105-42E74D957B5E}"/>
              </a:ext>
            </a:extLst>
          </p:cNvPr>
          <p:cNvPicPr>
            <a:picLocks noChangeAspect="1" noChangeArrowheads="1"/>
          </p:cNvPicPr>
          <p:nvPr>
            <p:custDataLst>
              <p:custData r:id="rId19"/>
            </p:custDataLst>
          </p:nvPr>
        </p:nvPicPr>
        <p:blipFill>
          <a:blip r:embed="rId33" cstate="print">
            <a:duotone>
              <a:prstClr val="black"/>
              <a:srgbClr val="00408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176203" flipH="1">
            <a:off x="5100006" y="2949270"/>
            <a:ext cx="162187" cy="162187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0" name="Tabela 99">
            <a:extLst>
              <a:ext uri="{FF2B5EF4-FFF2-40B4-BE49-F238E27FC236}">
                <a16:creationId xmlns:a16="http://schemas.microsoft.com/office/drawing/2014/main" id="{FD65FDFF-1D0F-4E95-B11D-5B5FBD9A01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3932963"/>
              </p:ext>
            </p:extLst>
          </p:nvPr>
        </p:nvGraphicFramePr>
        <p:xfrm>
          <a:off x="711200" y="3704998"/>
          <a:ext cx="11384282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6882">
                  <a:extLst>
                    <a:ext uri="{9D8B030D-6E8A-4147-A177-3AD203B41FA5}">
                      <a16:colId xmlns:a16="http://schemas.microsoft.com/office/drawing/2014/main" val="1586994285"/>
                    </a:ext>
                  </a:extLst>
                </a:gridCol>
                <a:gridCol w="4316506">
                  <a:extLst>
                    <a:ext uri="{9D8B030D-6E8A-4147-A177-3AD203B41FA5}">
                      <a16:colId xmlns:a16="http://schemas.microsoft.com/office/drawing/2014/main" val="3234619935"/>
                    </a:ext>
                  </a:extLst>
                </a:gridCol>
                <a:gridCol w="1479177">
                  <a:extLst>
                    <a:ext uri="{9D8B030D-6E8A-4147-A177-3AD203B41FA5}">
                      <a16:colId xmlns:a16="http://schemas.microsoft.com/office/drawing/2014/main" val="1097498754"/>
                    </a:ext>
                  </a:extLst>
                </a:gridCol>
                <a:gridCol w="1559859">
                  <a:extLst>
                    <a:ext uri="{9D8B030D-6E8A-4147-A177-3AD203B41FA5}">
                      <a16:colId xmlns:a16="http://schemas.microsoft.com/office/drawing/2014/main" val="2870564132"/>
                    </a:ext>
                  </a:extLst>
                </a:gridCol>
                <a:gridCol w="975593">
                  <a:extLst>
                    <a:ext uri="{9D8B030D-6E8A-4147-A177-3AD203B41FA5}">
                      <a16:colId xmlns:a16="http://schemas.microsoft.com/office/drawing/2014/main" val="3173065749"/>
                    </a:ext>
                  </a:extLst>
                </a:gridCol>
                <a:gridCol w="1626265">
                  <a:extLst>
                    <a:ext uri="{9D8B030D-6E8A-4147-A177-3AD203B41FA5}">
                      <a16:colId xmlns:a16="http://schemas.microsoft.com/office/drawing/2014/main" val="13935136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75757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Nº PEDIDO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75757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FORNECEDOR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75757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STATUS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75757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75757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MOEDA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75757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VALOR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59223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20180922001</a:t>
                      </a:r>
                      <a:endParaRPr lang="pt-BR" sz="11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BIOTRONIK COMERCIAL MEDICA LTDA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b="1" dirty="0">
                          <a:solidFill>
                            <a:schemeClr val="accent4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Entregue parcial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22/09/2018</a:t>
                      </a:r>
                      <a:endParaRPr lang="pt-BR" sz="10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</a:t>
                      </a:r>
                      <a:endParaRPr lang="pt-BR" sz="10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R$ 282.414,00</a:t>
                      </a:r>
                      <a:endParaRPr lang="pt-BR" sz="10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26090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20180721017</a:t>
                      </a:r>
                      <a:endParaRPr lang="pt-BR" sz="11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BIOTRONIK COMERCIAL MEDICA LTDA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b="1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Pendente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21/07/2018</a:t>
                      </a:r>
                      <a:endParaRPr lang="pt-BR" sz="10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</a:t>
                      </a:r>
                      <a:endParaRPr lang="pt-BR" sz="10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R$ 2.220,00</a:t>
                      </a:r>
                      <a:endParaRPr lang="pt-BR" sz="10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415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20180917086</a:t>
                      </a:r>
                      <a:endParaRPr lang="pt-BR" sz="11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pt-BR" sz="1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HOMAC COMERCIO DE MAT.MEDICO HOSPITALAR</a:t>
                      </a:r>
                    </a:p>
                  </a:txBody>
                  <a:tcPr marL="95250" marR="95250" marT="95250" marB="9525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b="1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Pendente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17/09/2018</a:t>
                      </a:r>
                      <a:endParaRPr lang="pt-BR" sz="10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</a:t>
                      </a:r>
                      <a:endParaRPr lang="pt-BR" sz="10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R$ 1.456,20</a:t>
                      </a:r>
                      <a:endParaRPr lang="pt-BR" sz="10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7019249"/>
                  </a:ext>
                </a:extLst>
              </a:tr>
            </a:tbl>
          </a:graphicData>
        </a:graphic>
      </p:graphicFrame>
      <p:sp>
        <p:nvSpPr>
          <p:cNvPr id="102" name="Content">
            <a:extLst>
              <a:ext uri="{FF2B5EF4-FFF2-40B4-BE49-F238E27FC236}">
                <a16:creationId xmlns:a16="http://schemas.microsoft.com/office/drawing/2014/main" id="{C90CC25B-A95A-4085-80F7-6C1096B587E3}"/>
              </a:ext>
            </a:extLst>
          </p:cNvPr>
          <p:cNvSpPr txBox="1"/>
          <p:nvPr>
            <p:custDataLst>
              <p:custData r:id="rId20"/>
            </p:custDataLst>
          </p:nvPr>
        </p:nvSpPr>
        <p:spPr>
          <a:xfrm>
            <a:off x="645920" y="5363709"/>
            <a:ext cx="1157689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Exibindo 3 de 5</a:t>
            </a:r>
          </a:p>
        </p:txBody>
      </p:sp>
      <p:sp>
        <p:nvSpPr>
          <p:cNvPr id="26" name="Content">
            <a:extLst>
              <a:ext uri="{FF2B5EF4-FFF2-40B4-BE49-F238E27FC236}">
                <a16:creationId xmlns:a16="http://schemas.microsoft.com/office/drawing/2014/main" id="{CFAC0E9A-F42F-40C3-9AD9-9C2E9061F36A}"/>
              </a:ext>
            </a:extLst>
          </p:cNvPr>
          <p:cNvSpPr txBox="1"/>
          <p:nvPr>
            <p:custDataLst>
              <p:custData r:id="rId21"/>
            </p:custDataLst>
          </p:nvPr>
        </p:nvSpPr>
        <p:spPr>
          <a:xfrm>
            <a:off x="5804093" y="2495300"/>
            <a:ext cx="583814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Status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74DCBD05-558F-48DF-A97E-567208D69416}"/>
              </a:ext>
            </a:extLst>
          </p:cNvPr>
          <p:cNvGrpSpPr/>
          <p:nvPr>
            <p:custDataLst>
              <p:custData r:id="rId22"/>
            </p:custDataLst>
          </p:nvPr>
        </p:nvGrpSpPr>
        <p:grpSpPr>
          <a:xfrm>
            <a:off x="6675201" y="2452539"/>
            <a:ext cx="1278174" cy="307063"/>
            <a:chOff x="6860566" y="2385493"/>
            <a:chExt cx="1278174" cy="307063"/>
          </a:xfrm>
        </p:grpSpPr>
        <p:sp>
          <p:nvSpPr>
            <p:cNvPr id="25" name="Retângulo: Cantos Arredondados 24">
              <a:extLst>
                <a:ext uri="{FF2B5EF4-FFF2-40B4-BE49-F238E27FC236}">
                  <a16:creationId xmlns:a16="http://schemas.microsoft.com/office/drawing/2014/main" id="{E5F5C176-0D65-4E21-9FA1-F03BFF276C62}"/>
                </a:ext>
              </a:extLst>
            </p:cNvPr>
            <p:cNvSpPr/>
            <p:nvPr>
              <p:custDataLst>
                <p:custData r:id="rId28"/>
              </p:custDataLst>
            </p:nvPr>
          </p:nvSpPr>
          <p:spPr>
            <a:xfrm>
              <a:off x="6860566" y="2385493"/>
              <a:ext cx="1278174" cy="307063"/>
            </a:xfrm>
            <a:prstGeom prst="roundRect">
              <a:avLst>
                <a:gd name="adj" fmla="val 3212"/>
              </a:avLst>
            </a:prstGeom>
            <a:noFill/>
            <a:ln>
              <a:solidFill>
                <a:srgbClr val="D4D4D4"/>
              </a:solidFill>
            </a:ln>
            <a:effectLst>
              <a:outerShdw blurRad="12700" algn="ctr" rotWithShape="0">
                <a:prstClr val="black">
                  <a:alpha val="3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300" dirty="0">
                  <a:solidFill>
                    <a:schemeClr val="tx1"/>
                  </a:solidFill>
                  <a:latin typeface="+mj-lt"/>
                </a:rPr>
                <a:t>Todos</a:t>
              </a:r>
            </a:p>
          </p:txBody>
        </p:sp>
        <p:sp>
          <p:nvSpPr>
            <p:cNvPr id="29" name="DownArrow">
              <a:extLst>
                <a:ext uri="{FF2B5EF4-FFF2-40B4-BE49-F238E27FC236}">
                  <a16:creationId xmlns:a16="http://schemas.microsoft.com/office/drawing/2014/main" id="{366B1BEE-3551-4502-973B-10784F8B220A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7985843" y="2537897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32" name="MouseClick">
            <a:extLst>
              <a:ext uri="{FF2B5EF4-FFF2-40B4-BE49-F238E27FC236}">
                <a16:creationId xmlns:a16="http://schemas.microsoft.com/office/drawing/2014/main" id="{8C20FB95-7DAC-4AB1-AE1A-4DE1EA7F9EC3}"/>
              </a:ext>
            </a:extLst>
          </p:cNvPr>
          <p:cNvSpPr/>
          <p:nvPr>
            <p:custDataLst>
              <p:custData r:id="rId23"/>
            </p:custDataLst>
          </p:nvPr>
        </p:nvSpPr>
        <p:spPr>
          <a:xfrm rot="20359169">
            <a:off x="3950829" y="4316015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330A7B25-5497-4873-8B50-849D0AA38661}"/>
              </a:ext>
            </a:extLst>
          </p:cNvPr>
          <p:cNvGrpSpPr/>
          <p:nvPr>
            <p:custDataLst>
              <p:custData r:id="rId24"/>
            </p:custDataLst>
          </p:nvPr>
        </p:nvGrpSpPr>
        <p:grpSpPr>
          <a:xfrm>
            <a:off x="5065039" y="5302103"/>
            <a:ext cx="2180062" cy="343851"/>
            <a:chOff x="5065039" y="5289757"/>
            <a:chExt cx="2180062" cy="343851"/>
          </a:xfrm>
        </p:grpSpPr>
        <p:sp>
          <p:nvSpPr>
            <p:cNvPr id="31" name="Content">
              <a:extLst>
                <a:ext uri="{FF2B5EF4-FFF2-40B4-BE49-F238E27FC236}">
                  <a16:creationId xmlns:a16="http://schemas.microsoft.com/office/drawing/2014/main" id="{0AB7AF98-8C1F-4AA0-9466-A6F49031CC99}"/>
                </a:ext>
              </a:extLst>
            </p:cNvPr>
            <p:cNvSpPr txBox="1"/>
            <p:nvPr>
              <p:custDataLst>
                <p:custData r:id="rId25"/>
              </p:custDataLst>
            </p:nvPr>
          </p:nvSpPr>
          <p:spPr>
            <a:xfrm>
              <a:off x="5309567" y="5350785"/>
              <a:ext cx="1691489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Exibindo 1 de 3 Páginas</a:t>
              </a:r>
            </a:p>
          </p:txBody>
        </p:sp>
        <p:pic>
          <p:nvPicPr>
            <p:cNvPr id="33" name="Picture 1">
              <a:extLst>
                <a:ext uri="{FF2B5EF4-FFF2-40B4-BE49-F238E27FC236}">
                  <a16:creationId xmlns:a16="http://schemas.microsoft.com/office/drawing/2014/main" id="{7D40701A-56E5-4B0C-801D-5BB9D1EC859B}"/>
                </a:ext>
              </a:extLst>
            </p:cNvPr>
            <p:cNvPicPr preferRelativeResize="0">
              <a:picLocks/>
            </p:cNvPicPr>
            <p:nvPr>
              <p:custDataLst>
                <p:custData r:id="rId26"/>
              </p:custDataLst>
            </p:nvPr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7601" y="5296108"/>
              <a:ext cx="337500" cy="337500"/>
            </a:xfrm>
            <a:prstGeom prst="rect">
              <a:avLst/>
            </a:prstGeom>
          </p:spPr>
        </p:pic>
        <p:pic>
          <p:nvPicPr>
            <p:cNvPr id="34" name="Picture 1">
              <a:extLst>
                <a:ext uri="{FF2B5EF4-FFF2-40B4-BE49-F238E27FC236}">
                  <a16:creationId xmlns:a16="http://schemas.microsoft.com/office/drawing/2014/main" id="{9A5F46BB-1AD3-4003-8FCD-1D74E2C97891}"/>
                </a:ext>
              </a:extLst>
            </p:cNvPr>
            <p:cNvPicPr preferRelativeResize="0">
              <a:picLocks/>
            </p:cNvPicPr>
            <p:nvPr>
              <p:custDataLst>
                <p:custData r:id="rId27"/>
              </p:custDataLst>
            </p:nvPr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065039" y="5289757"/>
              <a:ext cx="337500" cy="337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62509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372594B3-F056-40E1-9641-6FE0AEDEDE7C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682172" y="1628838"/>
            <a:ext cx="11366499" cy="1348258"/>
          </a:xfrm>
          <a:prstGeom prst="roundRect">
            <a:avLst>
              <a:gd name="adj" fmla="val 2204"/>
            </a:avLst>
          </a:prstGeom>
          <a:noFill/>
          <a:ln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F1CB7F62-59E3-4769-8078-BC13C14106C6}"/>
              </a:ext>
            </a:extLst>
          </p:cNvPr>
          <p:cNvCxnSpPr/>
          <p:nvPr>
            <p:custDataLst>
              <p:custData r:id="rId2"/>
            </p:custDataLst>
          </p:nvPr>
        </p:nvCxnSpPr>
        <p:spPr>
          <a:xfrm>
            <a:off x="508000" y="1266371"/>
            <a:ext cx="116840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6BEBC440-C21D-472A-BF5D-3D3B8D0F1AD6}"/>
              </a:ext>
            </a:extLst>
          </p:cNvPr>
          <p:cNvCxnSpPr>
            <a:cxnSpLocks/>
          </p:cNvCxnSpPr>
          <p:nvPr>
            <p:custDataLst>
              <p:custData r:id="rId3"/>
            </p:custDataLst>
          </p:nvPr>
        </p:nvCxnSpPr>
        <p:spPr>
          <a:xfrm>
            <a:off x="774700" y="1982087"/>
            <a:ext cx="11168771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Content">
            <a:extLst>
              <a:ext uri="{FF2B5EF4-FFF2-40B4-BE49-F238E27FC236}">
                <a16:creationId xmlns:a16="http://schemas.microsoft.com/office/drawing/2014/main" id="{A6CD3C43-0C03-4E6C-B813-3FCF70C17D45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682172" y="1677698"/>
            <a:ext cx="1440138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b="1" dirty="0">
                <a:solidFill>
                  <a:srgbClr val="003F7F"/>
                </a:solidFill>
                <a:ea typeface="Segoe UI" pitchFamily="34" charset="0"/>
                <a:cs typeface="Segoe UI Semibold" panose="020B0702040204020203" pitchFamily="34" charset="0"/>
              </a:rPr>
              <a:t>Dados do Pedido</a:t>
            </a:r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080D8867-2958-4314-8A3A-E8E7F71F3F75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875773" y="2059261"/>
            <a:ext cx="3137426" cy="531689"/>
            <a:chOff x="875773" y="2628001"/>
            <a:chExt cx="3050923" cy="531689"/>
          </a:xfrm>
        </p:grpSpPr>
        <p:sp>
          <p:nvSpPr>
            <p:cNvPr id="16" name="Retângulo: Cantos Arredondados 15">
              <a:extLst>
                <a:ext uri="{FF2B5EF4-FFF2-40B4-BE49-F238E27FC236}">
                  <a16:creationId xmlns:a16="http://schemas.microsoft.com/office/drawing/2014/main" id="{A5CCE756-95FC-45E6-BB07-75E94FC4190E}"/>
                </a:ext>
              </a:extLst>
            </p:cNvPr>
            <p:cNvSpPr/>
            <p:nvPr>
              <p:custDataLst>
                <p:custData r:id="rId30"/>
              </p:custDataLst>
            </p:nvPr>
          </p:nvSpPr>
          <p:spPr>
            <a:xfrm>
              <a:off x="959737" y="2873263"/>
              <a:ext cx="2966959" cy="286427"/>
            </a:xfrm>
            <a:prstGeom prst="roundRect">
              <a:avLst>
                <a:gd name="adj" fmla="val 3212"/>
              </a:avLst>
            </a:prstGeom>
            <a:solidFill>
              <a:srgbClr val="D9D9D9"/>
            </a:solidFill>
            <a:ln>
              <a:solidFill>
                <a:srgbClr val="D4D4D4"/>
              </a:solidFill>
            </a:ln>
            <a:effectLst>
              <a:outerShdw blurRad="12700" algn="ctr" rotWithShape="0">
                <a:prstClr val="black">
                  <a:alpha val="3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BIOTRONIK COMERCIAL MEDICA LTDA</a:t>
              </a:r>
            </a:p>
          </p:txBody>
        </p:sp>
        <p:sp>
          <p:nvSpPr>
            <p:cNvPr id="18" name="Content">
              <a:extLst>
                <a:ext uri="{FF2B5EF4-FFF2-40B4-BE49-F238E27FC236}">
                  <a16:creationId xmlns:a16="http://schemas.microsoft.com/office/drawing/2014/main" id="{7FC8F687-8380-4CE6-84F1-F9E5534C9910}"/>
                </a:ext>
              </a:extLst>
            </p:cNvPr>
            <p:cNvSpPr txBox="1"/>
            <p:nvPr>
              <p:custDataLst>
                <p:custData r:id="rId31"/>
              </p:custDataLst>
            </p:nvPr>
          </p:nvSpPr>
          <p:spPr>
            <a:xfrm>
              <a:off x="875773" y="2628001"/>
              <a:ext cx="962123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Fornecedor</a:t>
              </a:r>
            </a:p>
          </p:txBody>
        </p:sp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DAE6838B-7AD0-4E28-8D1A-9FCA9287FF4A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4472706" y="2054518"/>
            <a:ext cx="1212191" cy="531684"/>
            <a:chOff x="875773" y="2628001"/>
            <a:chExt cx="1212191" cy="531684"/>
          </a:xfrm>
        </p:grpSpPr>
        <p:sp>
          <p:nvSpPr>
            <p:cNvPr id="21" name="Retângulo: Cantos Arredondados 20">
              <a:extLst>
                <a:ext uri="{FF2B5EF4-FFF2-40B4-BE49-F238E27FC236}">
                  <a16:creationId xmlns:a16="http://schemas.microsoft.com/office/drawing/2014/main" id="{2545BF15-8BEC-46D5-AF6B-753A3BB68CB0}"/>
                </a:ext>
              </a:extLst>
            </p:cNvPr>
            <p:cNvSpPr/>
            <p:nvPr>
              <p:custDataLst>
                <p:custData r:id="rId28"/>
              </p:custDataLst>
            </p:nvPr>
          </p:nvSpPr>
          <p:spPr>
            <a:xfrm>
              <a:off x="959737" y="2873263"/>
              <a:ext cx="1128227" cy="286422"/>
            </a:xfrm>
            <a:prstGeom prst="roundRect">
              <a:avLst>
                <a:gd name="adj" fmla="val 3212"/>
              </a:avLst>
            </a:prstGeom>
            <a:solidFill>
              <a:srgbClr val="D9D9D9"/>
            </a:solidFill>
            <a:ln>
              <a:solidFill>
                <a:srgbClr val="D4D4D4"/>
              </a:solidFill>
            </a:ln>
            <a:effectLst>
              <a:outerShdw blurRad="12700" algn="ctr" rotWithShape="0">
                <a:prstClr val="black">
                  <a:alpha val="3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22/09/2018</a:t>
              </a:r>
            </a:p>
          </p:txBody>
        </p:sp>
        <p:sp>
          <p:nvSpPr>
            <p:cNvPr id="22" name="Content">
              <a:extLst>
                <a:ext uri="{FF2B5EF4-FFF2-40B4-BE49-F238E27FC236}">
                  <a16:creationId xmlns:a16="http://schemas.microsoft.com/office/drawing/2014/main" id="{EAF8CD66-A183-4463-B82B-8205DC0786B9}"/>
                </a:ext>
              </a:extLst>
            </p:cNvPr>
            <p:cNvSpPr txBox="1"/>
            <p:nvPr>
              <p:custDataLst>
                <p:custData r:id="rId29"/>
              </p:custDataLst>
            </p:nvPr>
          </p:nvSpPr>
          <p:spPr>
            <a:xfrm>
              <a:off x="875773" y="2628001"/>
              <a:ext cx="1212191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Data do Pedido</a:t>
              </a:r>
            </a:p>
          </p:txBody>
        </p:sp>
      </p:grpSp>
      <p:grpSp>
        <p:nvGrpSpPr>
          <p:cNvPr id="7" name="Agrupar 6">
            <a:extLst>
              <a:ext uri="{FF2B5EF4-FFF2-40B4-BE49-F238E27FC236}">
                <a16:creationId xmlns:a16="http://schemas.microsoft.com/office/drawing/2014/main" id="{3702AA65-1FE6-4132-82CB-2AC1DFD68ED4}"/>
              </a:ext>
            </a:extLst>
          </p:cNvPr>
          <p:cNvGrpSpPr/>
          <p:nvPr>
            <p:custDataLst>
              <p:custData r:id="rId7"/>
            </p:custDataLst>
          </p:nvPr>
        </p:nvGrpSpPr>
        <p:grpSpPr>
          <a:xfrm>
            <a:off x="6364848" y="2053841"/>
            <a:ext cx="851411" cy="532361"/>
            <a:chOff x="6928609" y="2095170"/>
            <a:chExt cx="851411" cy="532361"/>
          </a:xfrm>
        </p:grpSpPr>
        <p:grpSp>
          <p:nvGrpSpPr>
            <p:cNvPr id="27" name="Agrupar 26">
              <a:extLst>
                <a:ext uri="{FF2B5EF4-FFF2-40B4-BE49-F238E27FC236}">
                  <a16:creationId xmlns:a16="http://schemas.microsoft.com/office/drawing/2014/main" id="{AC5D1018-A09F-4369-B102-0AFFE54A2FF8}"/>
                </a:ext>
              </a:extLst>
            </p:cNvPr>
            <p:cNvGrpSpPr/>
            <p:nvPr>
              <p:custDataLst>
                <p:custData r:id="rId25"/>
              </p:custDataLst>
            </p:nvPr>
          </p:nvGrpSpPr>
          <p:grpSpPr>
            <a:xfrm>
              <a:off x="7019974" y="2320468"/>
              <a:ext cx="760046" cy="307063"/>
              <a:chOff x="6860566" y="2398745"/>
              <a:chExt cx="760046" cy="307063"/>
            </a:xfrm>
          </p:grpSpPr>
          <p:sp>
            <p:nvSpPr>
              <p:cNvPr id="28" name="Retângulo: Cantos Arredondados 27">
                <a:extLst>
                  <a:ext uri="{FF2B5EF4-FFF2-40B4-BE49-F238E27FC236}">
                    <a16:creationId xmlns:a16="http://schemas.microsoft.com/office/drawing/2014/main" id="{6EDF82B3-6250-4FF6-BAC5-C93A7E39119D}"/>
                  </a:ext>
                </a:extLst>
              </p:cNvPr>
              <p:cNvSpPr/>
              <p:nvPr>
                <p:custDataLst>
                  <p:custData r:id="rId27"/>
                </p:custDataLst>
              </p:nvPr>
            </p:nvSpPr>
            <p:spPr>
              <a:xfrm>
                <a:off x="6860566" y="2398745"/>
                <a:ext cx="760046" cy="307063"/>
              </a:xfrm>
              <a:prstGeom prst="roundRect">
                <a:avLst>
                  <a:gd name="adj" fmla="val 3212"/>
                </a:avLst>
              </a:prstGeom>
              <a:solidFill>
                <a:srgbClr val="D9D9D9"/>
              </a:solidFill>
              <a:ln>
                <a:solidFill>
                  <a:srgbClr val="D4D4D4"/>
                </a:solidFill>
              </a:ln>
              <a:effectLst>
                <a:outerShdw blurRad="12700" algn="ctr" rotWithShape="0">
                  <a:prstClr val="black">
                    <a:alpha val="3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pt-BR" sz="1300" dirty="0">
                    <a:solidFill>
                      <a:schemeClr val="tx1"/>
                    </a:solidFill>
                    <a:latin typeface="+mj-lt"/>
                  </a:rPr>
                  <a:t>R$</a:t>
                </a:r>
              </a:p>
            </p:txBody>
          </p:sp>
          <p:sp>
            <p:nvSpPr>
              <p:cNvPr id="29" name="DownArrow">
                <a:extLst>
                  <a:ext uri="{FF2B5EF4-FFF2-40B4-BE49-F238E27FC236}">
                    <a16:creationId xmlns:a16="http://schemas.microsoft.com/office/drawing/2014/main" id="{DA793083-77E0-45F4-866C-3DA8BCA0C096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7444823" y="2537897"/>
                <a:ext cx="81307" cy="48767"/>
              </a:xfrm>
              <a:prstGeom prst="triangle">
                <a:avLst/>
              </a:prstGeom>
              <a:solidFill>
                <a:srgbClr val="FFFFFF">
                  <a:lumMod val="75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square" rtlCol="0" anchor="ctr"/>
              <a:lstStyle/>
              <a:p>
                <a:pPr algn="ctr"/>
                <a:endParaRPr lang="en-US" sz="2400" dirty="0"/>
              </a:p>
            </p:txBody>
          </p:sp>
        </p:grpSp>
        <p:sp>
          <p:nvSpPr>
            <p:cNvPr id="33" name="Content">
              <a:extLst>
                <a:ext uri="{FF2B5EF4-FFF2-40B4-BE49-F238E27FC236}">
                  <a16:creationId xmlns:a16="http://schemas.microsoft.com/office/drawing/2014/main" id="{EBE823F6-758A-442A-AD5D-4850A80D7272}"/>
                </a:ext>
              </a:extLst>
            </p:cNvPr>
            <p:cNvSpPr txBox="1"/>
            <p:nvPr>
              <p:custDataLst>
                <p:custData r:id="rId26"/>
              </p:custDataLst>
            </p:nvPr>
          </p:nvSpPr>
          <p:spPr>
            <a:xfrm>
              <a:off x="6928609" y="2095170"/>
              <a:ext cx="631904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Moeda</a:t>
              </a:r>
            </a:p>
          </p:txBody>
        </p:sp>
      </p:grp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680197B9-FEEC-4B65-BF30-0CBE845C3E1F}"/>
              </a:ext>
            </a:extLst>
          </p:cNvPr>
          <p:cNvGrpSpPr/>
          <p:nvPr>
            <p:custDataLst>
              <p:custData r:id="rId8"/>
            </p:custDataLst>
          </p:nvPr>
        </p:nvGrpSpPr>
        <p:grpSpPr>
          <a:xfrm>
            <a:off x="7892039" y="2037956"/>
            <a:ext cx="1633781" cy="544368"/>
            <a:chOff x="875773" y="2628001"/>
            <a:chExt cx="1633781" cy="544368"/>
          </a:xfrm>
        </p:grpSpPr>
        <p:sp>
          <p:nvSpPr>
            <p:cNvPr id="41" name="Retângulo: Cantos Arredondados 40">
              <a:extLst>
                <a:ext uri="{FF2B5EF4-FFF2-40B4-BE49-F238E27FC236}">
                  <a16:creationId xmlns:a16="http://schemas.microsoft.com/office/drawing/2014/main" id="{CE4837F8-3ED3-4929-89AB-33B7613893DD}"/>
                </a:ext>
              </a:extLst>
            </p:cNvPr>
            <p:cNvSpPr/>
            <p:nvPr>
              <p:custDataLst>
                <p:custData r:id="rId23"/>
              </p:custDataLst>
            </p:nvPr>
          </p:nvSpPr>
          <p:spPr>
            <a:xfrm>
              <a:off x="959737" y="2873263"/>
              <a:ext cx="1463763" cy="299106"/>
            </a:xfrm>
            <a:prstGeom prst="roundRect">
              <a:avLst>
                <a:gd name="adj" fmla="val 3212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rgbClr val="D4D4D4"/>
              </a:solidFill>
            </a:ln>
            <a:effectLst>
              <a:outerShdw blurRad="12700" algn="ctr" rotWithShape="0">
                <a:prstClr val="black">
                  <a:alpha val="3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279.486,00</a:t>
              </a:r>
            </a:p>
          </p:txBody>
        </p:sp>
        <p:sp>
          <p:nvSpPr>
            <p:cNvPr id="42" name="Content">
              <a:extLst>
                <a:ext uri="{FF2B5EF4-FFF2-40B4-BE49-F238E27FC236}">
                  <a16:creationId xmlns:a16="http://schemas.microsoft.com/office/drawing/2014/main" id="{34A1E564-B98E-4413-ABC2-D9FD2C6F8E6E}"/>
                </a:ext>
              </a:extLst>
            </p:cNvPr>
            <p:cNvSpPr txBox="1"/>
            <p:nvPr>
              <p:custDataLst>
                <p:custData r:id="rId24"/>
              </p:custDataLst>
            </p:nvPr>
          </p:nvSpPr>
          <p:spPr>
            <a:xfrm>
              <a:off x="875773" y="2628001"/>
              <a:ext cx="1633781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Valor Total do Pedido</a:t>
              </a:r>
            </a:p>
          </p:txBody>
        </p:sp>
      </p:grpSp>
      <p:graphicFrame>
        <p:nvGraphicFramePr>
          <p:cNvPr id="46" name="Tabela 45">
            <a:extLst>
              <a:ext uri="{FF2B5EF4-FFF2-40B4-BE49-F238E27FC236}">
                <a16:creationId xmlns:a16="http://schemas.microsoft.com/office/drawing/2014/main" id="{A7D5812F-90B0-4107-BB0B-824D9EC12B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4139941"/>
              </p:ext>
            </p:extLst>
          </p:nvPr>
        </p:nvGraphicFramePr>
        <p:xfrm>
          <a:off x="711200" y="3321568"/>
          <a:ext cx="11337471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5009">
                  <a:extLst>
                    <a:ext uri="{9D8B030D-6E8A-4147-A177-3AD203B41FA5}">
                      <a16:colId xmlns:a16="http://schemas.microsoft.com/office/drawing/2014/main" val="1586994285"/>
                    </a:ext>
                  </a:extLst>
                </a:gridCol>
                <a:gridCol w="1595038">
                  <a:extLst>
                    <a:ext uri="{9D8B030D-6E8A-4147-A177-3AD203B41FA5}">
                      <a16:colId xmlns:a16="http://schemas.microsoft.com/office/drawing/2014/main" val="3194063032"/>
                    </a:ext>
                  </a:extLst>
                </a:gridCol>
                <a:gridCol w="1095153">
                  <a:extLst>
                    <a:ext uri="{9D8B030D-6E8A-4147-A177-3AD203B41FA5}">
                      <a16:colId xmlns:a16="http://schemas.microsoft.com/office/drawing/2014/main" val="3234619935"/>
                    </a:ext>
                  </a:extLst>
                </a:gridCol>
                <a:gridCol w="797442">
                  <a:extLst>
                    <a:ext uri="{9D8B030D-6E8A-4147-A177-3AD203B41FA5}">
                      <a16:colId xmlns:a16="http://schemas.microsoft.com/office/drawing/2014/main" val="1097498754"/>
                    </a:ext>
                  </a:extLst>
                </a:gridCol>
                <a:gridCol w="1407876">
                  <a:extLst>
                    <a:ext uri="{9D8B030D-6E8A-4147-A177-3AD203B41FA5}">
                      <a16:colId xmlns:a16="http://schemas.microsoft.com/office/drawing/2014/main" val="2870564132"/>
                    </a:ext>
                  </a:extLst>
                </a:gridCol>
                <a:gridCol w="1479176">
                  <a:extLst>
                    <a:ext uri="{9D8B030D-6E8A-4147-A177-3AD203B41FA5}">
                      <a16:colId xmlns:a16="http://schemas.microsoft.com/office/drawing/2014/main" val="3173065749"/>
                    </a:ext>
                  </a:extLst>
                </a:gridCol>
                <a:gridCol w="1429766">
                  <a:extLst>
                    <a:ext uri="{9D8B030D-6E8A-4147-A177-3AD203B41FA5}">
                      <a16:colId xmlns:a16="http://schemas.microsoft.com/office/drawing/2014/main" val="1393513652"/>
                    </a:ext>
                  </a:extLst>
                </a:gridCol>
                <a:gridCol w="1448011">
                  <a:extLst>
                    <a:ext uri="{9D8B030D-6E8A-4147-A177-3AD203B41FA5}">
                      <a16:colId xmlns:a16="http://schemas.microsoft.com/office/drawing/2014/main" val="26164431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75757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ITEM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75757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SITUAÇÃO DO ITEM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75757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MEDIDA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75757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QTD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75757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EQUIVALÊNCIA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75757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CUSTO UNITÁRIO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75757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VALOR AJUSTE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75757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59223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sz="9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Sistema de stent periférico...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b="0" dirty="0">
                          <a:solidFill>
                            <a:srgbClr val="FFC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Entregue parcial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Dúzia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120</a:t>
                      </a:r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R$ 1.000,00</a:t>
                      </a:r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R$ 12,20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R$ 118.536,00</a:t>
                      </a:r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26090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Balão pantera </a:t>
                      </a:r>
                      <a:r>
                        <a:rPr lang="pt-BR" sz="900" b="0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Léo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Pendente</a:t>
                      </a:r>
                      <a:endParaRPr lang="pt-BR" sz="900" b="0" dirty="0">
                        <a:solidFill>
                          <a:srgbClr val="00B05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Unidade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</a:t>
                      </a:r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</a:t>
                      </a:r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R$ 200,00</a:t>
                      </a:r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R$ 23,00</a:t>
                      </a:r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R$ 11.150,00</a:t>
                      </a:r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415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Balão pantera lux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Pendente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9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Mililitro</a:t>
                      </a:r>
                    </a:p>
                  </a:txBody>
                  <a:tcPr marL="95250" marR="95250" marT="95250" marB="9525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7.000</a:t>
                      </a:r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7.000</a:t>
                      </a:r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R$ 20,00</a:t>
                      </a:r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R$ 1,40</a:t>
                      </a:r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R$ 149.800,00</a:t>
                      </a:r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7019249"/>
                  </a:ext>
                </a:extLst>
              </a:tr>
            </a:tbl>
          </a:graphicData>
        </a:graphic>
      </p:graphicFrame>
      <p:sp>
        <p:nvSpPr>
          <p:cNvPr id="57" name="Retângulo: Cantos Arredondados 56">
            <a:extLst>
              <a:ext uri="{FF2B5EF4-FFF2-40B4-BE49-F238E27FC236}">
                <a16:creationId xmlns:a16="http://schemas.microsoft.com/office/drawing/2014/main" id="{CD66238E-FE37-420F-A4FC-E8510807B524}"/>
              </a:ext>
            </a:extLst>
          </p:cNvPr>
          <p:cNvSpPr/>
          <p:nvPr>
            <p:custDataLst>
              <p:custData r:id="rId9"/>
            </p:custDataLst>
          </p:nvPr>
        </p:nvSpPr>
        <p:spPr>
          <a:xfrm>
            <a:off x="508000" y="6248401"/>
            <a:ext cx="11671300" cy="609599"/>
          </a:xfrm>
          <a:prstGeom prst="roundRect">
            <a:avLst>
              <a:gd name="adj" fmla="val 0"/>
            </a:avLst>
          </a:prstGeom>
          <a:noFill/>
          <a:ln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Rounded Rectangle 1">
            <a:extLst>
              <a:ext uri="{FF2B5EF4-FFF2-40B4-BE49-F238E27FC236}">
                <a16:creationId xmlns:a16="http://schemas.microsoft.com/office/drawing/2014/main" id="{539363DA-9ED7-401E-A91E-A5972C9A3343}"/>
              </a:ext>
            </a:extLst>
          </p:cNvPr>
          <p:cNvSpPr/>
          <p:nvPr>
            <p:custDataLst>
              <p:custData r:id="rId10"/>
            </p:custDataLst>
          </p:nvPr>
        </p:nvSpPr>
        <p:spPr>
          <a:xfrm>
            <a:off x="11096173" y="6426054"/>
            <a:ext cx="952498" cy="306000"/>
          </a:xfrm>
          <a:prstGeom prst="roundRect">
            <a:avLst>
              <a:gd name="adj" fmla="val 3573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Salvar</a:t>
            </a:r>
          </a:p>
        </p:txBody>
      </p:sp>
      <p:sp>
        <p:nvSpPr>
          <p:cNvPr id="59" name="Rounded Rectangle 1">
            <a:extLst>
              <a:ext uri="{FF2B5EF4-FFF2-40B4-BE49-F238E27FC236}">
                <a16:creationId xmlns:a16="http://schemas.microsoft.com/office/drawing/2014/main" id="{425C636C-40E6-4CA3-9D85-C9590CA3E55A}"/>
              </a:ext>
            </a:extLst>
          </p:cNvPr>
          <p:cNvSpPr/>
          <p:nvPr>
            <p:custDataLst>
              <p:custData r:id="rId11"/>
            </p:custDataLst>
          </p:nvPr>
        </p:nvSpPr>
        <p:spPr>
          <a:xfrm>
            <a:off x="9924597" y="6426054"/>
            <a:ext cx="952498" cy="306000"/>
          </a:xfrm>
          <a:prstGeom prst="roundRect">
            <a:avLst>
              <a:gd name="adj" fmla="val 3573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Cancelar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2175D1E4-E344-4B04-97AF-A9C734DEF8EE}"/>
              </a:ext>
            </a:extLst>
          </p:cNvPr>
          <p:cNvGrpSpPr/>
          <p:nvPr/>
        </p:nvGrpSpPr>
        <p:grpSpPr>
          <a:xfrm>
            <a:off x="10250535" y="2054518"/>
            <a:ext cx="1486304" cy="554939"/>
            <a:chOff x="10250535" y="2079918"/>
            <a:chExt cx="1486304" cy="554939"/>
          </a:xfrm>
        </p:grpSpPr>
        <p:sp>
          <p:nvSpPr>
            <p:cNvPr id="45" name="Content">
              <a:extLst>
                <a:ext uri="{FF2B5EF4-FFF2-40B4-BE49-F238E27FC236}">
                  <a16:creationId xmlns:a16="http://schemas.microsoft.com/office/drawing/2014/main" id="{B13DB83F-0022-4F90-970A-98ACAC15FFB6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10250535" y="2079918"/>
              <a:ext cx="1486304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Situação do pedido</a:t>
              </a:r>
            </a:p>
          </p:txBody>
        </p:sp>
        <p:grpSp>
          <p:nvGrpSpPr>
            <p:cNvPr id="48" name="Agrupar 47">
              <a:extLst>
                <a:ext uri="{FF2B5EF4-FFF2-40B4-BE49-F238E27FC236}">
                  <a16:creationId xmlns:a16="http://schemas.microsoft.com/office/drawing/2014/main" id="{C63B9598-6CBE-49B6-BE43-EC1AA244AF1E}"/>
                </a:ext>
              </a:extLst>
            </p:cNvPr>
            <p:cNvGrpSpPr/>
            <p:nvPr>
              <p:custDataLst>
                <p:custData r:id="rId21"/>
              </p:custDataLst>
            </p:nvPr>
          </p:nvGrpSpPr>
          <p:grpSpPr>
            <a:xfrm>
              <a:off x="10354599" y="2305878"/>
              <a:ext cx="1382239" cy="328979"/>
              <a:chOff x="6367828" y="2081674"/>
              <a:chExt cx="1382239" cy="253813"/>
            </a:xfrm>
          </p:grpSpPr>
          <p:sp>
            <p:nvSpPr>
              <p:cNvPr id="49" name="Retângulo: Cantos Arredondados 48">
                <a:extLst>
                  <a:ext uri="{FF2B5EF4-FFF2-40B4-BE49-F238E27FC236}">
                    <a16:creationId xmlns:a16="http://schemas.microsoft.com/office/drawing/2014/main" id="{C5331A4A-CC1D-4044-8A20-6492D8E40E24}"/>
                  </a:ext>
                </a:extLst>
              </p:cNvPr>
              <p:cNvSpPr/>
              <p:nvPr>
                <p:custDataLst>
                  <p:custData r:id="rId22"/>
                </p:custDataLst>
              </p:nvPr>
            </p:nvSpPr>
            <p:spPr>
              <a:xfrm>
                <a:off x="6367828" y="2081674"/>
                <a:ext cx="1382239" cy="253813"/>
              </a:xfrm>
              <a:prstGeom prst="roundRect">
                <a:avLst>
                  <a:gd name="adj" fmla="val 3212"/>
                </a:avLst>
              </a:prstGeom>
              <a:solidFill>
                <a:srgbClr val="D9D9D9"/>
              </a:solidFill>
              <a:ln>
                <a:solidFill>
                  <a:srgbClr val="D4D4D4"/>
                </a:solidFill>
              </a:ln>
              <a:effectLst>
                <a:outerShdw blurRad="12700" algn="ctr" rotWithShape="0">
                  <a:prstClr val="black">
                    <a:alpha val="3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pt-BR" sz="1300" dirty="0">
                    <a:solidFill>
                      <a:srgbClr val="757575"/>
                    </a:solidFill>
                    <a:latin typeface="+mj-lt"/>
                  </a:rPr>
                  <a:t>Entregue parcial</a:t>
                </a:r>
              </a:p>
            </p:txBody>
          </p:sp>
          <p:sp>
            <p:nvSpPr>
              <p:cNvPr id="52" name="DownArrow">
                <a:extLst>
                  <a:ext uri="{FF2B5EF4-FFF2-40B4-BE49-F238E27FC236}">
                    <a16:creationId xmlns:a16="http://schemas.microsoft.com/office/drawing/2014/main" id="{6906378A-2219-4E20-906C-3958DB975BAC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7622969" y="2178607"/>
                <a:ext cx="81307" cy="48767"/>
              </a:xfrm>
              <a:prstGeom prst="triangle">
                <a:avLst/>
              </a:prstGeom>
              <a:solidFill>
                <a:srgbClr val="FFFFFF">
                  <a:lumMod val="75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square" rtlCol="0" anchor="ctr"/>
              <a:lstStyle/>
              <a:p>
                <a:pPr algn="ctr"/>
                <a:endParaRPr lang="en-US" sz="2400" dirty="0"/>
              </a:p>
            </p:txBody>
          </p:sp>
        </p:grpSp>
      </p:grpSp>
      <p:sp>
        <p:nvSpPr>
          <p:cNvPr id="39" name="Content">
            <a:extLst>
              <a:ext uri="{FF2B5EF4-FFF2-40B4-BE49-F238E27FC236}">
                <a16:creationId xmlns:a16="http://schemas.microsoft.com/office/drawing/2014/main" id="{FB1E0C2C-949F-447E-9124-7DEF8C8B9AEC}"/>
              </a:ext>
            </a:extLst>
          </p:cNvPr>
          <p:cNvSpPr/>
          <p:nvPr>
            <p:custDataLst>
              <p:custData r:id="rId12"/>
            </p:custDataLst>
          </p:nvPr>
        </p:nvSpPr>
        <p:spPr>
          <a:xfrm>
            <a:off x="2268151" y="4141833"/>
            <a:ext cx="4728601" cy="394908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pt-B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Sistema de stent periférico autoexpansível de initinil pulsar - 35 - 7.0X170MMX135CM</a:t>
            </a:r>
            <a:endParaRPr lang="en-US" sz="900" dirty="0">
              <a:solidFill>
                <a:srgbClr val="000000"/>
              </a:solidFill>
              <a:latin typeface="Segoe UI Semibold" pitchFamily="34" charset="0"/>
              <a:cs typeface="Segoe UI Semilight" pitchFamily="34" charset="0"/>
            </a:endParaRPr>
          </a:p>
        </p:txBody>
      </p:sp>
      <p:sp>
        <p:nvSpPr>
          <p:cNvPr id="43" name="MouseClick">
            <a:extLst>
              <a:ext uri="{FF2B5EF4-FFF2-40B4-BE49-F238E27FC236}">
                <a16:creationId xmlns:a16="http://schemas.microsoft.com/office/drawing/2014/main" id="{D4848682-0868-4CF4-B345-FDCC7969F065}"/>
              </a:ext>
            </a:extLst>
          </p:cNvPr>
          <p:cNvSpPr/>
          <p:nvPr>
            <p:custDataLst>
              <p:custData r:id="rId13"/>
            </p:custDataLst>
          </p:nvPr>
        </p:nvSpPr>
        <p:spPr>
          <a:xfrm rot="20359169">
            <a:off x="2146803" y="3910576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53" name="Content">
            <a:extLst>
              <a:ext uri="{FF2B5EF4-FFF2-40B4-BE49-F238E27FC236}">
                <a16:creationId xmlns:a16="http://schemas.microsoft.com/office/drawing/2014/main" id="{89E13A46-21E0-4100-A41F-CACD30C47B9B}"/>
              </a:ext>
            </a:extLst>
          </p:cNvPr>
          <p:cNvSpPr txBox="1"/>
          <p:nvPr>
            <p:custDataLst>
              <p:custData r:id="rId14"/>
            </p:custDataLst>
          </p:nvPr>
        </p:nvSpPr>
        <p:spPr>
          <a:xfrm>
            <a:off x="602776" y="881883"/>
            <a:ext cx="3010311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b="1" u="sng" dirty="0">
                <a:solidFill>
                  <a:srgbClr val="003F7F"/>
                </a:solidFill>
                <a:ea typeface="Segoe UI" pitchFamily="34" charset="0"/>
                <a:cs typeface="Segoe UI Semibold" panose="020B0702040204020203" pitchFamily="34" charset="0"/>
              </a:rPr>
              <a:t>Pedidos de Compra</a:t>
            </a:r>
            <a:r>
              <a:rPr lang="en-US" sz="1400" b="1" dirty="0">
                <a:solidFill>
                  <a:srgbClr val="003F7F"/>
                </a:solidFill>
                <a:ea typeface="Segoe UI" pitchFamily="34" charset="0"/>
                <a:cs typeface="Segoe UI Semibold" panose="020B0702040204020203" pitchFamily="34" charset="0"/>
              </a:rPr>
              <a:t> &gt; nº 20180922001</a:t>
            </a:r>
          </a:p>
        </p:txBody>
      </p:sp>
      <p:sp>
        <p:nvSpPr>
          <p:cNvPr id="56" name="Content">
            <a:extLst>
              <a:ext uri="{FF2B5EF4-FFF2-40B4-BE49-F238E27FC236}">
                <a16:creationId xmlns:a16="http://schemas.microsoft.com/office/drawing/2014/main" id="{9DE307F0-B4DA-40BA-B6DF-1539531E815A}"/>
              </a:ext>
            </a:extLst>
          </p:cNvPr>
          <p:cNvSpPr txBox="1"/>
          <p:nvPr>
            <p:custDataLst>
              <p:custData r:id="rId15"/>
            </p:custDataLst>
          </p:nvPr>
        </p:nvSpPr>
        <p:spPr>
          <a:xfrm>
            <a:off x="645920" y="4995409"/>
            <a:ext cx="1157689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Exibindo 3 de 5</a:t>
            </a:r>
          </a:p>
        </p:txBody>
      </p:sp>
      <p:grpSp>
        <p:nvGrpSpPr>
          <p:cNvPr id="60" name="Agrupar 59">
            <a:extLst>
              <a:ext uri="{FF2B5EF4-FFF2-40B4-BE49-F238E27FC236}">
                <a16:creationId xmlns:a16="http://schemas.microsoft.com/office/drawing/2014/main" id="{ACC08025-DDEA-429C-8CA1-F1CF2E9DD96E}"/>
              </a:ext>
            </a:extLst>
          </p:cNvPr>
          <p:cNvGrpSpPr/>
          <p:nvPr>
            <p:custDataLst>
              <p:custData r:id="rId16"/>
            </p:custDataLst>
          </p:nvPr>
        </p:nvGrpSpPr>
        <p:grpSpPr>
          <a:xfrm>
            <a:off x="5065039" y="4933803"/>
            <a:ext cx="2180062" cy="343851"/>
            <a:chOff x="5065039" y="5289757"/>
            <a:chExt cx="2180062" cy="343851"/>
          </a:xfrm>
        </p:grpSpPr>
        <p:sp>
          <p:nvSpPr>
            <p:cNvPr id="61" name="Content">
              <a:extLst>
                <a:ext uri="{FF2B5EF4-FFF2-40B4-BE49-F238E27FC236}">
                  <a16:creationId xmlns:a16="http://schemas.microsoft.com/office/drawing/2014/main" id="{344403DA-197B-40D2-9D83-6CAD04E4F141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5309567" y="5350785"/>
              <a:ext cx="1691489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Exibindo 1 de 3 Páginas</a:t>
              </a:r>
            </a:p>
          </p:txBody>
        </p:sp>
        <p:pic>
          <p:nvPicPr>
            <p:cNvPr id="62" name="Picture 1">
              <a:extLst>
                <a:ext uri="{FF2B5EF4-FFF2-40B4-BE49-F238E27FC236}">
                  <a16:creationId xmlns:a16="http://schemas.microsoft.com/office/drawing/2014/main" id="{90ACFE66-6A42-4F4B-A124-AC5C4C1B2AFC}"/>
                </a:ext>
              </a:extLst>
            </p:cNvPr>
            <p:cNvPicPr preferRelativeResize="0">
              <a:picLocks/>
            </p:cNvPicPr>
            <p:nvPr>
              <p:custDataLst>
                <p:custData r:id="rId18"/>
              </p:custDataLst>
            </p:nvPr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7601" y="5296108"/>
              <a:ext cx="337500" cy="337500"/>
            </a:xfrm>
            <a:prstGeom prst="rect">
              <a:avLst/>
            </a:prstGeom>
          </p:spPr>
        </p:pic>
        <p:pic>
          <p:nvPicPr>
            <p:cNvPr id="63" name="Picture 1">
              <a:extLst>
                <a:ext uri="{FF2B5EF4-FFF2-40B4-BE49-F238E27FC236}">
                  <a16:creationId xmlns:a16="http://schemas.microsoft.com/office/drawing/2014/main" id="{79F475ED-569C-4BD2-B5B3-3B3DCF778857}"/>
                </a:ext>
              </a:extLst>
            </p:cNvPr>
            <p:cNvPicPr preferRelativeResize="0">
              <a:picLocks/>
            </p:cNvPicPr>
            <p:nvPr>
              <p:custDataLst>
                <p:custData r:id="rId19"/>
              </p:custDataLst>
            </p:nvPr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065039" y="5289757"/>
              <a:ext cx="337500" cy="337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19503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372594B3-F056-40E1-9641-6FE0AEDEDE7C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682172" y="1616138"/>
            <a:ext cx="11366499" cy="1546162"/>
          </a:xfrm>
          <a:prstGeom prst="roundRect">
            <a:avLst>
              <a:gd name="adj" fmla="val 2204"/>
            </a:avLst>
          </a:prstGeom>
          <a:noFill/>
          <a:ln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6BEBC440-C21D-472A-BF5D-3D3B8D0F1AD6}"/>
              </a:ext>
            </a:extLst>
          </p:cNvPr>
          <p:cNvCxnSpPr>
            <a:cxnSpLocks/>
          </p:cNvCxnSpPr>
          <p:nvPr>
            <p:custDataLst>
              <p:custData r:id="rId2"/>
            </p:custDataLst>
          </p:nvPr>
        </p:nvCxnSpPr>
        <p:spPr>
          <a:xfrm>
            <a:off x="774700" y="1969387"/>
            <a:ext cx="11168771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Content">
            <a:extLst>
              <a:ext uri="{FF2B5EF4-FFF2-40B4-BE49-F238E27FC236}">
                <a16:creationId xmlns:a16="http://schemas.microsoft.com/office/drawing/2014/main" id="{A6CD3C43-0C03-4E6C-B813-3FCF70C17D45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682172" y="1664998"/>
            <a:ext cx="1375954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b="1" dirty="0">
                <a:solidFill>
                  <a:srgbClr val="003F7F"/>
                </a:solidFill>
                <a:ea typeface="Segoe UI" pitchFamily="34" charset="0"/>
                <a:cs typeface="Segoe UI Semibold" panose="020B0702040204020203" pitchFamily="34" charset="0"/>
              </a:rPr>
              <a:t>Item de Compra</a:t>
            </a:r>
          </a:p>
        </p:txBody>
      </p:sp>
      <p:sp>
        <p:nvSpPr>
          <p:cNvPr id="57" name="Retângulo: Cantos Arredondados 56">
            <a:extLst>
              <a:ext uri="{FF2B5EF4-FFF2-40B4-BE49-F238E27FC236}">
                <a16:creationId xmlns:a16="http://schemas.microsoft.com/office/drawing/2014/main" id="{CD66238E-FE37-420F-A4FC-E8510807B524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508000" y="6223002"/>
            <a:ext cx="11671300" cy="609599"/>
          </a:xfrm>
          <a:prstGeom prst="roundRect">
            <a:avLst>
              <a:gd name="adj" fmla="val 0"/>
            </a:avLst>
          </a:prstGeom>
          <a:noFill/>
          <a:ln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9" name="Conector reto 38">
            <a:extLst>
              <a:ext uri="{FF2B5EF4-FFF2-40B4-BE49-F238E27FC236}">
                <a16:creationId xmlns:a16="http://schemas.microsoft.com/office/drawing/2014/main" id="{86D2CB32-219F-43B7-A426-3D0DD5EE1B9D}"/>
              </a:ext>
            </a:extLst>
          </p:cNvPr>
          <p:cNvCxnSpPr/>
          <p:nvPr>
            <p:custDataLst>
              <p:custData r:id="rId5"/>
            </p:custDataLst>
          </p:nvPr>
        </p:nvCxnSpPr>
        <p:spPr>
          <a:xfrm>
            <a:off x="508000" y="1253671"/>
            <a:ext cx="116840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Content">
            <a:extLst>
              <a:ext uri="{FF2B5EF4-FFF2-40B4-BE49-F238E27FC236}">
                <a16:creationId xmlns:a16="http://schemas.microsoft.com/office/drawing/2014/main" id="{7EBB18FD-BF0A-4C20-BC12-2A83FC2EC5EC}"/>
              </a:ext>
            </a:extLst>
          </p:cNvPr>
          <p:cNvSpPr txBox="1"/>
          <p:nvPr>
            <p:custDataLst>
              <p:custData r:id="rId6"/>
            </p:custDataLst>
          </p:nvPr>
        </p:nvSpPr>
        <p:spPr>
          <a:xfrm>
            <a:off x="602776" y="881883"/>
            <a:ext cx="9573583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b="1" u="sng" dirty="0">
                <a:solidFill>
                  <a:srgbClr val="003F7F"/>
                </a:solidFill>
                <a:ea typeface="Segoe UI" pitchFamily="34" charset="0"/>
                <a:cs typeface="Segoe UI Semibold" panose="020B0702040204020203" pitchFamily="34" charset="0"/>
              </a:rPr>
              <a:t>Pedidos de Compra</a:t>
            </a:r>
            <a:r>
              <a:rPr lang="en-US" sz="1400" b="1" dirty="0">
                <a:solidFill>
                  <a:srgbClr val="003F7F"/>
                </a:solidFill>
                <a:ea typeface="Segoe UI" pitchFamily="34" charset="0"/>
                <a:cs typeface="Segoe UI Semibold" panose="020B0702040204020203" pitchFamily="34" charset="0"/>
              </a:rPr>
              <a:t> &gt; </a:t>
            </a:r>
            <a:r>
              <a:rPr lang="en-US" sz="1400" b="1" u="sng" dirty="0">
                <a:solidFill>
                  <a:srgbClr val="003F7F"/>
                </a:solidFill>
                <a:ea typeface="Segoe UI" pitchFamily="34" charset="0"/>
                <a:cs typeface="Segoe UI Semibold" panose="020B0702040204020203" pitchFamily="34" charset="0"/>
              </a:rPr>
              <a:t>nº 20180922001</a:t>
            </a:r>
            <a:r>
              <a:rPr lang="en-US" sz="1400" b="1" dirty="0">
                <a:solidFill>
                  <a:srgbClr val="003F7F"/>
                </a:solidFill>
                <a:ea typeface="Segoe UI" pitchFamily="34" charset="0"/>
                <a:cs typeface="Segoe UI Semibold" panose="020B0702040204020203" pitchFamily="34" charset="0"/>
              </a:rPr>
              <a:t> &gt; </a:t>
            </a:r>
            <a:r>
              <a:rPr lang="pt-BR" sz="1400" b="1" dirty="0">
                <a:solidFill>
                  <a:srgbClr val="003F7F"/>
                </a:solidFill>
                <a:cs typeface="Arial" panose="020B0604020202020204" pitchFamily="34" charset="0"/>
              </a:rPr>
              <a:t>Sistema de stent periférico autoexpansível de initinil pulsar - 35 - 7.0X170MMX135CM</a:t>
            </a:r>
            <a:endParaRPr lang="en-US" sz="1400" b="1" dirty="0">
              <a:solidFill>
                <a:srgbClr val="003F7F"/>
              </a:solidFill>
              <a:cs typeface="Segoe UI Semilight" pitchFamily="34" charset="0"/>
            </a:endParaRP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007C8E14-C39C-4909-83A6-FCCE0EF8AFBD}"/>
              </a:ext>
            </a:extLst>
          </p:cNvPr>
          <p:cNvGrpSpPr/>
          <p:nvPr>
            <p:custDataLst>
              <p:custData r:id="rId7"/>
            </p:custDataLst>
          </p:nvPr>
        </p:nvGrpSpPr>
        <p:grpSpPr>
          <a:xfrm>
            <a:off x="10167711" y="2041818"/>
            <a:ext cx="801823" cy="388156"/>
            <a:chOff x="10485211" y="2041818"/>
            <a:chExt cx="801823" cy="388156"/>
          </a:xfrm>
        </p:grpSpPr>
        <p:sp>
          <p:nvSpPr>
            <p:cNvPr id="45" name="Content">
              <a:extLst>
                <a:ext uri="{FF2B5EF4-FFF2-40B4-BE49-F238E27FC236}">
                  <a16:creationId xmlns:a16="http://schemas.microsoft.com/office/drawing/2014/main" id="{B13DB83F-0022-4F90-970A-98ACAC15FFB6}"/>
                </a:ext>
              </a:extLst>
            </p:cNvPr>
            <p:cNvSpPr txBox="1"/>
            <p:nvPr>
              <p:custDataLst>
                <p:custData r:id="rId36"/>
              </p:custDataLst>
            </p:nvPr>
          </p:nvSpPr>
          <p:spPr>
            <a:xfrm>
              <a:off x="10485211" y="2041818"/>
              <a:ext cx="801823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Qtd Total</a:t>
              </a:r>
            </a:p>
          </p:txBody>
        </p:sp>
        <p:sp>
          <p:nvSpPr>
            <p:cNvPr id="44" name="Content">
              <a:extLst>
                <a:ext uri="{FF2B5EF4-FFF2-40B4-BE49-F238E27FC236}">
                  <a16:creationId xmlns:a16="http://schemas.microsoft.com/office/drawing/2014/main" id="{338329D2-46F3-4643-AAD8-D615DD3B0E80}"/>
                </a:ext>
              </a:extLst>
            </p:cNvPr>
            <p:cNvSpPr txBox="1"/>
            <p:nvPr>
              <p:custDataLst>
                <p:custData r:id="rId37"/>
              </p:custDataLst>
            </p:nvPr>
          </p:nvSpPr>
          <p:spPr>
            <a:xfrm>
              <a:off x="10512190" y="2214530"/>
              <a:ext cx="420308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120</a:t>
              </a:r>
            </a:p>
          </p:txBody>
        </p:sp>
      </p:grpSp>
      <p:grpSp>
        <p:nvGrpSpPr>
          <p:cNvPr id="53" name="Agrupar 52">
            <a:extLst>
              <a:ext uri="{FF2B5EF4-FFF2-40B4-BE49-F238E27FC236}">
                <a16:creationId xmlns:a16="http://schemas.microsoft.com/office/drawing/2014/main" id="{7EF8FA1E-8BCB-45FB-9744-9994C937A7B5}"/>
              </a:ext>
            </a:extLst>
          </p:cNvPr>
          <p:cNvGrpSpPr/>
          <p:nvPr>
            <p:custDataLst>
              <p:custData r:id="rId8"/>
            </p:custDataLst>
          </p:nvPr>
        </p:nvGrpSpPr>
        <p:grpSpPr>
          <a:xfrm>
            <a:off x="8493721" y="2015623"/>
            <a:ext cx="1101584" cy="392567"/>
            <a:chOff x="10644235" y="2041818"/>
            <a:chExt cx="1101584" cy="392567"/>
          </a:xfrm>
        </p:grpSpPr>
        <p:sp>
          <p:nvSpPr>
            <p:cNvPr id="56" name="Content">
              <a:extLst>
                <a:ext uri="{FF2B5EF4-FFF2-40B4-BE49-F238E27FC236}">
                  <a16:creationId xmlns:a16="http://schemas.microsoft.com/office/drawing/2014/main" id="{B11167E3-CE1B-4DFE-90AE-595C7B05EE81}"/>
                </a:ext>
              </a:extLst>
            </p:cNvPr>
            <p:cNvSpPr txBox="1"/>
            <p:nvPr>
              <p:custDataLst>
                <p:custData r:id="rId34"/>
              </p:custDataLst>
            </p:nvPr>
          </p:nvSpPr>
          <p:spPr>
            <a:xfrm>
              <a:off x="10644235" y="2041818"/>
              <a:ext cx="1101584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Qtd Pendente</a:t>
              </a:r>
            </a:p>
          </p:txBody>
        </p:sp>
        <p:sp>
          <p:nvSpPr>
            <p:cNvPr id="60" name="Content">
              <a:extLst>
                <a:ext uri="{FF2B5EF4-FFF2-40B4-BE49-F238E27FC236}">
                  <a16:creationId xmlns:a16="http://schemas.microsoft.com/office/drawing/2014/main" id="{005F1881-D9F1-4E90-9DC3-EC8243E4A064}"/>
                </a:ext>
              </a:extLst>
            </p:cNvPr>
            <p:cNvSpPr txBox="1"/>
            <p:nvPr>
              <p:custDataLst>
                <p:custData r:id="rId35"/>
              </p:custDataLst>
            </p:nvPr>
          </p:nvSpPr>
          <p:spPr>
            <a:xfrm>
              <a:off x="10666628" y="2218941"/>
              <a:ext cx="341760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60</a:t>
              </a:r>
            </a:p>
          </p:txBody>
        </p:sp>
      </p:grpSp>
      <p:grpSp>
        <p:nvGrpSpPr>
          <p:cNvPr id="61" name="Agrupar 60">
            <a:extLst>
              <a:ext uri="{FF2B5EF4-FFF2-40B4-BE49-F238E27FC236}">
                <a16:creationId xmlns:a16="http://schemas.microsoft.com/office/drawing/2014/main" id="{1D994012-B295-43B8-B31B-C1E09F3B2ADC}"/>
              </a:ext>
            </a:extLst>
          </p:cNvPr>
          <p:cNvGrpSpPr/>
          <p:nvPr>
            <p:custDataLst>
              <p:custData r:id="rId9"/>
            </p:custDataLst>
          </p:nvPr>
        </p:nvGrpSpPr>
        <p:grpSpPr>
          <a:xfrm>
            <a:off x="967958" y="2534325"/>
            <a:ext cx="2828018" cy="430888"/>
            <a:chOff x="10644235" y="2041818"/>
            <a:chExt cx="2828018" cy="430888"/>
          </a:xfrm>
        </p:grpSpPr>
        <p:sp>
          <p:nvSpPr>
            <p:cNvPr id="62" name="Content">
              <a:extLst>
                <a:ext uri="{FF2B5EF4-FFF2-40B4-BE49-F238E27FC236}">
                  <a16:creationId xmlns:a16="http://schemas.microsoft.com/office/drawing/2014/main" id="{77DEB011-163F-4915-A68C-1172C8368F0D}"/>
                </a:ext>
              </a:extLst>
            </p:cNvPr>
            <p:cNvSpPr txBox="1"/>
            <p:nvPr>
              <p:custDataLst>
                <p:custData r:id="rId32"/>
              </p:custDataLst>
            </p:nvPr>
          </p:nvSpPr>
          <p:spPr>
            <a:xfrm>
              <a:off x="10644235" y="2041818"/>
              <a:ext cx="962123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Fornecedor</a:t>
              </a:r>
            </a:p>
          </p:txBody>
        </p:sp>
        <p:sp>
          <p:nvSpPr>
            <p:cNvPr id="63" name="Content">
              <a:extLst>
                <a:ext uri="{FF2B5EF4-FFF2-40B4-BE49-F238E27FC236}">
                  <a16:creationId xmlns:a16="http://schemas.microsoft.com/office/drawing/2014/main" id="{B2324F0A-9E9D-4391-9FA7-65500E16102C}"/>
                </a:ext>
              </a:extLst>
            </p:cNvPr>
            <p:cNvSpPr txBox="1"/>
            <p:nvPr>
              <p:custDataLst>
                <p:custData r:id="rId33"/>
              </p:custDataLst>
            </p:nvPr>
          </p:nvSpPr>
          <p:spPr>
            <a:xfrm>
              <a:off x="10644235" y="2257262"/>
              <a:ext cx="2828018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pt-BR" sz="1100" dirty="0">
                  <a:latin typeface="Arial" panose="020B0604020202020204" pitchFamily="34" charset="0"/>
                  <a:cs typeface="Arial" panose="020B0604020202020204" pitchFamily="34" charset="0"/>
                </a:rPr>
                <a:t>BIOTRONIK COMERCIAL MEDICA LTDA</a:t>
              </a:r>
              <a:endParaRPr lang="en-US" sz="1100" dirty="0">
                <a:solidFill>
                  <a:srgbClr val="000000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4" name="Agrupar 63">
            <a:extLst>
              <a:ext uri="{FF2B5EF4-FFF2-40B4-BE49-F238E27FC236}">
                <a16:creationId xmlns:a16="http://schemas.microsoft.com/office/drawing/2014/main" id="{941DF9BD-83B6-4A11-83EE-1FBBBAB75798}"/>
              </a:ext>
            </a:extLst>
          </p:cNvPr>
          <p:cNvGrpSpPr/>
          <p:nvPr>
            <p:custDataLst>
              <p:custData r:id="rId10"/>
            </p:custDataLst>
          </p:nvPr>
        </p:nvGrpSpPr>
        <p:grpSpPr>
          <a:xfrm>
            <a:off x="967958" y="2053454"/>
            <a:ext cx="5565947" cy="430888"/>
            <a:chOff x="10644235" y="2041818"/>
            <a:chExt cx="5565947" cy="430888"/>
          </a:xfrm>
        </p:grpSpPr>
        <p:sp>
          <p:nvSpPr>
            <p:cNvPr id="65" name="Content">
              <a:extLst>
                <a:ext uri="{FF2B5EF4-FFF2-40B4-BE49-F238E27FC236}">
                  <a16:creationId xmlns:a16="http://schemas.microsoft.com/office/drawing/2014/main" id="{31F7396F-24B4-4158-9EEF-2305E100D1ED}"/>
                </a:ext>
              </a:extLst>
            </p:cNvPr>
            <p:cNvSpPr txBox="1"/>
            <p:nvPr>
              <p:custDataLst>
                <p:custData r:id="rId30"/>
              </p:custDataLst>
            </p:nvPr>
          </p:nvSpPr>
          <p:spPr>
            <a:xfrm>
              <a:off x="10644235" y="2041818"/>
              <a:ext cx="859531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Descrição</a:t>
              </a:r>
            </a:p>
          </p:txBody>
        </p:sp>
        <p:sp>
          <p:nvSpPr>
            <p:cNvPr id="66" name="Content">
              <a:extLst>
                <a:ext uri="{FF2B5EF4-FFF2-40B4-BE49-F238E27FC236}">
                  <a16:creationId xmlns:a16="http://schemas.microsoft.com/office/drawing/2014/main" id="{5E582B19-6FAA-4FB4-AA79-F1B599960ED7}"/>
                </a:ext>
              </a:extLst>
            </p:cNvPr>
            <p:cNvSpPr txBox="1"/>
            <p:nvPr>
              <p:custDataLst>
                <p:custData r:id="rId31"/>
              </p:custDataLst>
            </p:nvPr>
          </p:nvSpPr>
          <p:spPr>
            <a:xfrm>
              <a:off x="10644235" y="2257262"/>
              <a:ext cx="5565947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pt-BR" sz="1100" dirty="0">
                  <a:latin typeface="Arial" panose="020B0604020202020204" pitchFamily="34" charset="0"/>
                  <a:cs typeface="Arial" panose="020B0604020202020204" pitchFamily="34" charset="0"/>
                </a:rPr>
                <a:t>Sistema de stent periférico autoexpansível de initinil pulsar - 35 - 7.0X170MMX135CM</a:t>
              </a:r>
              <a:endParaRPr lang="en-US" sz="1100" dirty="0">
                <a:solidFill>
                  <a:srgbClr val="000000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7" name="Agrupar 66">
            <a:extLst>
              <a:ext uri="{FF2B5EF4-FFF2-40B4-BE49-F238E27FC236}">
                <a16:creationId xmlns:a16="http://schemas.microsoft.com/office/drawing/2014/main" id="{CD45971F-74AD-4E5C-A0A5-7A6B93DE88DF}"/>
              </a:ext>
            </a:extLst>
          </p:cNvPr>
          <p:cNvGrpSpPr/>
          <p:nvPr>
            <p:custDataLst>
              <p:custData r:id="rId11"/>
            </p:custDataLst>
          </p:nvPr>
        </p:nvGrpSpPr>
        <p:grpSpPr>
          <a:xfrm>
            <a:off x="6933613" y="2057346"/>
            <a:ext cx="1047082" cy="411124"/>
            <a:chOff x="10644235" y="2041818"/>
            <a:chExt cx="1047082" cy="411124"/>
          </a:xfrm>
        </p:grpSpPr>
        <p:sp>
          <p:nvSpPr>
            <p:cNvPr id="68" name="Content">
              <a:extLst>
                <a:ext uri="{FF2B5EF4-FFF2-40B4-BE49-F238E27FC236}">
                  <a16:creationId xmlns:a16="http://schemas.microsoft.com/office/drawing/2014/main" id="{C0CFBBCD-E678-4A2C-9F32-A17FB2A0116E}"/>
                </a:ext>
              </a:extLst>
            </p:cNvPr>
            <p:cNvSpPr txBox="1"/>
            <p:nvPr>
              <p:custDataLst>
                <p:custData r:id="rId28"/>
              </p:custDataLst>
            </p:nvPr>
          </p:nvSpPr>
          <p:spPr>
            <a:xfrm>
              <a:off x="10644235" y="2041818"/>
              <a:ext cx="1047082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Equivalência</a:t>
              </a:r>
            </a:p>
          </p:txBody>
        </p:sp>
        <p:sp>
          <p:nvSpPr>
            <p:cNvPr id="69" name="Content">
              <a:extLst>
                <a:ext uri="{FF2B5EF4-FFF2-40B4-BE49-F238E27FC236}">
                  <a16:creationId xmlns:a16="http://schemas.microsoft.com/office/drawing/2014/main" id="{AA755DAE-CF7E-44F3-8254-1F30940B663C}"/>
                </a:ext>
              </a:extLst>
            </p:cNvPr>
            <p:cNvSpPr txBox="1"/>
            <p:nvPr>
              <p:custDataLst>
                <p:custData r:id="rId29"/>
              </p:custDataLst>
            </p:nvPr>
          </p:nvSpPr>
          <p:spPr>
            <a:xfrm>
              <a:off x="10665594" y="2237498"/>
              <a:ext cx="341760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12</a:t>
              </a:r>
            </a:p>
          </p:txBody>
        </p:sp>
      </p:grpSp>
      <p:grpSp>
        <p:nvGrpSpPr>
          <p:cNvPr id="70" name="Agrupar 69">
            <a:extLst>
              <a:ext uri="{FF2B5EF4-FFF2-40B4-BE49-F238E27FC236}">
                <a16:creationId xmlns:a16="http://schemas.microsoft.com/office/drawing/2014/main" id="{6E9892D2-79EF-4484-B3EB-5B0FBA010C37}"/>
              </a:ext>
            </a:extLst>
          </p:cNvPr>
          <p:cNvGrpSpPr/>
          <p:nvPr>
            <p:custDataLst>
              <p:custData r:id="rId12"/>
            </p:custDataLst>
          </p:nvPr>
        </p:nvGrpSpPr>
        <p:grpSpPr>
          <a:xfrm>
            <a:off x="6933613" y="2549617"/>
            <a:ext cx="1107996" cy="404847"/>
            <a:chOff x="10644235" y="2041818"/>
            <a:chExt cx="1107996" cy="404847"/>
          </a:xfrm>
        </p:grpSpPr>
        <p:sp>
          <p:nvSpPr>
            <p:cNvPr id="71" name="Content">
              <a:extLst>
                <a:ext uri="{FF2B5EF4-FFF2-40B4-BE49-F238E27FC236}">
                  <a16:creationId xmlns:a16="http://schemas.microsoft.com/office/drawing/2014/main" id="{9CCB00C3-8BA9-4F64-A5F0-6627717B589C}"/>
                </a:ext>
              </a:extLst>
            </p:cNvPr>
            <p:cNvSpPr txBox="1"/>
            <p:nvPr>
              <p:custDataLst>
                <p:custData r:id="rId26"/>
              </p:custDataLst>
            </p:nvPr>
          </p:nvSpPr>
          <p:spPr>
            <a:xfrm>
              <a:off x="10644235" y="2041818"/>
              <a:ext cx="1107996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Valor Unitário</a:t>
              </a:r>
            </a:p>
          </p:txBody>
        </p:sp>
        <p:sp>
          <p:nvSpPr>
            <p:cNvPr id="72" name="Content">
              <a:extLst>
                <a:ext uri="{FF2B5EF4-FFF2-40B4-BE49-F238E27FC236}">
                  <a16:creationId xmlns:a16="http://schemas.microsoft.com/office/drawing/2014/main" id="{F7B82C18-A699-4C5D-A51B-27C0BBC3BCBE}"/>
                </a:ext>
              </a:extLst>
            </p:cNvPr>
            <p:cNvSpPr txBox="1"/>
            <p:nvPr>
              <p:custDataLst>
                <p:custData r:id="rId27"/>
              </p:custDataLst>
            </p:nvPr>
          </p:nvSpPr>
          <p:spPr>
            <a:xfrm>
              <a:off x="10672761" y="2231221"/>
              <a:ext cx="952505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R$ 1.000,00</a:t>
              </a:r>
            </a:p>
          </p:txBody>
        </p:sp>
      </p:grpSp>
      <p:graphicFrame>
        <p:nvGraphicFramePr>
          <p:cNvPr id="73" name="Tabela 72">
            <a:extLst>
              <a:ext uri="{FF2B5EF4-FFF2-40B4-BE49-F238E27FC236}">
                <a16:creationId xmlns:a16="http://schemas.microsoft.com/office/drawing/2014/main" id="{C6A96444-BABC-45D8-8634-AD16B79613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453896"/>
              </p:ext>
            </p:extLst>
          </p:nvPr>
        </p:nvGraphicFramePr>
        <p:xfrm>
          <a:off x="711200" y="3423168"/>
          <a:ext cx="113411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0400">
                  <a:extLst>
                    <a:ext uri="{9D8B030D-6E8A-4147-A177-3AD203B41FA5}">
                      <a16:colId xmlns:a16="http://schemas.microsoft.com/office/drawing/2014/main" val="1586994285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4056989003"/>
                    </a:ext>
                  </a:extLst>
                </a:gridCol>
                <a:gridCol w="2336800">
                  <a:extLst>
                    <a:ext uri="{9D8B030D-6E8A-4147-A177-3AD203B41FA5}">
                      <a16:colId xmlns:a16="http://schemas.microsoft.com/office/drawing/2014/main" val="1097498754"/>
                    </a:ext>
                  </a:extLst>
                </a:gridCol>
                <a:gridCol w="1816100">
                  <a:extLst>
                    <a:ext uri="{9D8B030D-6E8A-4147-A177-3AD203B41FA5}">
                      <a16:colId xmlns:a16="http://schemas.microsoft.com/office/drawing/2014/main" val="3173065749"/>
                    </a:ext>
                  </a:extLst>
                </a:gridCol>
                <a:gridCol w="1993900">
                  <a:extLst>
                    <a:ext uri="{9D8B030D-6E8A-4147-A177-3AD203B41FA5}">
                      <a16:colId xmlns:a16="http://schemas.microsoft.com/office/drawing/2014/main" val="1393513652"/>
                    </a:ext>
                  </a:extLst>
                </a:gridCol>
                <a:gridCol w="1587500">
                  <a:extLst>
                    <a:ext uri="{9D8B030D-6E8A-4147-A177-3AD203B41FA5}">
                      <a16:colId xmlns:a16="http://schemas.microsoft.com/office/drawing/2014/main" val="26164431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75757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Nº DOC. ENTRADA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75757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TIPO DOC.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75757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QTD ITENS NO DOC.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75757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ENTRADA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75757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VALOR UNITÁRIO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75757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59223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sz="9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201810070011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Nota Fiscal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07/10/2018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R$ 987,80</a:t>
                      </a:r>
                      <a:endParaRPr lang="pt-BR" sz="9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R$ 11.853,60</a:t>
                      </a:r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26090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201810030006</a:t>
                      </a:r>
                      <a:endParaRPr lang="pt-BR" sz="900" b="0" u="non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Nota Fiscal</a:t>
                      </a:r>
                      <a:endParaRPr lang="pt-BR" sz="900" b="0" u="non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pt-B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03/10/2018</a:t>
                      </a:r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R$ 987,80</a:t>
                      </a:r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R$ 11.853,60</a:t>
                      </a:r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415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201809290031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Nota Fiscal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36</a:t>
                      </a:r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pt-B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29/09/2018</a:t>
                      </a:r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R$ 987,80</a:t>
                      </a:r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R$ 35.560,80</a:t>
                      </a:r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7019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50069785"/>
                  </a:ext>
                </a:extLst>
              </a:tr>
            </a:tbl>
          </a:graphicData>
        </a:graphic>
      </p:graphicFrame>
      <p:sp>
        <p:nvSpPr>
          <p:cNvPr id="74" name="MouseClick">
            <a:extLst>
              <a:ext uri="{FF2B5EF4-FFF2-40B4-BE49-F238E27FC236}">
                <a16:creationId xmlns:a16="http://schemas.microsoft.com/office/drawing/2014/main" id="{7B68362D-AAA5-487B-94AD-3C113FAF32F5}"/>
              </a:ext>
            </a:extLst>
          </p:cNvPr>
          <p:cNvSpPr/>
          <p:nvPr>
            <p:custDataLst>
              <p:custData r:id="rId13"/>
            </p:custDataLst>
          </p:nvPr>
        </p:nvSpPr>
        <p:spPr>
          <a:xfrm rot="20359169">
            <a:off x="3556503" y="4725603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9" name="Content">
            <a:extLst>
              <a:ext uri="{FF2B5EF4-FFF2-40B4-BE49-F238E27FC236}">
                <a16:creationId xmlns:a16="http://schemas.microsoft.com/office/drawing/2014/main" id="{ACCF809E-0275-47C4-917A-4729AE8F08BA}"/>
              </a:ext>
            </a:extLst>
          </p:cNvPr>
          <p:cNvSpPr txBox="1"/>
          <p:nvPr>
            <p:custDataLst>
              <p:custData r:id="rId14"/>
            </p:custDataLst>
          </p:nvPr>
        </p:nvSpPr>
        <p:spPr>
          <a:xfrm>
            <a:off x="645920" y="5363709"/>
            <a:ext cx="1157689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Exibindo 3 de 3</a:t>
            </a:r>
          </a:p>
        </p:txBody>
      </p: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FAD76073-EACB-42B5-8391-E9410BA9D37C}"/>
              </a:ext>
            </a:extLst>
          </p:cNvPr>
          <p:cNvGrpSpPr/>
          <p:nvPr>
            <p:custDataLst>
              <p:custData r:id="rId15"/>
            </p:custDataLst>
          </p:nvPr>
        </p:nvGrpSpPr>
        <p:grpSpPr>
          <a:xfrm>
            <a:off x="774700" y="4961153"/>
            <a:ext cx="1738973" cy="224535"/>
            <a:chOff x="1042135" y="5806470"/>
            <a:chExt cx="1738973" cy="224535"/>
          </a:xfrm>
        </p:grpSpPr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8F761DA1-0BF4-4FA6-84BE-563B2C9CBC04}"/>
                </a:ext>
              </a:extLst>
            </p:cNvPr>
            <p:cNvSpPr/>
            <p:nvPr/>
          </p:nvSpPr>
          <p:spPr>
            <a:xfrm>
              <a:off x="1042135" y="5806470"/>
              <a:ext cx="214039" cy="215444"/>
            </a:xfrm>
            <a:prstGeom prst="ellipse">
              <a:avLst/>
            </a:prstGeom>
            <a:solidFill>
              <a:srgbClr val="0D4A8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2" name="Picture 1">
              <a:extLst>
                <a:ext uri="{FF2B5EF4-FFF2-40B4-BE49-F238E27FC236}">
                  <a16:creationId xmlns:a16="http://schemas.microsoft.com/office/drawing/2014/main" id="{0932D404-2C21-42C1-A6F3-3955B6D99938}"/>
                </a:ext>
              </a:extLst>
            </p:cNvPr>
            <p:cNvPicPr>
              <a:picLocks noChangeAspect="1"/>
            </p:cNvPicPr>
            <p:nvPr>
              <p:custDataLst>
                <p:custData r:id="rId24"/>
              </p:custDataLst>
            </p:nvPr>
          </p:nvPicPr>
          <p:blipFill>
            <a:blip r:embed="rId39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2135" y="5824283"/>
              <a:ext cx="226660" cy="198000"/>
            </a:xfrm>
            <a:prstGeom prst="rect">
              <a:avLst/>
            </a:prstGeom>
          </p:spPr>
        </p:pic>
        <p:sp>
          <p:nvSpPr>
            <p:cNvPr id="33" name="Content">
              <a:extLst>
                <a:ext uri="{FF2B5EF4-FFF2-40B4-BE49-F238E27FC236}">
                  <a16:creationId xmlns:a16="http://schemas.microsoft.com/office/drawing/2014/main" id="{936DA3A2-8690-4F78-9E0E-1ED686A68C27}"/>
                </a:ext>
              </a:extLst>
            </p:cNvPr>
            <p:cNvSpPr txBox="1"/>
            <p:nvPr>
              <p:custDataLst>
                <p:custData r:id="rId25"/>
              </p:custDataLst>
            </p:nvPr>
          </p:nvSpPr>
          <p:spPr>
            <a:xfrm>
              <a:off x="1265950" y="5815561"/>
              <a:ext cx="1515158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pPr algn="r"/>
              <a:r>
                <a:rPr lang="en-US" sz="1100" b="1" dirty="0">
                  <a:solidFill>
                    <a:srgbClr val="0D4A8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Incluir Doc. Entrada</a:t>
              </a:r>
            </a:p>
          </p:txBody>
        </p:sp>
      </p:grpSp>
      <p:sp>
        <p:nvSpPr>
          <p:cNvPr id="34" name="Rounded Rectangle 1">
            <a:extLst>
              <a:ext uri="{FF2B5EF4-FFF2-40B4-BE49-F238E27FC236}">
                <a16:creationId xmlns:a16="http://schemas.microsoft.com/office/drawing/2014/main" id="{1A2A4B97-EB01-4165-B45B-CF49C92EED82}"/>
              </a:ext>
            </a:extLst>
          </p:cNvPr>
          <p:cNvSpPr/>
          <p:nvPr>
            <p:custDataLst>
              <p:custData r:id="rId16"/>
            </p:custDataLst>
          </p:nvPr>
        </p:nvSpPr>
        <p:spPr>
          <a:xfrm>
            <a:off x="11096173" y="6426054"/>
            <a:ext cx="952498" cy="306000"/>
          </a:xfrm>
          <a:prstGeom prst="roundRect">
            <a:avLst>
              <a:gd name="adj" fmla="val 3573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Salvar</a:t>
            </a:r>
          </a:p>
        </p:txBody>
      </p:sp>
      <p:sp>
        <p:nvSpPr>
          <p:cNvPr id="35" name="Rounded Rectangle 1">
            <a:extLst>
              <a:ext uri="{FF2B5EF4-FFF2-40B4-BE49-F238E27FC236}">
                <a16:creationId xmlns:a16="http://schemas.microsoft.com/office/drawing/2014/main" id="{DA907812-0C9D-4FE2-87C0-B34A1459922D}"/>
              </a:ext>
            </a:extLst>
          </p:cNvPr>
          <p:cNvSpPr/>
          <p:nvPr>
            <p:custDataLst>
              <p:custData r:id="rId17"/>
            </p:custDataLst>
          </p:nvPr>
        </p:nvSpPr>
        <p:spPr>
          <a:xfrm>
            <a:off x="9924597" y="6426054"/>
            <a:ext cx="952498" cy="306000"/>
          </a:xfrm>
          <a:prstGeom prst="roundRect">
            <a:avLst>
              <a:gd name="adj" fmla="val 3573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Cancelar</a:t>
            </a:r>
          </a:p>
        </p:txBody>
      </p: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4451B9B8-2755-40CF-8E55-736CE7DE627E}"/>
              </a:ext>
            </a:extLst>
          </p:cNvPr>
          <p:cNvGrpSpPr/>
          <p:nvPr>
            <p:custDataLst>
              <p:custData r:id="rId18"/>
            </p:custDataLst>
          </p:nvPr>
        </p:nvGrpSpPr>
        <p:grpSpPr>
          <a:xfrm>
            <a:off x="8541010" y="2545504"/>
            <a:ext cx="1007007" cy="404847"/>
            <a:chOff x="10644235" y="2041818"/>
            <a:chExt cx="1007007" cy="404847"/>
          </a:xfrm>
        </p:grpSpPr>
        <p:sp>
          <p:nvSpPr>
            <p:cNvPr id="37" name="Content">
              <a:extLst>
                <a:ext uri="{FF2B5EF4-FFF2-40B4-BE49-F238E27FC236}">
                  <a16:creationId xmlns:a16="http://schemas.microsoft.com/office/drawing/2014/main" id="{1197254E-4F99-4492-A2D7-7AA143BC2942}"/>
                </a:ext>
              </a:extLst>
            </p:cNvPr>
            <p:cNvSpPr txBox="1"/>
            <p:nvPr>
              <p:custDataLst>
                <p:custData r:id="rId22"/>
              </p:custDataLst>
            </p:nvPr>
          </p:nvSpPr>
          <p:spPr>
            <a:xfrm>
              <a:off x="10644235" y="2041818"/>
              <a:ext cx="1007007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Valor Ajuste</a:t>
              </a:r>
            </a:p>
          </p:txBody>
        </p:sp>
        <p:sp>
          <p:nvSpPr>
            <p:cNvPr id="38" name="Content">
              <a:extLst>
                <a:ext uri="{FF2B5EF4-FFF2-40B4-BE49-F238E27FC236}">
                  <a16:creationId xmlns:a16="http://schemas.microsoft.com/office/drawing/2014/main" id="{276D8FD4-6A11-459A-AC6F-47D3F528AA43}"/>
                </a:ext>
              </a:extLst>
            </p:cNvPr>
            <p:cNvSpPr txBox="1"/>
            <p:nvPr>
              <p:custDataLst>
                <p:custData r:id="rId23"/>
              </p:custDataLst>
            </p:nvPr>
          </p:nvSpPr>
          <p:spPr>
            <a:xfrm>
              <a:off x="10672761" y="2231221"/>
              <a:ext cx="841897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dirty="0">
                  <a:solidFill>
                    <a:srgbClr val="C00000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- R$ 12,20</a:t>
              </a:r>
            </a:p>
          </p:txBody>
        </p:sp>
      </p:grp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B639D96C-366C-4F78-8D5D-2A2FCE2A15D7}"/>
              </a:ext>
            </a:extLst>
          </p:cNvPr>
          <p:cNvGrpSpPr/>
          <p:nvPr>
            <p:custDataLst>
              <p:custData r:id="rId19"/>
            </p:custDataLst>
          </p:nvPr>
        </p:nvGrpSpPr>
        <p:grpSpPr>
          <a:xfrm>
            <a:off x="10203857" y="2545504"/>
            <a:ext cx="1750800" cy="404847"/>
            <a:chOff x="10644235" y="2041818"/>
            <a:chExt cx="1750800" cy="404847"/>
          </a:xfrm>
        </p:grpSpPr>
        <p:sp>
          <p:nvSpPr>
            <p:cNvPr id="41" name="Content">
              <a:extLst>
                <a:ext uri="{FF2B5EF4-FFF2-40B4-BE49-F238E27FC236}">
                  <a16:creationId xmlns:a16="http://schemas.microsoft.com/office/drawing/2014/main" id="{BA11B877-79A1-4F52-A542-431F72E284A4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10644235" y="2041818"/>
              <a:ext cx="1750800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Valor Unitário Ajustado</a:t>
              </a:r>
            </a:p>
          </p:txBody>
        </p:sp>
        <p:sp>
          <p:nvSpPr>
            <p:cNvPr id="42" name="Content">
              <a:extLst>
                <a:ext uri="{FF2B5EF4-FFF2-40B4-BE49-F238E27FC236}">
                  <a16:creationId xmlns:a16="http://schemas.microsoft.com/office/drawing/2014/main" id="{15574E96-749F-4736-A2B0-02F36275F51A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10672761" y="2231221"/>
              <a:ext cx="835485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pt-BR" sz="1100" dirty="0">
                  <a:latin typeface="Arial" panose="020B0604020202020204" pitchFamily="34" charset="0"/>
                  <a:cs typeface="Arial" panose="020B0604020202020204" pitchFamily="34" charset="0"/>
                </a:rPr>
                <a:t>R$ 987,80</a:t>
              </a:r>
              <a:endParaRPr lang="pt-BR" sz="11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9306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372594B3-F056-40E1-9641-6FE0AEDEDE7C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682172" y="1496869"/>
            <a:ext cx="11366499" cy="1243944"/>
          </a:xfrm>
          <a:prstGeom prst="roundRect">
            <a:avLst>
              <a:gd name="adj" fmla="val 2204"/>
            </a:avLst>
          </a:prstGeom>
          <a:noFill/>
          <a:ln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6BEBC440-C21D-472A-BF5D-3D3B8D0F1AD6}"/>
              </a:ext>
            </a:extLst>
          </p:cNvPr>
          <p:cNvCxnSpPr>
            <a:cxnSpLocks/>
          </p:cNvCxnSpPr>
          <p:nvPr>
            <p:custDataLst>
              <p:custData r:id="rId2"/>
            </p:custDataLst>
          </p:nvPr>
        </p:nvCxnSpPr>
        <p:spPr>
          <a:xfrm>
            <a:off x="774700" y="1837419"/>
            <a:ext cx="11168771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Content">
            <a:extLst>
              <a:ext uri="{FF2B5EF4-FFF2-40B4-BE49-F238E27FC236}">
                <a16:creationId xmlns:a16="http://schemas.microsoft.com/office/drawing/2014/main" id="{A6CD3C43-0C03-4E6C-B813-3FCF70C17D45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682172" y="1545730"/>
            <a:ext cx="1897251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b="1" dirty="0">
                <a:solidFill>
                  <a:srgbClr val="003F7F"/>
                </a:solidFill>
                <a:ea typeface="Segoe UI" pitchFamily="34" charset="0"/>
                <a:cs typeface="Segoe UI Semibold" panose="020B0702040204020203" pitchFamily="34" charset="0"/>
              </a:rPr>
              <a:t>Documento de Entrada</a:t>
            </a:r>
          </a:p>
        </p:txBody>
      </p:sp>
      <p:sp>
        <p:nvSpPr>
          <p:cNvPr id="57" name="Retângulo: Cantos Arredondados 56">
            <a:extLst>
              <a:ext uri="{FF2B5EF4-FFF2-40B4-BE49-F238E27FC236}">
                <a16:creationId xmlns:a16="http://schemas.microsoft.com/office/drawing/2014/main" id="{CD66238E-FE37-420F-A4FC-E8510807B524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508000" y="6324601"/>
            <a:ext cx="11671300" cy="508000"/>
          </a:xfrm>
          <a:prstGeom prst="roundRect">
            <a:avLst>
              <a:gd name="adj" fmla="val 0"/>
            </a:avLst>
          </a:prstGeom>
          <a:noFill/>
          <a:ln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9" name="Conector reto 38">
            <a:extLst>
              <a:ext uri="{FF2B5EF4-FFF2-40B4-BE49-F238E27FC236}">
                <a16:creationId xmlns:a16="http://schemas.microsoft.com/office/drawing/2014/main" id="{86D2CB32-219F-43B7-A426-3D0DD5EE1B9D}"/>
              </a:ext>
            </a:extLst>
          </p:cNvPr>
          <p:cNvCxnSpPr/>
          <p:nvPr>
            <p:custDataLst>
              <p:custData r:id="rId5"/>
            </p:custDataLst>
          </p:nvPr>
        </p:nvCxnSpPr>
        <p:spPr>
          <a:xfrm>
            <a:off x="508000" y="1253671"/>
            <a:ext cx="116840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Content">
            <a:extLst>
              <a:ext uri="{FF2B5EF4-FFF2-40B4-BE49-F238E27FC236}">
                <a16:creationId xmlns:a16="http://schemas.microsoft.com/office/drawing/2014/main" id="{6C314122-D63D-41EA-8E94-D6586B154035}"/>
              </a:ext>
            </a:extLst>
          </p:cNvPr>
          <p:cNvSpPr txBox="1"/>
          <p:nvPr>
            <p:custDataLst>
              <p:custData r:id="rId6"/>
            </p:custDataLst>
          </p:nvPr>
        </p:nvSpPr>
        <p:spPr>
          <a:xfrm>
            <a:off x="602776" y="881883"/>
            <a:ext cx="6088270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b="1" u="sng" dirty="0">
                <a:solidFill>
                  <a:srgbClr val="003F7F"/>
                </a:solidFill>
                <a:ea typeface="Segoe UI" pitchFamily="34" charset="0"/>
                <a:cs typeface="Segoe UI Semibold" panose="020B0702040204020203" pitchFamily="34" charset="0"/>
              </a:rPr>
              <a:t>Pedidos de Compra</a:t>
            </a:r>
            <a:r>
              <a:rPr lang="en-US" sz="1400" b="1" dirty="0">
                <a:solidFill>
                  <a:srgbClr val="003F7F"/>
                </a:solidFill>
                <a:ea typeface="Segoe UI" pitchFamily="34" charset="0"/>
                <a:cs typeface="Segoe UI Semibold" panose="020B0702040204020203" pitchFamily="34" charset="0"/>
              </a:rPr>
              <a:t> &gt; </a:t>
            </a:r>
            <a:r>
              <a:rPr lang="en-US" sz="1400" b="1" u="sng" dirty="0">
                <a:solidFill>
                  <a:srgbClr val="003F7F"/>
                </a:solidFill>
                <a:ea typeface="Segoe UI" pitchFamily="34" charset="0"/>
                <a:cs typeface="Segoe UI Semibold" panose="020B0702040204020203" pitchFamily="34" charset="0"/>
              </a:rPr>
              <a:t>nº 20180922001</a:t>
            </a:r>
            <a:r>
              <a:rPr lang="en-US" sz="1400" b="1" dirty="0">
                <a:solidFill>
                  <a:srgbClr val="003F7F"/>
                </a:solidFill>
                <a:ea typeface="Segoe UI" pitchFamily="34" charset="0"/>
                <a:cs typeface="Segoe UI Semibold" panose="020B0702040204020203" pitchFamily="34" charset="0"/>
              </a:rPr>
              <a:t> &gt; </a:t>
            </a:r>
            <a:r>
              <a:rPr lang="pt-BR" sz="1400" b="1" dirty="0">
                <a:solidFill>
                  <a:srgbClr val="003F7F"/>
                </a:solidFill>
                <a:cs typeface="Arial" panose="020B0604020202020204" pitchFamily="34" charset="0"/>
              </a:rPr>
              <a:t>Novo Doc. Entrada &gt; nº  201809290031</a:t>
            </a:r>
            <a:endParaRPr lang="en-US" sz="1400" b="1" dirty="0">
              <a:solidFill>
                <a:srgbClr val="003F7F"/>
              </a:solidFill>
              <a:cs typeface="Segoe UI Semilight" pitchFamily="34" charset="0"/>
            </a:endParaRPr>
          </a:p>
        </p:txBody>
      </p:sp>
      <p:grpSp>
        <p:nvGrpSpPr>
          <p:cNvPr id="33" name="Agrupar 32">
            <a:extLst>
              <a:ext uri="{FF2B5EF4-FFF2-40B4-BE49-F238E27FC236}">
                <a16:creationId xmlns:a16="http://schemas.microsoft.com/office/drawing/2014/main" id="{545537DC-33F3-45E4-A835-728FABC9CA38}"/>
              </a:ext>
            </a:extLst>
          </p:cNvPr>
          <p:cNvGrpSpPr/>
          <p:nvPr>
            <p:custDataLst>
              <p:custData r:id="rId7"/>
            </p:custDataLst>
          </p:nvPr>
        </p:nvGrpSpPr>
        <p:grpSpPr>
          <a:xfrm>
            <a:off x="9203624" y="5061439"/>
            <a:ext cx="1258678" cy="577906"/>
            <a:chOff x="875773" y="2628001"/>
            <a:chExt cx="1223975" cy="577906"/>
          </a:xfrm>
        </p:grpSpPr>
        <p:sp>
          <p:nvSpPr>
            <p:cNvPr id="34" name="Retângulo: Cantos Arredondados 33">
              <a:extLst>
                <a:ext uri="{FF2B5EF4-FFF2-40B4-BE49-F238E27FC236}">
                  <a16:creationId xmlns:a16="http://schemas.microsoft.com/office/drawing/2014/main" id="{64559FD9-D501-4DB5-A25E-875D69FA8B46}"/>
                </a:ext>
              </a:extLst>
            </p:cNvPr>
            <p:cNvSpPr/>
            <p:nvPr>
              <p:custDataLst>
                <p:custData r:id="rId76"/>
              </p:custDataLst>
            </p:nvPr>
          </p:nvSpPr>
          <p:spPr>
            <a:xfrm>
              <a:off x="959738" y="2873263"/>
              <a:ext cx="1140009" cy="332644"/>
            </a:xfrm>
            <a:prstGeom prst="roundRect">
              <a:avLst>
                <a:gd name="adj" fmla="val 3212"/>
              </a:avLst>
            </a:prstGeom>
            <a:noFill/>
            <a:ln>
              <a:solidFill>
                <a:srgbClr val="D4D4D4"/>
              </a:solidFill>
            </a:ln>
            <a:effectLst>
              <a:outerShdw blurRad="12700" algn="ctr" rotWithShape="0">
                <a:prstClr val="black">
                  <a:alpha val="3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rgbClr val="000000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29/09/2018</a:t>
              </a:r>
            </a:p>
          </p:txBody>
        </p:sp>
        <p:sp>
          <p:nvSpPr>
            <p:cNvPr id="35" name="Content">
              <a:extLst>
                <a:ext uri="{FF2B5EF4-FFF2-40B4-BE49-F238E27FC236}">
                  <a16:creationId xmlns:a16="http://schemas.microsoft.com/office/drawing/2014/main" id="{791BAE46-6386-445C-B368-A4BC194D5180}"/>
                </a:ext>
              </a:extLst>
            </p:cNvPr>
            <p:cNvSpPr txBox="1"/>
            <p:nvPr>
              <p:custDataLst>
                <p:custData r:id="rId77"/>
              </p:custDataLst>
            </p:nvPr>
          </p:nvSpPr>
          <p:spPr>
            <a:xfrm>
              <a:off x="875773" y="2628001"/>
              <a:ext cx="1223975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Data de Entrada</a:t>
              </a:r>
            </a:p>
          </p:txBody>
        </p:sp>
      </p:grp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EC0420BC-7467-47DC-843B-C38E769F78CB}"/>
              </a:ext>
            </a:extLst>
          </p:cNvPr>
          <p:cNvGrpSpPr/>
          <p:nvPr>
            <p:custDataLst>
              <p:custData r:id="rId8"/>
            </p:custDataLst>
          </p:nvPr>
        </p:nvGrpSpPr>
        <p:grpSpPr>
          <a:xfrm>
            <a:off x="3593312" y="4191177"/>
            <a:ext cx="918625" cy="577906"/>
            <a:chOff x="875773" y="2628001"/>
            <a:chExt cx="893297" cy="577906"/>
          </a:xfrm>
        </p:grpSpPr>
        <p:sp>
          <p:nvSpPr>
            <p:cNvPr id="47" name="Retângulo: Cantos Arredondados 46">
              <a:extLst>
                <a:ext uri="{FF2B5EF4-FFF2-40B4-BE49-F238E27FC236}">
                  <a16:creationId xmlns:a16="http://schemas.microsoft.com/office/drawing/2014/main" id="{77966956-2B0A-4D82-A601-3228D4BF5681}"/>
                </a:ext>
              </a:extLst>
            </p:cNvPr>
            <p:cNvSpPr/>
            <p:nvPr>
              <p:custDataLst>
                <p:custData r:id="rId74"/>
              </p:custDataLst>
            </p:nvPr>
          </p:nvSpPr>
          <p:spPr>
            <a:xfrm>
              <a:off x="959738" y="2873263"/>
              <a:ext cx="809332" cy="332644"/>
            </a:xfrm>
            <a:prstGeom prst="roundRect">
              <a:avLst>
                <a:gd name="adj" fmla="val 3212"/>
              </a:avLst>
            </a:prstGeom>
            <a:noFill/>
            <a:ln>
              <a:solidFill>
                <a:srgbClr val="D4D4D4"/>
              </a:solidFill>
            </a:ln>
            <a:effectLst>
              <a:outerShdw blurRad="12700" algn="ctr" rotWithShape="0">
                <a:prstClr val="black">
                  <a:alpha val="3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rgbClr val="000000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36</a:t>
              </a:r>
            </a:p>
          </p:txBody>
        </p:sp>
        <p:sp>
          <p:nvSpPr>
            <p:cNvPr id="48" name="Content">
              <a:extLst>
                <a:ext uri="{FF2B5EF4-FFF2-40B4-BE49-F238E27FC236}">
                  <a16:creationId xmlns:a16="http://schemas.microsoft.com/office/drawing/2014/main" id="{1E3A9149-608E-4AB5-ADDC-8D731F7C88A0}"/>
                </a:ext>
              </a:extLst>
            </p:cNvPr>
            <p:cNvSpPr txBox="1"/>
            <p:nvPr>
              <p:custDataLst>
                <p:custData r:id="rId75"/>
              </p:custDataLst>
            </p:nvPr>
          </p:nvSpPr>
          <p:spPr>
            <a:xfrm>
              <a:off x="875773" y="2628001"/>
              <a:ext cx="809332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Qtd. Itens</a:t>
              </a:r>
            </a:p>
          </p:txBody>
        </p:sp>
      </p:grpSp>
      <p:grpSp>
        <p:nvGrpSpPr>
          <p:cNvPr id="49" name="Agrupar 48">
            <a:extLst>
              <a:ext uri="{FF2B5EF4-FFF2-40B4-BE49-F238E27FC236}">
                <a16:creationId xmlns:a16="http://schemas.microsoft.com/office/drawing/2014/main" id="{76656883-075D-417B-A2F5-8C3A961BB014}"/>
              </a:ext>
            </a:extLst>
          </p:cNvPr>
          <p:cNvGrpSpPr/>
          <p:nvPr>
            <p:custDataLst>
              <p:custData r:id="rId9"/>
            </p:custDataLst>
          </p:nvPr>
        </p:nvGrpSpPr>
        <p:grpSpPr>
          <a:xfrm>
            <a:off x="4778355" y="4186751"/>
            <a:ext cx="1361082" cy="577906"/>
            <a:chOff x="875773" y="2628001"/>
            <a:chExt cx="1323554" cy="577906"/>
          </a:xfrm>
        </p:grpSpPr>
        <p:sp>
          <p:nvSpPr>
            <p:cNvPr id="50" name="Retângulo: Cantos Arredondados 49">
              <a:extLst>
                <a:ext uri="{FF2B5EF4-FFF2-40B4-BE49-F238E27FC236}">
                  <a16:creationId xmlns:a16="http://schemas.microsoft.com/office/drawing/2014/main" id="{9BB18941-A32D-4D26-910C-F0B81ED7C29E}"/>
                </a:ext>
              </a:extLst>
            </p:cNvPr>
            <p:cNvSpPr/>
            <p:nvPr>
              <p:custDataLst>
                <p:custData r:id="rId72"/>
              </p:custDataLst>
            </p:nvPr>
          </p:nvSpPr>
          <p:spPr>
            <a:xfrm>
              <a:off x="959737" y="2873263"/>
              <a:ext cx="1239590" cy="332644"/>
            </a:xfrm>
            <a:prstGeom prst="roundRect">
              <a:avLst>
                <a:gd name="adj" fmla="val 3212"/>
              </a:avLst>
            </a:prstGeom>
            <a:noFill/>
            <a:ln>
              <a:solidFill>
                <a:srgbClr val="D4D4D4"/>
              </a:solidFill>
            </a:ln>
            <a:effectLst>
              <a:outerShdw blurRad="12700" algn="ctr" rotWithShape="0">
                <a:prstClr val="black">
                  <a:alpha val="3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rgbClr val="000000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R$ 987,80</a:t>
              </a:r>
            </a:p>
          </p:txBody>
        </p:sp>
        <p:sp>
          <p:nvSpPr>
            <p:cNvPr id="51" name="Content">
              <a:extLst>
                <a:ext uri="{FF2B5EF4-FFF2-40B4-BE49-F238E27FC236}">
                  <a16:creationId xmlns:a16="http://schemas.microsoft.com/office/drawing/2014/main" id="{3FC671E9-BDFE-4BC0-BF15-B178ABDBEE29}"/>
                </a:ext>
              </a:extLst>
            </p:cNvPr>
            <p:cNvSpPr txBox="1"/>
            <p:nvPr>
              <p:custDataLst>
                <p:custData r:id="rId73"/>
              </p:custDataLst>
            </p:nvPr>
          </p:nvSpPr>
          <p:spPr>
            <a:xfrm>
              <a:off x="875773" y="2628001"/>
              <a:ext cx="1077446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Valor Unitário</a:t>
              </a:r>
            </a:p>
          </p:txBody>
        </p:sp>
      </p:grp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1BA60DCE-2334-495D-A702-BE3095337C41}"/>
              </a:ext>
            </a:extLst>
          </p:cNvPr>
          <p:cNvGrpSpPr/>
          <p:nvPr>
            <p:custDataLst>
              <p:custData r:id="rId10"/>
            </p:custDataLst>
          </p:nvPr>
        </p:nvGrpSpPr>
        <p:grpSpPr>
          <a:xfrm>
            <a:off x="6499292" y="4189361"/>
            <a:ext cx="1913907" cy="577906"/>
            <a:chOff x="875773" y="2628001"/>
            <a:chExt cx="1861134" cy="577906"/>
          </a:xfrm>
        </p:grpSpPr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31D538C1-B48D-4FFA-89F4-50BA8EB3870A}"/>
                </a:ext>
              </a:extLst>
            </p:cNvPr>
            <p:cNvSpPr/>
            <p:nvPr>
              <p:custDataLst>
                <p:custData r:id="rId70"/>
              </p:custDataLst>
            </p:nvPr>
          </p:nvSpPr>
          <p:spPr>
            <a:xfrm>
              <a:off x="959737" y="2873263"/>
              <a:ext cx="1777170" cy="332644"/>
            </a:xfrm>
            <a:prstGeom prst="roundRect">
              <a:avLst>
                <a:gd name="adj" fmla="val 3212"/>
              </a:avLst>
            </a:prstGeom>
            <a:noFill/>
            <a:ln>
              <a:solidFill>
                <a:srgbClr val="D4D4D4"/>
              </a:solidFill>
            </a:ln>
            <a:effectLst>
              <a:outerShdw blurRad="12700" algn="ctr" rotWithShape="0">
                <a:prstClr val="black">
                  <a:alpha val="3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rgbClr val="000000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R$ 35.560,80</a:t>
              </a:r>
            </a:p>
          </p:txBody>
        </p:sp>
        <p:sp>
          <p:nvSpPr>
            <p:cNvPr id="55" name="Content">
              <a:extLst>
                <a:ext uri="{FF2B5EF4-FFF2-40B4-BE49-F238E27FC236}">
                  <a16:creationId xmlns:a16="http://schemas.microsoft.com/office/drawing/2014/main" id="{6E9F3CFB-60A6-4936-AF80-77C1513ABEA4}"/>
                </a:ext>
              </a:extLst>
            </p:cNvPr>
            <p:cNvSpPr txBox="1"/>
            <p:nvPr>
              <p:custDataLst>
                <p:custData r:id="rId71"/>
              </p:custDataLst>
            </p:nvPr>
          </p:nvSpPr>
          <p:spPr>
            <a:xfrm>
              <a:off x="875773" y="2628001"/>
              <a:ext cx="1802288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Valor Total dos Produtos</a:t>
              </a:r>
            </a:p>
          </p:txBody>
        </p:sp>
      </p:grpSp>
      <p:grpSp>
        <p:nvGrpSpPr>
          <p:cNvPr id="82" name="Agrupar 81">
            <a:extLst>
              <a:ext uri="{FF2B5EF4-FFF2-40B4-BE49-F238E27FC236}">
                <a16:creationId xmlns:a16="http://schemas.microsoft.com/office/drawing/2014/main" id="{088E492D-8477-4E6A-9CAD-5E45665173EE}"/>
              </a:ext>
            </a:extLst>
          </p:cNvPr>
          <p:cNvGrpSpPr/>
          <p:nvPr>
            <p:custDataLst>
              <p:custData r:id="rId11"/>
            </p:custDataLst>
          </p:nvPr>
        </p:nvGrpSpPr>
        <p:grpSpPr>
          <a:xfrm>
            <a:off x="2474897" y="3401450"/>
            <a:ext cx="615657" cy="577906"/>
            <a:chOff x="875774" y="2628001"/>
            <a:chExt cx="598683" cy="577906"/>
          </a:xfrm>
        </p:grpSpPr>
        <p:sp>
          <p:nvSpPr>
            <p:cNvPr id="83" name="Retângulo: Cantos Arredondados 82">
              <a:extLst>
                <a:ext uri="{FF2B5EF4-FFF2-40B4-BE49-F238E27FC236}">
                  <a16:creationId xmlns:a16="http://schemas.microsoft.com/office/drawing/2014/main" id="{9AB7264D-76AF-44E1-A1F0-515609C595B5}"/>
                </a:ext>
              </a:extLst>
            </p:cNvPr>
            <p:cNvSpPr/>
            <p:nvPr>
              <p:custDataLst>
                <p:custData r:id="rId68"/>
              </p:custDataLst>
            </p:nvPr>
          </p:nvSpPr>
          <p:spPr>
            <a:xfrm>
              <a:off x="959738" y="2873263"/>
              <a:ext cx="514719" cy="332644"/>
            </a:xfrm>
            <a:prstGeom prst="roundRect">
              <a:avLst>
                <a:gd name="adj" fmla="val 3212"/>
              </a:avLst>
            </a:prstGeom>
            <a:noFill/>
            <a:ln>
              <a:solidFill>
                <a:srgbClr val="D4D4D4"/>
              </a:solidFill>
            </a:ln>
            <a:effectLst>
              <a:outerShdw blurRad="12700" algn="ctr" rotWithShape="0">
                <a:prstClr val="black">
                  <a:alpha val="3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rgbClr val="000000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14</a:t>
              </a:r>
            </a:p>
          </p:txBody>
        </p:sp>
        <p:sp>
          <p:nvSpPr>
            <p:cNvPr id="84" name="Content">
              <a:extLst>
                <a:ext uri="{FF2B5EF4-FFF2-40B4-BE49-F238E27FC236}">
                  <a16:creationId xmlns:a16="http://schemas.microsoft.com/office/drawing/2014/main" id="{6D906D1A-FF57-4A33-BE3C-9C0B44FD30A0}"/>
                </a:ext>
              </a:extLst>
            </p:cNvPr>
            <p:cNvSpPr txBox="1"/>
            <p:nvPr>
              <p:custDataLst>
                <p:custData r:id="rId69"/>
              </p:custDataLst>
            </p:nvPr>
          </p:nvSpPr>
          <p:spPr>
            <a:xfrm>
              <a:off x="875774" y="2628001"/>
              <a:ext cx="514718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Série</a:t>
              </a:r>
            </a:p>
          </p:txBody>
        </p:sp>
      </p:grpSp>
      <p:grpSp>
        <p:nvGrpSpPr>
          <p:cNvPr id="7" name="Agrupar 6">
            <a:extLst>
              <a:ext uri="{FF2B5EF4-FFF2-40B4-BE49-F238E27FC236}">
                <a16:creationId xmlns:a16="http://schemas.microsoft.com/office/drawing/2014/main" id="{261CE2B5-07E3-4F35-A25E-E8E61480F5C8}"/>
              </a:ext>
            </a:extLst>
          </p:cNvPr>
          <p:cNvGrpSpPr/>
          <p:nvPr/>
        </p:nvGrpSpPr>
        <p:grpSpPr>
          <a:xfrm>
            <a:off x="788838" y="1983022"/>
            <a:ext cx="4789294" cy="588508"/>
            <a:chOff x="2770038" y="1957622"/>
            <a:chExt cx="4789294" cy="588508"/>
          </a:xfrm>
        </p:grpSpPr>
        <p:grpSp>
          <p:nvGrpSpPr>
            <p:cNvPr id="36" name="Agrupar 35">
              <a:extLst>
                <a:ext uri="{FF2B5EF4-FFF2-40B4-BE49-F238E27FC236}">
                  <a16:creationId xmlns:a16="http://schemas.microsoft.com/office/drawing/2014/main" id="{D949407D-8C52-4C89-9625-F51AB2C283E0}"/>
                </a:ext>
              </a:extLst>
            </p:cNvPr>
            <p:cNvGrpSpPr/>
            <p:nvPr>
              <p:custDataLst>
                <p:custData r:id="rId64"/>
              </p:custDataLst>
            </p:nvPr>
          </p:nvGrpSpPr>
          <p:grpSpPr>
            <a:xfrm>
              <a:off x="2770038" y="1968224"/>
              <a:ext cx="4789294" cy="577906"/>
              <a:chOff x="875773" y="2628001"/>
              <a:chExt cx="4657243" cy="577906"/>
            </a:xfrm>
          </p:grpSpPr>
          <p:sp>
            <p:nvSpPr>
              <p:cNvPr id="37" name="Retângulo: Cantos Arredondados 36">
                <a:extLst>
                  <a:ext uri="{FF2B5EF4-FFF2-40B4-BE49-F238E27FC236}">
                    <a16:creationId xmlns:a16="http://schemas.microsoft.com/office/drawing/2014/main" id="{81BDFD40-1813-4191-8204-BCBBA5F3FF98}"/>
                  </a:ext>
                </a:extLst>
              </p:cNvPr>
              <p:cNvSpPr/>
              <p:nvPr>
                <p:custDataLst>
                  <p:custData r:id="rId66"/>
                </p:custDataLst>
              </p:nvPr>
            </p:nvSpPr>
            <p:spPr>
              <a:xfrm>
                <a:off x="959737" y="2873263"/>
                <a:ext cx="4573279" cy="332644"/>
              </a:xfrm>
              <a:prstGeom prst="roundRect">
                <a:avLst>
                  <a:gd name="adj" fmla="val 3212"/>
                </a:avLst>
              </a:prstGeom>
              <a:noFill/>
              <a:ln>
                <a:solidFill>
                  <a:srgbClr val="D4D4D4"/>
                </a:solidFill>
              </a:ln>
              <a:effectLst>
                <a:outerShdw blurRad="12700" algn="ctr" rotWithShape="0">
                  <a:prstClr val="black">
                    <a:alpha val="3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pt-BR" sz="1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Nota fiscal de recebimento de stents periféricos auto expansível</a:t>
                </a:r>
                <a:endParaRPr lang="en-US" sz="1000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" name="Content">
                <a:extLst>
                  <a:ext uri="{FF2B5EF4-FFF2-40B4-BE49-F238E27FC236}">
                    <a16:creationId xmlns:a16="http://schemas.microsoft.com/office/drawing/2014/main" id="{9242A4FF-0F1E-4863-8108-B1554EB5F23F}"/>
                  </a:ext>
                </a:extLst>
              </p:cNvPr>
              <p:cNvSpPr txBox="1"/>
              <p:nvPr>
                <p:custDataLst>
                  <p:custData r:id="rId67"/>
                </p:custDataLst>
              </p:nvPr>
            </p:nvSpPr>
            <p:spPr>
              <a:xfrm>
                <a:off x="875773" y="2628001"/>
                <a:ext cx="1819437" cy="215444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sz="1100" b="1" dirty="0">
                    <a:solidFill>
                      <a:schemeClr val="bg2">
                        <a:lumMod val="50000"/>
                      </a:schemeClr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Descrição do documento</a:t>
                </a:r>
              </a:p>
            </p:txBody>
          </p:sp>
        </p:grpSp>
        <p:sp>
          <p:nvSpPr>
            <p:cNvPr id="98" name="Content">
              <a:extLst>
                <a:ext uri="{FF2B5EF4-FFF2-40B4-BE49-F238E27FC236}">
                  <a16:creationId xmlns:a16="http://schemas.microsoft.com/office/drawing/2014/main" id="{BE062A72-AB7F-4742-871D-B751A00CACA7}"/>
                </a:ext>
              </a:extLst>
            </p:cNvPr>
            <p:cNvSpPr txBox="1"/>
            <p:nvPr>
              <p:custDataLst>
                <p:custData r:id="rId65"/>
              </p:custDataLst>
            </p:nvPr>
          </p:nvSpPr>
          <p:spPr>
            <a:xfrm>
              <a:off x="4507077" y="1957622"/>
              <a:ext cx="239168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*</a:t>
              </a:r>
            </a:p>
          </p:txBody>
        </p:sp>
      </p:grpSp>
      <p:grpSp>
        <p:nvGrpSpPr>
          <p:cNvPr id="8" name="Agrupar 7">
            <a:extLst>
              <a:ext uri="{FF2B5EF4-FFF2-40B4-BE49-F238E27FC236}">
                <a16:creationId xmlns:a16="http://schemas.microsoft.com/office/drawing/2014/main" id="{1A25DCF4-D45C-4B8B-B774-929E94666D54}"/>
              </a:ext>
            </a:extLst>
          </p:cNvPr>
          <p:cNvGrpSpPr/>
          <p:nvPr>
            <p:custDataLst>
              <p:custData r:id="rId12"/>
            </p:custDataLst>
          </p:nvPr>
        </p:nvGrpSpPr>
        <p:grpSpPr>
          <a:xfrm>
            <a:off x="675835" y="2841362"/>
            <a:ext cx="11366499" cy="3191290"/>
            <a:chOff x="675835" y="3108063"/>
            <a:chExt cx="11366499" cy="3087223"/>
          </a:xfrm>
        </p:grpSpPr>
        <p:sp>
          <p:nvSpPr>
            <p:cNvPr id="107" name="Retângulo: Cantos Arredondados 106">
              <a:extLst>
                <a:ext uri="{FF2B5EF4-FFF2-40B4-BE49-F238E27FC236}">
                  <a16:creationId xmlns:a16="http://schemas.microsoft.com/office/drawing/2014/main" id="{69EDE5FB-91FF-4559-8556-1E7A2469CAF4}"/>
                </a:ext>
              </a:extLst>
            </p:cNvPr>
            <p:cNvSpPr/>
            <p:nvPr>
              <p:custDataLst>
                <p:custData r:id="rId60"/>
              </p:custDataLst>
            </p:nvPr>
          </p:nvSpPr>
          <p:spPr>
            <a:xfrm>
              <a:off x="675835" y="3108063"/>
              <a:ext cx="11366499" cy="3087223"/>
            </a:xfrm>
            <a:prstGeom prst="roundRect">
              <a:avLst>
                <a:gd name="adj" fmla="val 2204"/>
              </a:avLst>
            </a:prstGeom>
            <a:noFill/>
            <a:ln>
              <a:solidFill>
                <a:srgbClr val="D0CE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9" name="Retângulo: Cantos Arredondados 108">
              <a:extLst>
                <a:ext uri="{FF2B5EF4-FFF2-40B4-BE49-F238E27FC236}">
                  <a16:creationId xmlns:a16="http://schemas.microsoft.com/office/drawing/2014/main" id="{0161431D-C708-44FA-AC36-1A20C0C6CBA1}"/>
                </a:ext>
              </a:extLst>
            </p:cNvPr>
            <p:cNvSpPr/>
            <p:nvPr>
              <p:custDataLst>
                <p:custData r:id="rId61"/>
              </p:custDataLst>
            </p:nvPr>
          </p:nvSpPr>
          <p:spPr>
            <a:xfrm>
              <a:off x="675835" y="3108063"/>
              <a:ext cx="2094203" cy="376327"/>
            </a:xfrm>
            <a:prstGeom prst="roundRect">
              <a:avLst>
                <a:gd name="adj" fmla="val 2204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>
                  <a:solidFill>
                    <a:srgbClr val="003F7F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Informação Fiscal</a:t>
              </a:r>
            </a:p>
          </p:txBody>
        </p:sp>
        <p:sp>
          <p:nvSpPr>
            <p:cNvPr id="110" name="Retângulo: Cantos Arredondados 109">
              <a:extLst>
                <a:ext uri="{FF2B5EF4-FFF2-40B4-BE49-F238E27FC236}">
                  <a16:creationId xmlns:a16="http://schemas.microsoft.com/office/drawing/2014/main" id="{AC6250CE-F72B-4718-8FA2-D0CF6E196D5B}"/>
                </a:ext>
              </a:extLst>
            </p:cNvPr>
            <p:cNvSpPr/>
            <p:nvPr>
              <p:custDataLst>
                <p:custData r:id="rId62"/>
              </p:custDataLst>
            </p:nvPr>
          </p:nvSpPr>
          <p:spPr>
            <a:xfrm>
              <a:off x="2773680" y="3120761"/>
              <a:ext cx="2094203" cy="376327"/>
            </a:xfrm>
            <a:prstGeom prst="roundRect">
              <a:avLst>
                <a:gd name="adj" fmla="val 2204"/>
              </a:avLst>
            </a:prstGeom>
            <a:solidFill>
              <a:srgbClr val="D9D9D9"/>
            </a:solidFill>
            <a:ln w="19050">
              <a:solidFill>
                <a:srgbClr val="D0CE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Informação do Produto</a:t>
              </a:r>
            </a:p>
          </p:txBody>
        </p:sp>
        <p:sp>
          <p:nvSpPr>
            <p:cNvPr id="111" name="Retângulo: Cantos Arredondados 110">
              <a:extLst>
                <a:ext uri="{FF2B5EF4-FFF2-40B4-BE49-F238E27FC236}">
                  <a16:creationId xmlns:a16="http://schemas.microsoft.com/office/drawing/2014/main" id="{390DCE0C-0940-4A8E-8779-FCD5DD136C03}"/>
                </a:ext>
              </a:extLst>
            </p:cNvPr>
            <p:cNvSpPr/>
            <p:nvPr>
              <p:custDataLst>
                <p:custData r:id="rId63"/>
              </p:custDataLst>
            </p:nvPr>
          </p:nvSpPr>
          <p:spPr>
            <a:xfrm>
              <a:off x="6965728" y="3120761"/>
              <a:ext cx="5076606" cy="376327"/>
            </a:xfrm>
            <a:prstGeom prst="roundRect">
              <a:avLst>
                <a:gd name="adj" fmla="val 2204"/>
              </a:avLst>
            </a:prstGeom>
            <a:solidFill>
              <a:srgbClr val="D9D9D9"/>
            </a:solidFill>
            <a:ln w="19050">
              <a:solidFill>
                <a:srgbClr val="D0CE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Duplicatas</a:t>
              </a:r>
            </a:p>
          </p:txBody>
        </p:sp>
      </p:grpSp>
      <p:sp>
        <p:nvSpPr>
          <p:cNvPr id="112" name="Rounded Rectangle 1">
            <a:extLst>
              <a:ext uri="{FF2B5EF4-FFF2-40B4-BE49-F238E27FC236}">
                <a16:creationId xmlns:a16="http://schemas.microsoft.com/office/drawing/2014/main" id="{B03763B7-EDF2-4CFB-8B9A-6000E8F19078}"/>
              </a:ext>
            </a:extLst>
          </p:cNvPr>
          <p:cNvSpPr/>
          <p:nvPr>
            <p:custDataLst>
              <p:custData r:id="rId13"/>
            </p:custDataLst>
          </p:nvPr>
        </p:nvSpPr>
        <p:spPr>
          <a:xfrm>
            <a:off x="11096173" y="6426054"/>
            <a:ext cx="952498" cy="306000"/>
          </a:xfrm>
          <a:prstGeom prst="roundRect">
            <a:avLst>
              <a:gd name="adj" fmla="val 3573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Salvar</a:t>
            </a:r>
          </a:p>
        </p:txBody>
      </p:sp>
      <p:sp>
        <p:nvSpPr>
          <p:cNvPr id="113" name="Rounded Rectangle 1">
            <a:extLst>
              <a:ext uri="{FF2B5EF4-FFF2-40B4-BE49-F238E27FC236}">
                <a16:creationId xmlns:a16="http://schemas.microsoft.com/office/drawing/2014/main" id="{2A9AE266-CDB2-4EC4-854B-82F2AC4DFE28}"/>
              </a:ext>
            </a:extLst>
          </p:cNvPr>
          <p:cNvSpPr/>
          <p:nvPr>
            <p:custDataLst>
              <p:custData r:id="rId14"/>
            </p:custDataLst>
          </p:nvPr>
        </p:nvSpPr>
        <p:spPr>
          <a:xfrm>
            <a:off x="9924597" y="6426054"/>
            <a:ext cx="952498" cy="306000"/>
          </a:xfrm>
          <a:prstGeom prst="roundRect">
            <a:avLst>
              <a:gd name="adj" fmla="val 3573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Cancelar</a:t>
            </a:r>
          </a:p>
        </p:txBody>
      </p:sp>
      <p:grpSp>
        <p:nvGrpSpPr>
          <p:cNvPr id="114" name="Agrupar 113">
            <a:extLst>
              <a:ext uri="{FF2B5EF4-FFF2-40B4-BE49-F238E27FC236}">
                <a16:creationId xmlns:a16="http://schemas.microsoft.com/office/drawing/2014/main" id="{A7E29DFC-C286-467A-9D2F-5186DE8178E2}"/>
              </a:ext>
            </a:extLst>
          </p:cNvPr>
          <p:cNvGrpSpPr/>
          <p:nvPr>
            <p:custDataLst>
              <p:custData r:id="rId15"/>
            </p:custDataLst>
          </p:nvPr>
        </p:nvGrpSpPr>
        <p:grpSpPr>
          <a:xfrm>
            <a:off x="8689740" y="4200764"/>
            <a:ext cx="1853392" cy="577906"/>
            <a:chOff x="875773" y="2628001"/>
            <a:chExt cx="1802288" cy="577906"/>
          </a:xfrm>
        </p:grpSpPr>
        <p:sp>
          <p:nvSpPr>
            <p:cNvPr id="115" name="Retângulo: Cantos Arredondados 114">
              <a:extLst>
                <a:ext uri="{FF2B5EF4-FFF2-40B4-BE49-F238E27FC236}">
                  <a16:creationId xmlns:a16="http://schemas.microsoft.com/office/drawing/2014/main" id="{8B591BDA-3B5B-49E0-BF8B-EDDD93023B10}"/>
                </a:ext>
              </a:extLst>
            </p:cNvPr>
            <p:cNvSpPr/>
            <p:nvPr>
              <p:custDataLst>
                <p:custData r:id="rId58"/>
              </p:custDataLst>
            </p:nvPr>
          </p:nvSpPr>
          <p:spPr>
            <a:xfrm>
              <a:off x="959737" y="2873263"/>
              <a:ext cx="1718324" cy="332644"/>
            </a:xfrm>
            <a:prstGeom prst="roundRect">
              <a:avLst>
                <a:gd name="adj" fmla="val 3212"/>
              </a:avLst>
            </a:prstGeom>
            <a:noFill/>
            <a:ln>
              <a:solidFill>
                <a:srgbClr val="D4D4D4"/>
              </a:solidFill>
            </a:ln>
            <a:effectLst>
              <a:outerShdw blurRad="12700" algn="ctr" rotWithShape="0">
                <a:prstClr val="black">
                  <a:alpha val="3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rgbClr val="000000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R$ 35.723,30</a:t>
              </a:r>
            </a:p>
          </p:txBody>
        </p:sp>
        <p:sp>
          <p:nvSpPr>
            <p:cNvPr id="116" name="Content">
              <a:extLst>
                <a:ext uri="{FF2B5EF4-FFF2-40B4-BE49-F238E27FC236}">
                  <a16:creationId xmlns:a16="http://schemas.microsoft.com/office/drawing/2014/main" id="{ACF6389D-0B6E-42D2-B4A6-0B8A1E613501}"/>
                </a:ext>
              </a:extLst>
            </p:cNvPr>
            <p:cNvSpPr txBox="1"/>
            <p:nvPr>
              <p:custDataLst>
                <p:custData r:id="rId59"/>
              </p:custDataLst>
            </p:nvPr>
          </p:nvSpPr>
          <p:spPr>
            <a:xfrm>
              <a:off x="875773" y="2628001"/>
              <a:ext cx="1428176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Valor Total da Nota</a:t>
              </a:r>
            </a:p>
          </p:txBody>
        </p:sp>
      </p:grpSp>
      <p:grpSp>
        <p:nvGrpSpPr>
          <p:cNvPr id="117" name="Agrupar 116">
            <a:extLst>
              <a:ext uri="{FF2B5EF4-FFF2-40B4-BE49-F238E27FC236}">
                <a16:creationId xmlns:a16="http://schemas.microsoft.com/office/drawing/2014/main" id="{FEEFF35E-4C4A-4CB6-B8D3-CE5BC5A4B765}"/>
              </a:ext>
            </a:extLst>
          </p:cNvPr>
          <p:cNvGrpSpPr/>
          <p:nvPr>
            <p:custDataLst>
              <p:custData r:id="rId16"/>
            </p:custDataLst>
          </p:nvPr>
        </p:nvGrpSpPr>
        <p:grpSpPr>
          <a:xfrm>
            <a:off x="952813" y="5066240"/>
            <a:ext cx="5544428" cy="577906"/>
            <a:chOff x="875774" y="2628001"/>
            <a:chExt cx="5391563" cy="577906"/>
          </a:xfrm>
        </p:grpSpPr>
        <p:sp>
          <p:nvSpPr>
            <p:cNvPr id="118" name="Retângulo: Cantos Arredondados 117">
              <a:extLst>
                <a:ext uri="{FF2B5EF4-FFF2-40B4-BE49-F238E27FC236}">
                  <a16:creationId xmlns:a16="http://schemas.microsoft.com/office/drawing/2014/main" id="{53795F59-80CD-49C8-A714-F70A2F960CAC}"/>
                </a:ext>
              </a:extLst>
            </p:cNvPr>
            <p:cNvSpPr/>
            <p:nvPr>
              <p:custDataLst>
                <p:custData r:id="rId56"/>
              </p:custDataLst>
            </p:nvPr>
          </p:nvSpPr>
          <p:spPr>
            <a:xfrm>
              <a:off x="959736" y="2873263"/>
              <a:ext cx="5307601" cy="332644"/>
            </a:xfrm>
            <a:prstGeom prst="roundRect">
              <a:avLst>
                <a:gd name="adj" fmla="val 3212"/>
              </a:avLst>
            </a:prstGeom>
            <a:noFill/>
            <a:ln>
              <a:solidFill>
                <a:srgbClr val="D4D4D4"/>
              </a:solidFill>
            </a:ln>
            <a:effectLst>
              <a:outerShdw blurRad="12700" algn="ctr" rotWithShape="0">
                <a:prstClr val="black">
                  <a:alpha val="3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Sistema de stent periférico autoexpansível de initinil pulsar - 35 - 7.0X170MMX135CM</a:t>
              </a:r>
              <a:endParaRPr lang="en-US" sz="1000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9" name="Content">
              <a:extLst>
                <a:ext uri="{FF2B5EF4-FFF2-40B4-BE49-F238E27FC236}">
                  <a16:creationId xmlns:a16="http://schemas.microsoft.com/office/drawing/2014/main" id="{85A1229E-F1AB-4EF0-A5C3-34A740BFE41C}"/>
                </a:ext>
              </a:extLst>
            </p:cNvPr>
            <p:cNvSpPr txBox="1"/>
            <p:nvPr>
              <p:custDataLst>
                <p:custData r:id="rId57"/>
              </p:custDataLst>
            </p:nvPr>
          </p:nvSpPr>
          <p:spPr>
            <a:xfrm>
              <a:off x="875774" y="2628001"/>
              <a:ext cx="1605883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Descrição do Produto</a:t>
              </a:r>
            </a:p>
          </p:txBody>
        </p:sp>
      </p:grpSp>
      <p:grpSp>
        <p:nvGrpSpPr>
          <p:cNvPr id="120" name="Agrupar 119">
            <a:extLst>
              <a:ext uri="{FF2B5EF4-FFF2-40B4-BE49-F238E27FC236}">
                <a16:creationId xmlns:a16="http://schemas.microsoft.com/office/drawing/2014/main" id="{39ACA459-0EA0-4034-9594-F28AF124D9BC}"/>
              </a:ext>
            </a:extLst>
          </p:cNvPr>
          <p:cNvGrpSpPr/>
          <p:nvPr>
            <p:custDataLst>
              <p:custData r:id="rId17"/>
            </p:custDataLst>
          </p:nvPr>
        </p:nvGrpSpPr>
        <p:grpSpPr>
          <a:xfrm>
            <a:off x="6856081" y="5066240"/>
            <a:ext cx="918625" cy="577906"/>
            <a:chOff x="875773" y="2628001"/>
            <a:chExt cx="893297" cy="577906"/>
          </a:xfrm>
        </p:grpSpPr>
        <p:sp>
          <p:nvSpPr>
            <p:cNvPr id="121" name="Retângulo: Cantos Arredondados 120">
              <a:extLst>
                <a:ext uri="{FF2B5EF4-FFF2-40B4-BE49-F238E27FC236}">
                  <a16:creationId xmlns:a16="http://schemas.microsoft.com/office/drawing/2014/main" id="{F6C35168-0077-4169-B02C-77EB2C52D0AC}"/>
                </a:ext>
              </a:extLst>
            </p:cNvPr>
            <p:cNvSpPr/>
            <p:nvPr>
              <p:custDataLst>
                <p:custData r:id="rId54"/>
              </p:custDataLst>
            </p:nvPr>
          </p:nvSpPr>
          <p:spPr>
            <a:xfrm>
              <a:off x="959738" y="2873263"/>
              <a:ext cx="809332" cy="332644"/>
            </a:xfrm>
            <a:prstGeom prst="roundRect">
              <a:avLst>
                <a:gd name="adj" fmla="val 3212"/>
              </a:avLst>
            </a:prstGeom>
            <a:noFill/>
            <a:ln>
              <a:solidFill>
                <a:srgbClr val="D4D4D4"/>
              </a:solidFill>
            </a:ln>
            <a:effectLst>
              <a:outerShdw blurRad="12700" algn="ctr" rotWithShape="0">
                <a:prstClr val="black">
                  <a:alpha val="3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rgbClr val="000000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1641</a:t>
              </a:r>
            </a:p>
          </p:txBody>
        </p:sp>
        <p:sp>
          <p:nvSpPr>
            <p:cNvPr id="122" name="Content">
              <a:extLst>
                <a:ext uri="{FF2B5EF4-FFF2-40B4-BE49-F238E27FC236}">
                  <a16:creationId xmlns:a16="http://schemas.microsoft.com/office/drawing/2014/main" id="{770128A6-7C1B-4E21-B58B-342EDBABB9B5}"/>
                </a:ext>
              </a:extLst>
            </p:cNvPr>
            <p:cNvSpPr txBox="1"/>
            <p:nvPr>
              <p:custDataLst>
                <p:custData r:id="rId55"/>
              </p:custDataLst>
            </p:nvPr>
          </p:nvSpPr>
          <p:spPr>
            <a:xfrm>
              <a:off x="875773" y="2628001"/>
              <a:ext cx="561482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CFOP</a:t>
              </a:r>
            </a:p>
          </p:txBody>
        </p:sp>
      </p:grp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FC7E446E-9829-4898-A00F-7E270D34CE3E}"/>
              </a:ext>
            </a:extLst>
          </p:cNvPr>
          <p:cNvGrpSpPr/>
          <p:nvPr/>
        </p:nvGrpSpPr>
        <p:grpSpPr>
          <a:xfrm>
            <a:off x="7934485" y="5066240"/>
            <a:ext cx="918625" cy="577906"/>
            <a:chOff x="6207285" y="4888440"/>
            <a:chExt cx="918625" cy="577906"/>
          </a:xfrm>
        </p:grpSpPr>
        <p:grpSp>
          <p:nvGrpSpPr>
            <p:cNvPr id="123" name="Agrupar 122">
              <a:extLst>
                <a:ext uri="{FF2B5EF4-FFF2-40B4-BE49-F238E27FC236}">
                  <a16:creationId xmlns:a16="http://schemas.microsoft.com/office/drawing/2014/main" id="{8B8DF732-559D-4938-9FFD-A82C9398F4FE}"/>
                </a:ext>
              </a:extLst>
            </p:cNvPr>
            <p:cNvGrpSpPr/>
            <p:nvPr>
              <p:custDataLst>
                <p:custData r:id="rId51"/>
              </p:custDataLst>
            </p:nvPr>
          </p:nvGrpSpPr>
          <p:grpSpPr>
            <a:xfrm>
              <a:off x="6207285" y="4888440"/>
              <a:ext cx="918625" cy="577906"/>
              <a:chOff x="875773" y="2628001"/>
              <a:chExt cx="893297" cy="577906"/>
            </a:xfrm>
          </p:grpSpPr>
          <p:sp>
            <p:nvSpPr>
              <p:cNvPr id="124" name="Retângulo: Cantos Arredondados 123">
                <a:extLst>
                  <a:ext uri="{FF2B5EF4-FFF2-40B4-BE49-F238E27FC236}">
                    <a16:creationId xmlns:a16="http://schemas.microsoft.com/office/drawing/2014/main" id="{0F6B03AC-C6EF-4B4F-BBDB-B18E18C78015}"/>
                  </a:ext>
                </a:extLst>
              </p:cNvPr>
              <p:cNvSpPr/>
              <p:nvPr>
                <p:custDataLst>
                  <p:custData r:id="rId52"/>
                </p:custDataLst>
              </p:nvPr>
            </p:nvSpPr>
            <p:spPr>
              <a:xfrm>
                <a:off x="959738" y="2873263"/>
                <a:ext cx="809332" cy="332644"/>
              </a:xfrm>
              <a:prstGeom prst="roundRect">
                <a:avLst>
                  <a:gd name="adj" fmla="val 3212"/>
                </a:avLst>
              </a:prstGeom>
              <a:noFill/>
              <a:ln>
                <a:solidFill>
                  <a:srgbClr val="D4D4D4"/>
                </a:solidFill>
              </a:ln>
              <a:effectLst>
                <a:outerShdw blurRad="12700" algn="ctr" rotWithShape="0">
                  <a:prstClr val="black">
                    <a:alpha val="3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dirty="0">
                    <a:solidFill>
                      <a:srgbClr val="000000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CX</a:t>
                </a:r>
              </a:p>
            </p:txBody>
          </p:sp>
          <p:sp>
            <p:nvSpPr>
              <p:cNvPr id="125" name="Content">
                <a:extLst>
                  <a:ext uri="{FF2B5EF4-FFF2-40B4-BE49-F238E27FC236}">
                    <a16:creationId xmlns:a16="http://schemas.microsoft.com/office/drawing/2014/main" id="{15A8E3B7-1BDF-4589-A233-5BEAA8DAAF24}"/>
                  </a:ext>
                </a:extLst>
              </p:cNvPr>
              <p:cNvSpPr txBox="1"/>
              <p:nvPr>
                <p:custDataLst>
                  <p:custData r:id="rId53"/>
                </p:custDataLst>
              </p:nvPr>
            </p:nvSpPr>
            <p:spPr>
              <a:xfrm>
                <a:off x="875773" y="2628001"/>
                <a:ext cx="722039" cy="215444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sz="1100" b="1" dirty="0">
                    <a:solidFill>
                      <a:schemeClr val="bg2">
                        <a:lumMod val="50000"/>
                      </a:schemeClr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Unidade</a:t>
                </a:r>
              </a:p>
            </p:txBody>
          </p:sp>
        </p:grpSp>
        <p:sp>
          <p:nvSpPr>
            <p:cNvPr id="129" name="DownArrow">
              <a:extLst>
                <a:ext uri="{FF2B5EF4-FFF2-40B4-BE49-F238E27FC236}">
                  <a16:creationId xmlns:a16="http://schemas.microsoft.com/office/drawing/2014/main" id="{BF02D498-9C68-4C3E-AE76-4A26E4A0DF81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962496" y="5283661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4" name="Agrupar 3">
            <a:extLst>
              <a:ext uri="{FF2B5EF4-FFF2-40B4-BE49-F238E27FC236}">
                <a16:creationId xmlns:a16="http://schemas.microsoft.com/office/drawing/2014/main" id="{12011E3A-E9F2-4870-AE9A-6A0D636EA607}"/>
              </a:ext>
            </a:extLst>
          </p:cNvPr>
          <p:cNvGrpSpPr/>
          <p:nvPr/>
        </p:nvGrpSpPr>
        <p:grpSpPr>
          <a:xfrm>
            <a:off x="9056208" y="1983022"/>
            <a:ext cx="1480930" cy="588508"/>
            <a:chOff x="6087718" y="1983022"/>
            <a:chExt cx="1480930" cy="588508"/>
          </a:xfrm>
        </p:grpSpPr>
        <p:grpSp>
          <p:nvGrpSpPr>
            <p:cNvPr id="3" name="Agrupar 2">
              <a:extLst>
                <a:ext uri="{FF2B5EF4-FFF2-40B4-BE49-F238E27FC236}">
                  <a16:creationId xmlns:a16="http://schemas.microsoft.com/office/drawing/2014/main" id="{3815DDC5-594E-4300-8470-DE89CC845E5D}"/>
                </a:ext>
              </a:extLst>
            </p:cNvPr>
            <p:cNvGrpSpPr/>
            <p:nvPr/>
          </p:nvGrpSpPr>
          <p:grpSpPr>
            <a:xfrm>
              <a:off x="6087718" y="1993624"/>
              <a:ext cx="1480930" cy="577906"/>
              <a:chOff x="2791059" y="2947903"/>
              <a:chExt cx="1480930" cy="577906"/>
            </a:xfrm>
          </p:grpSpPr>
          <p:grpSp>
            <p:nvGrpSpPr>
              <p:cNvPr id="40" name="Agrupar 39">
                <a:extLst>
                  <a:ext uri="{FF2B5EF4-FFF2-40B4-BE49-F238E27FC236}">
                    <a16:creationId xmlns:a16="http://schemas.microsoft.com/office/drawing/2014/main" id="{78CE281B-5667-4CA1-84E4-E4B8DD084442}"/>
                  </a:ext>
                </a:extLst>
              </p:cNvPr>
              <p:cNvGrpSpPr/>
              <p:nvPr>
                <p:custDataLst>
                  <p:custData r:id="rId48"/>
                </p:custDataLst>
              </p:nvPr>
            </p:nvGrpSpPr>
            <p:grpSpPr>
              <a:xfrm>
                <a:off x="2791059" y="2947903"/>
                <a:ext cx="1480930" cy="577906"/>
                <a:chOff x="875773" y="2628001"/>
                <a:chExt cx="1440099" cy="577906"/>
              </a:xfrm>
            </p:grpSpPr>
            <p:sp>
              <p:nvSpPr>
                <p:cNvPr id="41" name="Retângulo: Cantos Arredondados 40">
                  <a:extLst>
                    <a:ext uri="{FF2B5EF4-FFF2-40B4-BE49-F238E27FC236}">
                      <a16:creationId xmlns:a16="http://schemas.microsoft.com/office/drawing/2014/main" id="{E138BE0D-B17A-42B6-A3A5-60D835FE3943}"/>
                    </a:ext>
                  </a:extLst>
                </p:cNvPr>
                <p:cNvSpPr/>
                <p:nvPr>
                  <p:custDataLst>
                    <p:custData r:id="rId49"/>
                  </p:custDataLst>
                </p:nvPr>
              </p:nvSpPr>
              <p:spPr>
                <a:xfrm>
                  <a:off x="959739" y="2873263"/>
                  <a:ext cx="1356133" cy="332644"/>
                </a:xfrm>
                <a:prstGeom prst="roundRect">
                  <a:avLst>
                    <a:gd name="adj" fmla="val 3212"/>
                  </a:avLst>
                </a:prstGeom>
                <a:noFill/>
                <a:ln>
                  <a:solidFill>
                    <a:srgbClr val="D4D4D4"/>
                  </a:solidFill>
                </a:ln>
                <a:effectLst>
                  <a:outerShdw blurRad="12700" algn="ctr" rotWithShape="0">
                    <a:prstClr val="black">
                      <a:alpha val="31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000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Segoe UI" pitchFamily="34" charset="0"/>
                      <a:cs typeface="Arial" panose="020B0604020202020204" pitchFamily="34" charset="0"/>
                    </a:rPr>
                    <a:t>Nota Fiscal</a:t>
                  </a:r>
                </a:p>
              </p:txBody>
            </p:sp>
            <p:sp>
              <p:nvSpPr>
                <p:cNvPr id="42" name="Content">
                  <a:extLst>
                    <a:ext uri="{FF2B5EF4-FFF2-40B4-BE49-F238E27FC236}">
                      <a16:creationId xmlns:a16="http://schemas.microsoft.com/office/drawing/2014/main" id="{95BF761A-C450-4DE8-8B00-10DB3BC9675A}"/>
                    </a:ext>
                  </a:extLst>
                </p:cNvPr>
                <p:cNvSpPr txBox="1"/>
                <p:nvPr>
                  <p:custDataLst>
                    <p:custData r:id="rId50"/>
                  </p:custDataLst>
                </p:nvPr>
              </p:nvSpPr>
              <p:spPr>
                <a:xfrm>
                  <a:off x="875773" y="2628001"/>
                  <a:ext cx="1262945" cy="215444"/>
                </a:xfrm>
                <a:prstGeom prst="rect">
                  <a:avLst/>
                </a:prstGeom>
                <a:noFill/>
              </p:spPr>
              <p:txBody>
                <a:bodyPr wrap="none" lIns="91440" tIns="18288" rIns="91440" bIns="27432" rtlCol="0" anchor="ctr" anchorCtr="0">
                  <a:spAutoFit/>
                </a:bodyPr>
                <a:lstStyle/>
                <a:p>
                  <a:r>
                    <a:rPr lang="en-US" sz="1100" b="1" dirty="0">
                      <a:solidFill>
                        <a:schemeClr val="bg2">
                          <a:lumMod val="50000"/>
                        </a:schemeClr>
                      </a:solidFill>
                      <a:latin typeface="Arial" panose="020B0604020202020204" pitchFamily="34" charset="0"/>
                      <a:ea typeface="Segoe UI" pitchFamily="34" charset="0"/>
                      <a:cs typeface="Arial" panose="020B0604020202020204" pitchFamily="34" charset="0"/>
                    </a:rPr>
                    <a:t>Tipo Documento</a:t>
                  </a:r>
                </a:p>
              </p:txBody>
            </p:sp>
          </p:grpSp>
          <p:sp>
            <p:nvSpPr>
              <p:cNvPr id="43" name="DownArrow">
                <a:extLst>
                  <a:ext uri="{FF2B5EF4-FFF2-40B4-BE49-F238E27FC236}">
                    <a16:creationId xmlns:a16="http://schemas.microsoft.com/office/drawing/2014/main" id="{6E667115-1A77-4272-A7C0-D104E1D248B3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4075556" y="3354375"/>
                <a:ext cx="81307" cy="48767"/>
              </a:xfrm>
              <a:prstGeom prst="triangle">
                <a:avLst/>
              </a:prstGeom>
              <a:solidFill>
                <a:srgbClr val="FFFFFF">
                  <a:lumMod val="75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square" rtlCol="0" anchor="ctr"/>
              <a:lstStyle/>
              <a:p>
                <a:pPr algn="ctr"/>
                <a:endParaRPr lang="en-US" sz="2400" dirty="0"/>
              </a:p>
            </p:txBody>
          </p:sp>
        </p:grpSp>
        <p:sp>
          <p:nvSpPr>
            <p:cNvPr id="130" name="Content">
              <a:extLst>
                <a:ext uri="{FF2B5EF4-FFF2-40B4-BE49-F238E27FC236}">
                  <a16:creationId xmlns:a16="http://schemas.microsoft.com/office/drawing/2014/main" id="{03640DC4-F0CF-41F1-A2E7-6496DB7C456A}"/>
                </a:ext>
              </a:extLst>
            </p:cNvPr>
            <p:cNvSpPr txBox="1"/>
            <p:nvPr>
              <p:custDataLst>
                <p:custData r:id="rId47"/>
              </p:custDataLst>
            </p:nvPr>
          </p:nvSpPr>
          <p:spPr>
            <a:xfrm>
              <a:off x="7280139" y="1983022"/>
              <a:ext cx="239168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*</a:t>
              </a:r>
            </a:p>
          </p:txBody>
        </p:sp>
      </p:grp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2AA16FA8-83BD-445B-B888-BF99D10EC85B}"/>
              </a:ext>
            </a:extLst>
          </p:cNvPr>
          <p:cNvGrpSpPr/>
          <p:nvPr/>
        </p:nvGrpSpPr>
        <p:grpSpPr>
          <a:xfrm>
            <a:off x="967958" y="3407272"/>
            <a:ext cx="1258677" cy="577906"/>
            <a:chOff x="967958" y="3407272"/>
            <a:chExt cx="1258677" cy="577906"/>
          </a:xfrm>
        </p:grpSpPr>
        <p:grpSp>
          <p:nvGrpSpPr>
            <p:cNvPr id="79" name="Agrupar 78">
              <a:extLst>
                <a:ext uri="{FF2B5EF4-FFF2-40B4-BE49-F238E27FC236}">
                  <a16:creationId xmlns:a16="http://schemas.microsoft.com/office/drawing/2014/main" id="{B4A58D2A-3342-456F-8E11-C7A545EB5F45}"/>
                </a:ext>
              </a:extLst>
            </p:cNvPr>
            <p:cNvGrpSpPr/>
            <p:nvPr>
              <p:custDataLst>
                <p:custData r:id="rId43"/>
              </p:custDataLst>
            </p:nvPr>
          </p:nvGrpSpPr>
          <p:grpSpPr>
            <a:xfrm>
              <a:off x="967958" y="3407272"/>
              <a:ext cx="1258677" cy="577906"/>
              <a:chOff x="875773" y="2628001"/>
              <a:chExt cx="1223974" cy="577906"/>
            </a:xfrm>
          </p:grpSpPr>
          <p:sp>
            <p:nvSpPr>
              <p:cNvPr id="80" name="Retângulo: Cantos Arredondados 79">
                <a:extLst>
                  <a:ext uri="{FF2B5EF4-FFF2-40B4-BE49-F238E27FC236}">
                    <a16:creationId xmlns:a16="http://schemas.microsoft.com/office/drawing/2014/main" id="{798436C0-9729-4B2F-AB44-13641E2078A0}"/>
                  </a:ext>
                </a:extLst>
              </p:cNvPr>
              <p:cNvSpPr/>
              <p:nvPr>
                <p:custDataLst>
                  <p:custData r:id="rId45"/>
                </p:custDataLst>
              </p:nvPr>
            </p:nvSpPr>
            <p:spPr>
              <a:xfrm>
                <a:off x="959738" y="2873263"/>
                <a:ext cx="1140009" cy="332644"/>
              </a:xfrm>
              <a:prstGeom prst="roundRect">
                <a:avLst>
                  <a:gd name="adj" fmla="val 3212"/>
                </a:avLst>
              </a:prstGeom>
              <a:noFill/>
              <a:ln>
                <a:solidFill>
                  <a:srgbClr val="D4D4D4"/>
                </a:solidFill>
              </a:ln>
              <a:effectLst>
                <a:outerShdw blurRad="12700" algn="ctr" rotWithShape="0">
                  <a:prstClr val="black">
                    <a:alpha val="3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dirty="0">
                    <a:solidFill>
                      <a:srgbClr val="000000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988564</a:t>
                </a:r>
              </a:p>
            </p:txBody>
          </p:sp>
          <p:sp>
            <p:nvSpPr>
              <p:cNvPr id="81" name="Content">
                <a:extLst>
                  <a:ext uri="{FF2B5EF4-FFF2-40B4-BE49-F238E27FC236}">
                    <a16:creationId xmlns:a16="http://schemas.microsoft.com/office/drawing/2014/main" id="{0DD246C5-1900-4E64-A104-2237055F447B}"/>
                  </a:ext>
                </a:extLst>
              </p:cNvPr>
              <p:cNvSpPr txBox="1"/>
              <p:nvPr>
                <p:custDataLst>
                  <p:custData r:id="rId46"/>
                </p:custDataLst>
              </p:nvPr>
            </p:nvSpPr>
            <p:spPr>
              <a:xfrm>
                <a:off x="875773" y="2628001"/>
                <a:ext cx="698657" cy="215444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sz="1100" b="1" dirty="0">
                    <a:solidFill>
                      <a:schemeClr val="bg2">
                        <a:lumMod val="50000"/>
                      </a:schemeClr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Número</a:t>
                </a:r>
              </a:p>
            </p:txBody>
          </p:sp>
        </p:grpSp>
        <p:sp>
          <p:nvSpPr>
            <p:cNvPr id="132" name="Content">
              <a:extLst>
                <a:ext uri="{FF2B5EF4-FFF2-40B4-BE49-F238E27FC236}">
                  <a16:creationId xmlns:a16="http://schemas.microsoft.com/office/drawing/2014/main" id="{33DE6BA0-3A35-4F56-A233-5C5B09E12C4A}"/>
                </a:ext>
              </a:extLst>
            </p:cNvPr>
            <p:cNvSpPr txBox="1"/>
            <p:nvPr>
              <p:custDataLst>
                <p:custData r:id="rId44"/>
              </p:custDataLst>
            </p:nvPr>
          </p:nvSpPr>
          <p:spPr>
            <a:xfrm>
              <a:off x="1578022" y="3432416"/>
              <a:ext cx="239168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*</a:t>
              </a:r>
            </a:p>
          </p:txBody>
        </p:sp>
      </p:grpSp>
      <p:sp>
        <p:nvSpPr>
          <p:cNvPr id="133" name="Content">
            <a:extLst>
              <a:ext uri="{FF2B5EF4-FFF2-40B4-BE49-F238E27FC236}">
                <a16:creationId xmlns:a16="http://schemas.microsoft.com/office/drawing/2014/main" id="{52261B66-8618-4AD1-A4FD-E01EB0C722C6}"/>
              </a:ext>
            </a:extLst>
          </p:cNvPr>
          <p:cNvSpPr txBox="1"/>
          <p:nvPr>
            <p:custDataLst>
              <p:custData r:id="rId18"/>
            </p:custDataLst>
          </p:nvPr>
        </p:nvSpPr>
        <p:spPr>
          <a:xfrm>
            <a:off x="2884624" y="3369705"/>
            <a:ext cx="239168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*</a:t>
            </a: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F4A760FD-6209-4600-A0E1-E7D24648CC21}"/>
              </a:ext>
            </a:extLst>
          </p:cNvPr>
          <p:cNvGrpSpPr/>
          <p:nvPr/>
        </p:nvGrpSpPr>
        <p:grpSpPr>
          <a:xfrm>
            <a:off x="6845138" y="3379132"/>
            <a:ext cx="3738943" cy="593346"/>
            <a:chOff x="3373056" y="3379132"/>
            <a:chExt cx="3738943" cy="593346"/>
          </a:xfrm>
        </p:grpSpPr>
        <p:grpSp>
          <p:nvGrpSpPr>
            <p:cNvPr id="85" name="Agrupar 84">
              <a:extLst>
                <a:ext uri="{FF2B5EF4-FFF2-40B4-BE49-F238E27FC236}">
                  <a16:creationId xmlns:a16="http://schemas.microsoft.com/office/drawing/2014/main" id="{75323A01-07D0-4523-8682-4AD505EED44F}"/>
                </a:ext>
              </a:extLst>
            </p:cNvPr>
            <p:cNvGrpSpPr/>
            <p:nvPr>
              <p:custDataLst>
                <p:custData r:id="rId39"/>
              </p:custDataLst>
            </p:nvPr>
          </p:nvGrpSpPr>
          <p:grpSpPr>
            <a:xfrm>
              <a:off x="3373056" y="3394572"/>
              <a:ext cx="3738943" cy="577906"/>
              <a:chOff x="875774" y="2628001"/>
              <a:chExt cx="3635857" cy="577906"/>
            </a:xfrm>
          </p:grpSpPr>
          <p:sp>
            <p:nvSpPr>
              <p:cNvPr id="86" name="Retângulo: Cantos Arredondados 85">
                <a:extLst>
                  <a:ext uri="{FF2B5EF4-FFF2-40B4-BE49-F238E27FC236}">
                    <a16:creationId xmlns:a16="http://schemas.microsoft.com/office/drawing/2014/main" id="{C251B251-BDFF-43EC-9B37-7AF0BCFBBE75}"/>
                  </a:ext>
                </a:extLst>
              </p:cNvPr>
              <p:cNvSpPr/>
              <p:nvPr>
                <p:custDataLst>
                  <p:custData r:id="rId41"/>
                </p:custDataLst>
              </p:nvPr>
            </p:nvSpPr>
            <p:spPr>
              <a:xfrm>
                <a:off x="959736" y="2873263"/>
                <a:ext cx="3551895" cy="332644"/>
              </a:xfrm>
              <a:prstGeom prst="roundRect">
                <a:avLst>
                  <a:gd name="adj" fmla="val 3212"/>
                </a:avLst>
              </a:prstGeom>
              <a:noFill/>
              <a:ln>
                <a:solidFill>
                  <a:srgbClr val="D4D4D4"/>
                </a:solidFill>
              </a:ln>
              <a:effectLst>
                <a:outerShdw blurRad="12700" algn="ctr" rotWithShape="0">
                  <a:prstClr val="black">
                    <a:alpha val="3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pt-BR" sz="1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3117.0213.4813.0901.9535.5501.4000.9685.6412.3415.7638</a:t>
                </a:r>
              </a:p>
            </p:txBody>
          </p:sp>
          <p:sp>
            <p:nvSpPr>
              <p:cNvPr id="87" name="Content">
                <a:extLst>
                  <a:ext uri="{FF2B5EF4-FFF2-40B4-BE49-F238E27FC236}">
                    <a16:creationId xmlns:a16="http://schemas.microsoft.com/office/drawing/2014/main" id="{1C12A8B0-C653-44C5-A1A5-162A127661AC}"/>
                  </a:ext>
                </a:extLst>
              </p:cNvPr>
              <p:cNvSpPr txBox="1"/>
              <p:nvPr>
                <p:custDataLst>
                  <p:custData r:id="rId42"/>
                </p:custDataLst>
              </p:nvPr>
            </p:nvSpPr>
            <p:spPr>
              <a:xfrm>
                <a:off x="875774" y="2628001"/>
                <a:ext cx="592659" cy="215444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sz="1100" b="1" dirty="0">
                    <a:solidFill>
                      <a:schemeClr val="bg2">
                        <a:lumMod val="50000"/>
                      </a:schemeClr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Chave</a:t>
                </a:r>
              </a:p>
            </p:txBody>
          </p:sp>
        </p:grpSp>
        <p:sp>
          <p:nvSpPr>
            <p:cNvPr id="134" name="Content">
              <a:extLst>
                <a:ext uri="{FF2B5EF4-FFF2-40B4-BE49-F238E27FC236}">
                  <a16:creationId xmlns:a16="http://schemas.microsoft.com/office/drawing/2014/main" id="{38CC8123-5EE3-488D-AB3A-1F8990A1F26C}"/>
                </a:ext>
              </a:extLst>
            </p:cNvPr>
            <p:cNvSpPr txBox="1"/>
            <p:nvPr>
              <p:custDataLst>
                <p:custData r:id="rId40"/>
              </p:custDataLst>
            </p:nvPr>
          </p:nvSpPr>
          <p:spPr>
            <a:xfrm>
              <a:off x="3853522" y="3379132"/>
              <a:ext cx="239168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*</a:t>
              </a:r>
            </a:p>
          </p:txBody>
        </p:sp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994B99DD-2780-4717-A536-38D5DE659223}"/>
              </a:ext>
            </a:extLst>
          </p:cNvPr>
          <p:cNvGrpSpPr/>
          <p:nvPr/>
        </p:nvGrpSpPr>
        <p:grpSpPr>
          <a:xfrm>
            <a:off x="964794" y="4149252"/>
            <a:ext cx="2261511" cy="625039"/>
            <a:chOff x="7369247" y="3354317"/>
            <a:chExt cx="2261511" cy="625039"/>
          </a:xfrm>
        </p:grpSpPr>
        <p:grpSp>
          <p:nvGrpSpPr>
            <p:cNvPr id="88" name="Agrupar 87">
              <a:extLst>
                <a:ext uri="{FF2B5EF4-FFF2-40B4-BE49-F238E27FC236}">
                  <a16:creationId xmlns:a16="http://schemas.microsoft.com/office/drawing/2014/main" id="{33FD1CDB-7312-4592-A745-3AA272375CBB}"/>
                </a:ext>
              </a:extLst>
            </p:cNvPr>
            <p:cNvGrpSpPr/>
            <p:nvPr>
              <p:custDataLst>
                <p:custData r:id="rId35"/>
              </p:custDataLst>
            </p:nvPr>
          </p:nvGrpSpPr>
          <p:grpSpPr>
            <a:xfrm>
              <a:off x="7369247" y="3401450"/>
              <a:ext cx="2261511" cy="577906"/>
              <a:chOff x="875774" y="2628001"/>
              <a:chExt cx="2199159" cy="577906"/>
            </a:xfrm>
          </p:grpSpPr>
          <p:sp>
            <p:nvSpPr>
              <p:cNvPr id="89" name="Retângulo: Cantos Arredondados 88">
                <a:extLst>
                  <a:ext uri="{FF2B5EF4-FFF2-40B4-BE49-F238E27FC236}">
                    <a16:creationId xmlns:a16="http://schemas.microsoft.com/office/drawing/2014/main" id="{F5A0D5DB-6E53-4528-AA47-F8EED74C1338}"/>
                  </a:ext>
                </a:extLst>
              </p:cNvPr>
              <p:cNvSpPr/>
              <p:nvPr>
                <p:custDataLst>
                  <p:custData r:id="rId37"/>
                </p:custDataLst>
              </p:nvPr>
            </p:nvSpPr>
            <p:spPr>
              <a:xfrm>
                <a:off x="959738" y="2873263"/>
                <a:ext cx="2115195" cy="332644"/>
              </a:xfrm>
              <a:prstGeom prst="roundRect">
                <a:avLst>
                  <a:gd name="adj" fmla="val 3212"/>
                </a:avLst>
              </a:prstGeom>
              <a:noFill/>
              <a:ln>
                <a:solidFill>
                  <a:srgbClr val="D4D4D4"/>
                </a:solidFill>
              </a:ln>
              <a:effectLst>
                <a:outerShdw blurRad="12700" algn="ctr" rotWithShape="0">
                  <a:prstClr val="black">
                    <a:alpha val="3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dirty="0">
                    <a:solidFill>
                      <a:srgbClr val="000000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Venda de mercadoria, destinada</a:t>
                </a:r>
              </a:p>
            </p:txBody>
          </p:sp>
          <p:sp>
            <p:nvSpPr>
              <p:cNvPr id="90" name="Content">
                <a:extLst>
                  <a:ext uri="{FF2B5EF4-FFF2-40B4-BE49-F238E27FC236}">
                    <a16:creationId xmlns:a16="http://schemas.microsoft.com/office/drawing/2014/main" id="{FD9645BE-51E2-4D2F-BFEE-5EA03CA8567B}"/>
                  </a:ext>
                </a:extLst>
              </p:cNvPr>
              <p:cNvSpPr txBox="1"/>
              <p:nvPr>
                <p:custDataLst>
                  <p:custData r:id="rId38"/>
                </p:custDataLst>
              </p:nvPr>
            </p:nvSpPr>
            <p:spPr>
              <a:xfrm>
                <a:off x="875774" y="2628001"/>
                <a:ext cx="759450" cy="215444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sz="1100" b="1" dirty="0">
                    <a:solidFill>
                      <a:schemeClr val="bg2">
                        <a:lumMod val="50000"/>
                      </a:schemeClr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Natureza</a:t>
                </a:r>
              </a:p>
            </p:txBody>
          </p:sp>
        </p:grpSp>
        <p:sp>
          <p:nvSpPr>
            <p:cNvPr id="135" name="Content">
              <a:extLst>
                <a:ext uri="{FF2B5EF4-FFF2-40B4-BE49-F238E27FC236}">
                  <a16:creationId xmlns:a16="http://schemas.microsoft.com/office/drawing/2014/main" id="{04499DF9-451E-4082-88C4-0B791B6C29BE}"/>
                </a:ext>
              </a:extLst>
            </p:cNvPr>
            <p:cNvSpPr txBox="1"/>
            <p:nvPr>
              <p:custDataLst>
                <p:custData r:id="rId36"/>
              </p:custDataLst>
            </p:nvPr>
          </p:nvSpPr>
          <p:spPr>
            <a:xfrm>
              <a:off x="8030645" y="3354317"/>
              <a:ext cx="239168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*</a:t>
              </a:r>
            </a:p>
          </p:txBody>
        </p:sp>
      </p:grpSp>
      <p:sp>
        <p:nvSpPr>
          <p:cNvPr id="136" name="Content">
            <a:extLst>
              <a:ext uri="{FF2B5EF4-FFF2-40B4-BE49-F238E27FC236}">
                <a16:creationId xmlns:a16="http://schemas.microsoft.com/office/drawing/2014/main" id="{3558834D-E1C5-48ED-9619-EEB6BC0351D6}"/>
              </a:ext>
            </a:extLst>
          </p:cNvPr>
          <p:cNvSpPr txBox="1"/>
          <p:nvPr>
            <p:custDataLst>
              <p:custData r:id="rId19"/>
            </p:custDataLst>
          </p:nvPr>
        </p:nvSpPr>
        <p:spPr>
          <a:xfrm>
            <a:off x="10315326" y="5040101"/>
            <a:ext cx="239168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*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BC7F1A90-292C-4D54-8AD0-C58C7DD59E91}"/>
              </a:ext>
            </a:extLst>
          </p:cNvPr>
          <p:cNvGrpSpPr/>
          <p:nvPr/>
        </p:nvGrpSpPr>
        <p:grpSpPr>
          <a:xfrm>
            <a:off x="3590606" y="3395110"/>
            <a:ext cx="2719282" cy="577906"/>
            <a:chOff x="967958" y="4204796"/>
            <a:chExt cx="2719282" cy="577906"/>
          </a:xfrm>
        </p:grpSpPr>
        <p:grpSp>
          <p:nvGrpSpPr>
            <p:cNvPr id="95" name="Agrupar 94">
              <a:extLst>
                <a:ext uri="{FF2B5EF4-FFF2-40B4-BE49-F238E27FC236}">
                  <a16:creationId xmlns:a16="http://schemas.microsoft.com/office/drawing/2014/main" id="{DD8558A1-BB41-4A95-9595-8525B64B6088}"/>
                </a:ext>
              </a:extLst>
            </p:cNvPr>
            <p:cNvGrpSpPr/>
            <p:nvPr>
              <p:custDataLst>
                <p:custData r:id="rId31"/>
              </p:custDataLst>
            </p:nvPr>
          </p:nvGrpSpPr>
          <p:grpSpPr>
            <a:xfrm>
              <a:off x="967958" y="4204796"/>
              <a:ext cx="2719282" cy="577906"/>
              <a:chOff x="875774" y="2628001"/>
              <a:chExt cx="2644309" cy="577906"/>
            </a:xfrm>
          </p:grpSpPr>
          <p:sp>
            <p:nvSpPr>
              <p:cNvPr id="96" name="Retângulo: Cantos Arredondados 95">
                <a:extLst>
                  <a:ext uri="{FF2B5EF4-FFF2-40B4-BE49-F238E27FC236}">
                    <a16:creationId xmlns:a16="http://schemas.microsoft.com/office/drawing/2014/main" id="{36DFDB28-1DAC-466E-9FFD-A8D2504B02F2}"/>
                  </a:ext>
                </a:extLst>
              </p:cNvPr>
              <p:cNvSpPr/>
              <p:nvPr>
                <p:custDataLst>
                  <p:custData r:id="rId33"/>
                </p:custDataLst>
              </p:nvPr>
            </p:nvSpPr>
            <p:spPr>
              <a:xfrm>
                <a:off x="959737" y="2873263"/>
                <a:ext cx="2560346" cy="332644"/>
              </a:xfrm>
              <a:prstGeom prst="roundRect">
                <a:avLst>
                  <a:gd name="adj" fmla="val 3212"/>
                </a:avLst>
              </a:prstGeom>
              <a:noFill/>
              <a:ln>
                <a:solidFill>
                  <a:srgbClr val="D4D4D4"/>
                </a:solidFill>
              </a:ln>
              <a:effectLst>
                <a:outerShdw blurRad="12700" algn="ctr" rotWithShape="0">
                  <a:prstClr val="black">
                    <a:alpha val="3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pt-BR" sz="1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BIOTRONIK COMERCIAL MEDICA LTDA</a:t>
                </a:r>
                <a:endParaRPr lang="en-US" sz="1000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" name="Content">
                <a:extLst>
                  <a:ext uri="{FF2B5EF4-FFF2-40B4-BE49-F238E27FC236}">
                    <a16:creationId xmlns:a16="http://schemas.microsoft.com/office/drawing/2014/main" id="{EB56D5DF-FD00-4A0D-A92C-14929ADA175E}"/>
                  </a:ext>
                </a:extLst>
              </p:cNvPr>
              <p:cNvSpPr txBox="1"/>
              <p:nvPr>
                <p:custDataLst>
                  <p:custData r:id="rId34"/>
                </p:custDataLst>
              </p:nvPr>
            </p:nvSpPr>
            <p:spPr>
              <a:xfrm>
                <a:off x="875774" y="2628001"/>
                <a:ext cx="935596" cy="215444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sz="1100" b="1" dirty="0">
                    <a:solidFill>
                      <a:schemeClr val="bg2">
                        <a:lumMod val="50000"/>
                      </a:schemeClr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Fornecedor</a:t>
                </a:r>
              </a:p>
            </p:txBody>
          </p:sp>
        </p:grpSp>
        <p:sp>
          <p:nvSpPr>
            <p:cNvPr id="137" name="Content">
              <a:extLst>
                <a:ext uri="{FF2B5EF4-FFF2-40B4-BE49-F238E27FC236}">
                  <a16:creationId xmlns:a16="http://schemas.microsoft.com/office/drawing/2014/main" id="{8584279F-63CC-4077-A684-8BC9651DFDF8}"/>
                </a:ext>
              </a:extLst>
            </p:cNvPr>
            <p:cNvSpPr txBox="1"/>
            <p:nvPr>
              <p:custDataLst>
                <p:custData r:id="rId32"/>
              </p:custDataLst>
            </p:nvPr>
          </p:nvSpPr>
          <p:spPr>
            <a:xfrm>
              <a:off x="1817710" y="4204796"/>
              <a:ext cx="239168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*</a:t>
              </a:r>
            </a:p>
          </p:txBody>
        </p:sp>
      </p:grpSp>
      <p:sp>
        <p:nvSpPr>
          <p:cNvPr id="138" name="Content">
            <a:extLst>
              <a:ext uri="{FF2B5EF4-FFF2-40B4-BE49-F238E27FC236}">
                <a16:creationId xmlns:a16="http://schemas.microsoft.com/office/drawing/2014/main" id="{A3C22CDB-48A9-4BDA-B8E8-1CA7AF08E1E3}"/>
              </a:ext>
            </a:extLst>
          </p:cNvPr>
          <p:cNvSpPr txBox="1"/>
          <p:nvPr>
            <p:custDataLst>
              <p:custData r:id="rId20"/>
            </p:custDataLst>
          </p:nvPr>
        </p:nvSpPr>
        <p:spPr>
          <a:xfrm>
            <a:off x="4306007" y="4182828"/>
            <a:ext cx="239168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139" name="Content">
            <a:extLst>
              <a:ext uri="{FF2B5EF4-FFF2-40B4-BE49-F238E27FC236}">
                <a16:creationId xmlns:a16="http://schemas.microsoft.com/office/drawing/2014/main" id="{ED0ABF63-B40D-4D7A-8285-FA66582ECFB3}"/>
              </a:ext>
            </a:extLst>
          </p:cNvPr>
          <p:cNvSpPr txBox="1"/>
          <p:nvPr>
            <p:custDataLst>
              <p:custData r:id="rId21"/>
            </p:custDataLst>
          </p:nvPr>
        </p:nvSpPr>
        <p:spPr>
          <a:xfrm>
            <a:off x="5740698" y="4195954"/>
            <a:ext cx="239168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140" name="Content">
            <a:extLst>
              <a:ext uri="{FF2B5EF4-FFF2-40B4-BE49-F238E27FC236}">
                <a16:creationId xmlns:a16="http://schemas.microsoft.com/office/drawing/2014/main" id="{2339CA44-6FC9-4523-903E-2066A9B2F1A7}"/>
              </a:ext>
            </a:extLst>
          </p:cNvPr>
          <p:cNvSpPr txBox="1"/>
          <p:nvPr>
            <p:custDataLst>
              <p:custData r:id="rId22"/>
            </p:custDataLst>
          </p:nvPr>
        </p:nvSpPr>
        <p:spPr>
          <a:xfrm>
            <a:off x="2459839" y="5057145"/>
            <a:ext cx="239168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141" name="Content">
            <a:extLst>
              <a:ext uri="{FF2B5EF4-FFF2-40B4-BE49-F238E27FC236}">
                <a16:creationId xmlns:a16="http://schemas.microsoft.com/office/drawing/2014/main" id="{387B664E-0778-4F27-872D-2798ED92446B}"/>
              </a:ext>
            </a:extLst>
          </p:cNvPr>
          <p:cNvSpPr txBox="1"/>
          <p:nvPr>
            <p:custDataLst>
              <p:custData r:id="rId23"/>
            </p:custDataLst>
          </p:nvPr>
        </p:nvSpPr>
        <p:spPr>
          <a:xfrm>
            <a:off x="7265883" y="5029435"/>
            <a:ext cx="239168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142" name="Content">
            <a:extLst>
              <a:ext uri="{FF2B5EF4-FFF2-40B4-BE49-F238E27FC236}">
                <a16:creationId xmlns:a16="http://schemas.microsoft.com/office/drawing/2014/main" id="{30AFB495-352A-4D9D-8E69-3D17169F51BE}"/>
              </a:ext>
            </a:extLst>
          </p:cNvPr>
          <p:cNvSpPr txBox="1"/>
          <p:nvPr>
            <p:custDataLst>
              <p:custData r:id="rId24"/>
            </p:custDataLst>
          </p:nvPr>
        </p:nvSpPr>
        <p:spPr>
          <a:xfrm>
            <a:off x="8531835" y="5054348"/>
            <a:ext cx="239168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143" name="Content">
            <a:extLst>
              <a:ext uri="{FF2B5EF4-FFF2-40B4-BE49-F238E27FC236}">
                <a16:creationId xmlns:a16="http://schemas.microsoft.com/office/drawing/2014/main" id="{4116F08F-EC9B-4452-8FC5-5288A9DCEF30}"/>
              </a:ext>
            </a:extLst>
          </p:cNvPr>
          <p:cNvSpPr txBox="1"/>
          <p:nvPr>
            <p:custDataLst>
              <p:custData r:id="rId25"/>
            </p:custDataLst>
          </p:nvPr>
        </p:nvSpPr>
        <p:spPr>
          <a:xfrm>
            <a:off x="8252961" y="4166282"/>
            <a:ext cx="239168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144" name="Content">
            <a:extLst>
              <a:ext uri="{FF2B5EF4-FFF2-40B4-BE49-F238E27FC236}">
                <a16:creationId xmlns:a16="http://schemas.microsoft.com/office/drawing/2014/main" id="{EF9708EE-B542-4AC8-8319-C524AF2F4989}"/>
              </a:ext>
            </a:extLst>
          </p:cNvPr>
          <p:cNvSpPr txBox="1"/>
          <p:nvPr>
            <p:custDataLst>
              <p:custData r:id="rId26"/>
            </p:custDataLst>
          </p:nvPr>
        </p:nvSpPr>
        <p:spPr>
          <a:xfrm>
            <a:off x="10007856" y="4177685"/>
            <a:ext cx="239168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*</a:t>
            </a:r>
          </a:p>
        </p:txBody>
      </p:sp>
      <p:grpSp>
        <p:nvGrpSpPr>
          <p:cNvPr id="99" name="Agrupar 98">
            <a:extLst>
              <a:ext uri="{FF2B5EF4-FFF2-40B4-BE49-F238E27FC236}">
                <a16:creationId xmlns:a16="http://schemas.microsoft.com/office/drawing/2014/main" id="{4875EC60-0D60-40DC-8935-990A15C3FD7F}"/>
              </a:ext>
            </a:extLst>
          </p:cNvPr>
          <p:cNvGrpSpPr/>
          <p:nvPr>
            <p:custDataLst>
              <p:custData r:id="rId27"/>
            </p:custDataLst>
          </p:nvPr>
        </p:nvGrpSpPr>
        <p:grpSpPr>
          <a:xfrm>
            <a:off x="6405609" y="1996024"/>
            <a:ext cx="1983018" cy="577906"/>
            <a:chOff x="875773" y="2628001"/>
            <a:chExt cx="1928340" cy="577906"/>
          </a:xfrm>
        </p:grpSpPr>
        <p:sp>
          <p:nvSpPr>
            <p:cNvPr id="101" name="Retângulo: Cantos Arredondados 100">
              <a:extLst>
                <a:ext uri="{FF2B5EF4-FFF2-40B4-BE49-F238E27FC236}">
                  <a16:creationId xmlns:a16="http://schemas.microsoft.com/office/drawing/2014/main" id="{5BC92893-0D54-4B35-9854-B6EBC336DEDE}"/>
                </a:ext>
              </a:extLst>
            </p:cNvPr>
            <p:cNvSpPr/>
            <p:nvPr>
              <p:custDataLst>
                <p:custData r:id="rId29"/>
              </p:custDataLst>
            </p:nvPr>
          </p:nvSpPr>
          <p:spPr>
            <a:xfrm>
              <a:off x="959738" y="2873263"/>
              <a:ext cx="1844375" cy="332644"/>
            </a:xfrm>
            <a:prstGeom prst="roundRect">
              <a:avLst>
                <a:gd name="adj" fmla="val 3212"/>
              </a:avLst>
            </a:prstGeom>
            <a:noFill/>
            <a:ln>
              <a:solidFill>
                <a:srgbClr val="D4D4D4"/>
              </a:solidFill>
            </a:ln>
            <a:effectLst>
              <a:outerShdw blurRad="12700" algn="ctr" rotWithShape="0">
                <a:prstClr val="black">
                  <a:alpha val="3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000" dirty="0">
                <a:solidFill>
                  <a:srgbClr val="000000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" name="Content">
              <a:extLst>
                <a:ext uri="{FF2B5EF4-FFF2-40B4-BE49-F238E27FC236}">
                  <a16:creationId xmlns:a16="http://schemas.microsoft.com/office/drawing/2014/main" id="{57F06352-5C42-4C9F-8F83-2BD3A9458342}"/>
                </a:ext>
              </a:extLst>
            </p:cNvPr>
            <p:cNvSpPr txBox="1"/>
            <p:nvPr>
              <p:custDataLst>
                <p:custData r:id="rId30"/>
              </p:custDataLst>
            </p:nvPr>
          </p:nvSpPr>
          <p:spPr>
            <a:xfrm>
              <a:off x="875773" y="2628001"/>
              <a:ext cx="1844376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Nº Doc. Entrada existente</a:t>
              </a:r>
            </a:p>
          </p:txBody>
        </p:sp>
      </p:grpSp>
      <p:sp>
        <p:nvSpPr>
          <p:cNvPr id="103" name="Retângulo: Cantos Arredondados 102">
            <a:extLst>
              <a:ext uri="{FF2B5EF4-FFF2-40B4-BE49-F238E27FC236}">
                <a16:creationId xmlns:a16="http://schemas.microsoft.com/office/drawing/2014/main" id="{2EE74E17-675C-425B-96AA-343CC8A5B8F1}"/>
              </a:ext>
            </a:extLst>
          </p:cNvPr>
          <p:cNvSpPr/>
          <p:nvPr>
            <p:custDataLst>
              <p:custData r:id="rId28"/>
            </p:custDataLst>
          </p:nvPr>
        </p:nvSpPr>
        <p:spPr>
          <a:xfrm>
            <a:off x="4859988" y="2844996"/>
            <a:ext cx="2094203" cy="403601"/>
          </a:xfrm>
          <a:prstGeom prst="roundRect">
            <a:avLst>
              <a:gd name="adj" fmla="val 2204"/>
            </a:avLst>
          </a:prstGeom>
          <a:solidFill>
            <a:srgbClr val="D9D9D9"/>
          </a:solidFill>
          <a:ln w="19050"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Inspeção</a:t>
            </a:r>
          </a:p>
        </p:txBody>
      </p:sp>
    </p:spTree>
    <p:extLst>
      <p:ext uri="{BB962C8B-B14F-4D97-AF65-F5344CB8AC3E}">
        <p14:creationId xmlns:p14="http://schemas.microsoft.com/office/powerpoint/2010/main" val="2352274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Tabela 54">
            <a:extLst>
              <a:ext uri="{FF2B5EF4-FFF2-40B4-BE49-F238E27FC236}">
                <a16:creationId xmlns:a16="http://schemas.microsoft.com/office/drawing/2014/main" id="{9AD0DD50-3A86-4226-9A53-F871B21AC2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3357065"/>
              </p:ext>
            </p:extLst>
          </p:nvPr>
        </p:nvGraphicFramePr>
        <p:xfrm>
          <a:off x="891758" y="3676871"/>
          <a:ext cx="10885018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73742">
                  <a:extLst>
                    <a:ext uri="{9D8B030D-6E8A-4147-A177-3AD203B41FA5}">
                      <a16:colId xmlns:a16="http://schemas.microsoft.com/office/drawing/2014/main" val="1586994285"/>
                    </a:ext>
                  </a:extLst>
                </a:gridCol>
                <a:gridCol w="2857500">
                  <a:extLst>
                    <a:ext uri="{9D8B030D-6E8A-4147-A177-3AD203B41FA5}">
                      <a16:colId xmlns:a16="http://schemas.microsoft.com/office/drawing/2014/main" val="4056989003"/>
                    </a:ext>
                  </a:extLst>
                </a:gridCol>
                <a:gridCol w="2806700">
                  <a:extLst>
                    <a:ext uri="{9D8B030D-6E8A-4147-A177-3AD203B41FA5}">
                      <a16:colId xmlns:a16="http://schemas.microsoft.com/office/drawing/2014/main" val="1097498754"/>
                    </a:ext>
                  </a:extLst>
                </a:gridCol>
                <a:gridCol w="2747076">
                  <a:extLst>
                    <a:ext uri="{9D8B030D-6E8A-4147-A177-3AD203B41FA5}">
                      <a16:colId xmlns:a16="http://schemas.microsoft.com/office/drawing/2014/main" val="31730657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75757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75757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FABRICAÇÃO LOTE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75757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VALIDADE LOTE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75757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QUANTIDADE ITENS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59223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sz="9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110216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15/08/2018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pt-B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15/08/2022</a:t>
                      </a:r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pt-B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16</a:t>
                      </a:r>
                      <a:endParaRPr lang="pt-BR" sz="9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26090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sz="9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110215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19/08/2018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pt-B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19/08/2022</a:t>
                      </a:r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pt-B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</a:t>
                      </a:r>
                      <a:endParaRPr lang="pt-BR" sz="9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7756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50069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12290139"/>
                  </a:ext>
                </a:extLst>
              </a:tr>
            </a:tbl>
          </a:graphicData>
        </a:graphic>
      </p:graphicFrame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372594B3-F056-40E1-9641-6FE0AEDEDE7C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682172" y="1496869"/>
            <a:ext cx="11366499" cy="1243944"/>
          </a:xfrm>
          <a:prstGeom prst="roundRect">
            <a:avLst>
              <a:gd name="adj" fmla="val 2204"/>
            </a:avLst>
          </a:prstGeom>
          <a:noFill/>
          <a:ln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6BEBC440-C21D-472A-BF5D-3D3B8D0F1AD6}"/>
              </a:ext>
            </a:extLst>
          </p:cNvPr>
          <p:cNvCxnSpPr>
            <a:cxnSpLocks/>
          </p:cNvCxnSpPr>
          <p:nvPr>
            <p:custDataLst>
              <p:custData r:id="rId2"/>
            </p:custDataLst>
          </p:nvPr>
        </p:nvCxnSpPr>
        <p:spPr>
          <a:xfrm>
            <a:off x="774700" y="1837419"/>
            <a:ext cx="11168771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Content">
            <a:extLst>
              <a:ext uri="{FF2B5EF4-FFF2-40B4-BE49-F238E27FC236}">
                <a16:creationId xmlns:a16="http://schemas.microsoft.com/office/drawing/2014/main" id="{A6CD3C43-0C03-4E6C-B813-3FCF70C17D45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682172" y="1545730"/>
            <a:ext cx="1897251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b="1" dirty="0">
                <a:solidFill>
                  <a:srgbClr val="003F7F"/>
                </a:solidFill>
                <a:ea typeface="Segoe UI" pitchFamily="34" charset="0"/>
                <a:cs typeface="Segoe UI Semibold" panose="020B0702040204020203" pitchFamily="34" charset="0"/>
              </a:rPr>
              <a:t>Documento de Entrada</a:t>
            </a:r>
          </a:p>
        </p:txBody>
      </p:sp>
      <p:sp>
        <p:nvSpPr>
          <p:cNvPr id="57" name="Retângulo: Cantos Arredondados 56">
            <a:extLst>
              <a:ext uri="{FF2B5EF4-FFF2-40B4-BE49-F238E27FC236}">
                <a16:creationId xmlns:a16="http://schemas.microsoft.com/office/drawing/2014/main" id="{CD66238E-FE37-420F-A4FC-E8510807B524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508000" y="6324601"/>
            <a:ext cx="11671300" cy="508000"/>
          </a:xfrm>
          <a:prstGeom prst="roundRect">
            <a:avLst>
              <a:gd name="adj" fmla="val 0"/>
            </a:avLst>
          </a:prstGeom>
          <a:noFill/>
          <a:ln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9" name="Conector reto 38">
            <a:extLst>
              <a:ext uri="{FF2B5EF4-FFF2-40B4-BE49-F238E27FC236}">
                <a16:creationId xmlns:a16="http://schemas.microsoft.com/office/drawing/2014/main" id="{86D2CB32-219F-43B7-A426-3D0DD5EE1B9D}"/>
              </a:ext>
            </a:extLst>
          </p:cNvPr>
          <p:cNvCxnSpPr/>
          <p:nvPr>
            <p:custDataLst>
              <p:custData r:id="rId5"/>
            </p:custDataLst>
          </p:nvPr>
        </p:nvCxnSpPr>
        <p:spPr>
          <a:xfrm>
            <a:off x="508000" y="1253671"/>
            <a:ext cx="116840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Content">
            <a:extLst>
              <a:ext uri="{FF2B5EF4-FFF2-40B4-BE49-F238E27FC236}">
                <a16:creationId xmlns:a16="http://schemas.microsoft.com/office/drawing/2014/main" id="{6C314122-D63D-41EA-8E94-D6586B154035}"/>
              </a:ext>
            </a:extLst>
          </p:cNvPr>
          <p:cNvSpPr txBox="1"/>
          <p:nvPr>
            <p:custDataLst>
              <p:custData r:id="rId6"/>
            </p:custDataLst>
          </p:nvPr>
        </p:nvSpPr>
        <p:spPr>
          <a:xfrm>
            <a:off x="602776" y="881883"/>
            <a:ext cx="6088270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b="1" u="sng" dirty="0">
                <a:solidFill>
                  <a:srgbClr val="003F7F"/>
                </a:solidFill>
                <a:ea typeface="Segoe UI" pitchFamily="34" charset="0"/>
                <a:cs typeface="Segoe UI Semibold" panose="020B0702040204020203" pitchFamily="34" charset="0"/>
              </a:rPr>
              <a:t>Pedidos de Compra</a:t>
            </a:r>
            <a:r>
              <a:rPr lang="en-US" sz="1400" b="1" dirty="0">
                <a:solidFill>
                  <a:srgbClr val="003F7F"/>
                </a:solidFill>
                <a:ea typeface="Segoe UI" pitchFamily="34" charset="0"/>
                <a:cs typeface="Segoe UI Semibold" panose="020B0702040204020203" pitchFamily="34" charset="0"/>
              </a:rPr>
              <a:t> &gt; </a:t>
            </a:r>
            <a:r>
              <a:rPr lang="en-US" sz="1400" b="1" u="sng" dirty="0">
                <a:solidFill>
                  <a:srgbClr val="003F7F"/>
                </a:solidFill>
                <a:ea typeface="Segoe UI" pitchFamily="34" charset="0"/>
                <a:cs typeface="Segoe UI Semibold" panose="020B0702040204020203" pitchFamily="34" charset="0"/>
              </a:rPr>
              <a:t>nº 20180922001</a:t>
            </a:r>
            <a:r>
              <a:rPr lang="en-US" sz="1400" b="1" dirty="0">
                <a:solidFill>
                  <a:srgbClr val="003F7F"/>
                </a:solidFill>
                <a:ea typeface="Segoe UI" pitchFamily="34" charset="0"/>
                <a:cs typeface="Segoe UI Semibold" panose="020B0702040204020203" pitchFamily="34" charset="0"/>
              </a:rPr>
              <a:t> &gt; </a:t>
            </a:r>
            <a:r>
              <a:rPr lang="pt-BR" sz="1400" b="1" dirty="0">
                <a:solidFill>
                  <a:srgbClr val="003F7F"/>
                </a:solidFill>
                <a:cs typeface="Arial" panose="020B0604020202020204" pitchFamily="34" charset="0"/>
              </a:rPr>
              <a:t>Novo Doc. Entrada &gt; nº  201809290031</a:t>
            </a:r>
            <a:endParaRPr lang="en-US" sz="1400" b="1" dirty="0">
              <a:solidFill>
                <a:srgbClr val="003F7F"/>
              </a:solidFill>
              <a:cs typeface="Segoe UI Semilight" pitchFamily="34" charset="0"/>
            </a:endParaRP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261CE2B5-07E3-4F35-A25E-E8E61480F5C8}"/>
              </a:ext>
            </a:extLst>
          </p:cNvPr>
          <p:cNvGrpSpPr/>
          <p:nvPr/>
        </p:nvGrpSpPr>
        <p:grpSpPr>
          <a:xfrm>
            <a:off x="788838" y="1983022"/>
            <a:ext cx="4789294" cy="588508"/>
            <a:chOff x="2770038" y="1957622"/>
            <a:chExt cx="4789294" cy="588508"/>
          </a:xfrm>
        </p:grpSpPr>
        <p:grpSp>
          <p:nvGrpSpPr>
            <p:cNvPr id="36" name="Agrupar 35">
              <a:extLst>
                <a:ext uri="{FF2B5EF4-FFF2-40B4-BE49-F238E27FC236}">
                  <a16:creationId xmlns:a16="http://schemas.microsoft.com/office/drawing/2014/main" id="{D949407D-8C52-4C89-9625-F51AB2C283E0}"/>
                </a:ext>
              </a:extLst>
            </p:cNvPr>
            <p:cNvGrpSpPr/>
            <p:nvPr>
              <p:custDataLst>
                <p:custData r:id="rId29"/>
              </p:custDataLst>
            </p:nvPr>
          </p:nvGrpSpPr>
          <p:grpSpPr>
            <a:xfrm>
              <a:off x="2770038" y="1968224"/>
              <a:ext cx="4789294" cy="577906"/>
              <a:chOff x="875773" y="2628001"/>
              <a:chExt cx="4657243" cy="577906"/>
            </a:xfrm>
          </p:grpSpPr>
          <p:sp>
            <p:nvSpPr>
              <p:cNvPr id="37" name="Retângulo: Cantos Arredondados 36">
                <a:extLst>
                  <a:ext uri="{FF2B5EF4-FFF2-40B4-BE49-F238E27FC236}">
                    <a16:creationId xmlns:a16="http://schemas.microsoft.com/office/drawing/2014/main" id="{81BDFD40-1813-4191-8204-BCBBA5F3FF98}"/>
                  </a:ext>
                </a:extLst>
              </p:cNvPr>
              <p:cNvSpPr/>
              <p:nvPr>
                <p:custDataLst>
                  <p:custData r:id="rId31"/>
                </p:custDataLst>
              </p:nvPr>
            </p:nvSpPr>
            <p:spPr>
              <a:xfrm>
                <a:off x="959737" y="2873263"/>
                <a:ext cx="4573279" cy="332644"/>
              </a:xfrm>
              <a:prstGeom prst="roundRect">
                <a:avLst>
                  <a:gd name="adj" fmla="val 3212"/>
                </a:avLst>
              </a:prstGeom>
              <a:noFill/>
              <a:ln>
                <a:solidFill>
                  <a:srgbClr val="D4D4D4"/>
                </a:solidFill>
              </a:ln>
              <a:effectLst>
                <a:outerShdw blurRad="12700" algn="ctr" rotWithShape="0">
                  <a:prstClr val="black">
                    <a:alpha val="3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pt-BR" sz="1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Nota fiscal de recebimento de stents periféricos auto expansível</a:t>
                </a:r>
                <a:endParaRPr lang="en-US" sz="1000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" name="Content">
                <a:extLst>
                  <a:ext uri="{FF2B5EF4-FFF2-40B4-BE49-F238E27FC236}">
                    <a16:creationId xmlns:a16="http://schemas.microsoft.com/office/drawing/2014/main" id="{9242A4FF-0F1E-4863-8108-B1554EB5F23F}"/>
                  </a:ext>
                </a:extLst>
              </p:cNvPr>
              <p:cNvSpPr txBox="1"/>
              <p:nvPr>
                <p:custDataLst>
                  <p:custData r:id="rId32"/>
                </p:custDataLst>
              </p:nvPr>
            </p:nvSpPr>
            <p:spPr>
              <a:xfrm>
                <a:off x="875773" y="2628001"/>
                <a:ext cx="1819437" cy="215444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sz="1100" b="1" dirty="0">
                    <a:solidFill>
                      <a:schemeClr val="bg2">
                        <a:lumMod val="50000"/>
                      </a:schemeClr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Descrição do documento</a:t>
                </a:r>
              </a:p>
            </p:txBody>
          </p:sp>
        </p:grpSp>
        <p:sp>
          <p:nvSpPr>
            <p:cNvPr id="98" name="Content">
              <a:extLst>
                <a:ext uri="{FF2B5EF4-FFF2-40B4-BE49-F238E27FC236}">
                  <a16:creationId xmlns:a16="http://schemas.microsoft.com/office/drawing/2014/main" id="{BE062A72-AB7F-4742-871D-B751A00CACA7}"/>
                </a:ext>
              </a:extLst>
            </p:cNvPr>
            <p:cNvSpPr txBox="1"/>
            <p:nvPr>
              <p:custDataLst>
                <p:custData r:id="rId30"/>
              </p:custDataLst>
            </p:nvPr>
          </p:nvSpPr>
          <p:spPr>
            <a:xfrm>
              <a:off x="4507077" y="1957622"/>
              <a:ext cx="239168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*</a:t>
              </a:r>
            </a:p>
          </p:txBody>
        </p:sp>
      </p:grpSp>
      <p:grpSp>
        <p:nvGrpSpPr>
          <p:cNvPr id="8" name="Agrupar 7">
            <a:extLst>
              <a:ext uri="{FF2B5EF4-FFF2-40B4-BE49-F238E27FC236}">
                <a16:creationId xmlns:a16="http://schemas.microsoft.com/office/drawing/2014/main" id="{1A25DCF4-D45C-4B8B-B774-929E94666D54}"/>
              </a:ext>
            </a:extLst>
          </p:cNvPr>
          <p:cNvGrpSpPr/>
          <p:nvPr>
            <p:custDataLst>
              <p:custData r:id="rId7"/>
            </p:custDataLst>
          </p:nvPr>
        </p:nvGrpSpPr>
        <p:grpSpPr>
          <a:xfrm>
            <a:off x="675835" y="2841359"/>
            <a:ext cx="11368320" cy="3191290"/>
            <a:chOff x="675835" y="3108063"/>
            <a:chExt cx="11368320" cy="3087223"/>
          </a:xfrm>
        </p:grpSpPr>
        <p:sp>
          <p:nvSpPr>
            <p:cNvPr id="107" name="Retângulo: Cantos Arredondados 106">
              <a:extLst>
                <a:ext uri="{FF2B5EF4-FFF2-40B4-BE49-F238E27FC236}">
                  <a16:creationId xmlns:a16="http://schemas.microsoft.com/office/drawing/2014/main" id="{69EDE5FB-91FF-4559-8556-1E7A2469CAF4}"/>
                </a:ext>
              </a:extLst>
            </p:cNvPr>
            <p:cNvSpPr/>
            <p:nvPr>
              <p:custDataLst>
                <p:custData r:id="rId25"/>
              </p:custDataLst>
            </p:nvPr>
          </p:nvSpPr>
          <p:spPr>
            <a:xfrm>
              <a:off x="675835" y="3108063"/>
              <a:ext cx="11366499" cy="3087223"/>
            </a:xfrm>
            <a:prstGeom prst="roundRect">
              <a:avLst>
                <a:gd name="adj" fmla="val 2204"/>
              </a:avLst>
            </a:prstGeom>
            <a:noFill/>
            <a:ln>
              <a:solidFill>
                <a:srgbClr val="D0CE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9" name="Retângulo: Cantos Arredondados 108">
              <a:extLst>
                <a:ext uri="{FF2B5EF4-FFF2-40B4-BE49-F238E27FC236}">
                  <a16:creationId xmlns:a16="http://schemas.microsoft.com/office/drawing/2014/main" id="{0161431D-C708-44FA-AC36-1A20C0C6CBA1}"/>
                </a:ext>
              </a:extLst>
            </p:cNvPr>
            <p:cNvSpPr/>
            <p:nvPr>
              <p:custDataLst>
                <p:custData r:id="rId26"/>
              </p:custDataLst>
            </p:nvPr>
          </p:nvSpPr>
          <p:spPr>
            <a:xfrm>
              <a:off x="675835" y="3108063"/>
              <a:ext cx="2094203" cy="376327"/>
            </a:xfrm>
            <a:prstGeom prst="roundRect">
              <a:avLst>
                <a:gd name="adj" fmla="val 2204"/>
              </a:avLst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>
                  <a:solidFill>
                    <a:srgbClr val="76717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Informação Fiscal</a:t>
              </a:r>
            </a:p>
          </p:txBody>
        </p:sp>
        <p:sp>
          <p:nvSpPr>
            <p:cNvPr id="110" name="Retângulo: Cantos Arredondados 109">
              <a:extLst>
                <a:ext uri="{FF2B5EF4-FFF2-40B4-BE49-F238E27FC236}">
                  <a16:creationId xmlns:a16="http://schemas.microsoft.com/office/drawing/2014/main" id="{AC6250CE-F72B-4718-8FA2-D0CF6E196D5B}"/>
                </a:ext>
              </a:extLst>
            </p:cNvPr>
            <p:cNvSpPr/>
            <p:nvPr>
              <p:custDataLst>
                <p:custData r:id="rId27"/>
              </p:custDataLst>
            </p:nvPr>
          </p:nvSpPr>
          <p:spPr>
            <a:xfrm>
              <a:off x="2771859" y="3124572"/>
              <a:ext cx="2094203" cy="376327"/>
            </a:xfrm>
            <a:prstGeom prst="roundRect">
              <a:avLst>
                <a:gd name="adj" fmla="val 2204"/>
              </a:avLst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>
                  <a:solidFill>
                    <a:srgbClr val="003F7F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Informação do Produto</a:t>
              </a:r>
            </a:p>
          </p:txBody>
        </p:sp>
        <p:sp>
          <p:nvSpPr>
            <p:cNvPr id="111" name="Retângulo: Cantos Arredondados 110">
              <a:extLst>
                <a:ext uri="{FF2B5EF4-FFF2-40B4-BE49-F238E27FC236}">
                  <a16:creationId xmlns:a16="http://schemas.microsoft.com/office/drawing/2014/main" id="{390DCE0C-0940-4A8E-8779-FCD5DD136C03}"/>
                </a:ext>
              </a:extLst>
            </p:cNvPr>
            <p:cNvSpPr/>
            <p:nvPr>
              <p:custDataLst>
                <p:custData r:id="rId28"/>
              </p:custDataLst>
            </p:nvPr>
          </p:nvSpPr>
          <p:spPr>
            <a:xfrm>
              <a:off x="6962086" y="3120757"/>
              <a:ext cx="5082069" cy="388220"/>
            </a:xfrm>
            <a:prstGeom prst="roundRect">
              <a:avLst>
                <a:gd name="adj" fmla="val 2204"/>
              </a:avLst>
            </a:prstGeom>
            <a:solidFill>
              <a:srgbClr val="D9D9D9"/>
            </a:solidFill>
            <a:ln w="19050">
              <a:solidFill>
                <a:srgbClr val="D0CE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Duplicatas</a:t>
              </a:r>
            </a:p>
          </p:txBody>
        </p:sp>
      </p:grpSp>
      <p:sp>
        <p:nvSpPr>
          <p:cNvPr id="112" name="Rounded Rectangle 1">
            <a:extLst>
              <a:ext uri="{FF2B5EF4-FFF2-40B4-BE49-F238E27FC236}">
                <a16:creationId xmlns:a16="http://schemas.microsoft.com/office/drawing/2014/main" id="{B03763B7-EDF2-4CFB-8B9A-6000E8F19078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11096173" y="6426054"/>
            <a:ext cx="952498" cy="306000"/>
          </a:xfrm>
          <a:prstGeom prst="roundRect">
            <a:avLst>
              <a:gd name="adj" fmla="val 3573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Salvar</a:t>
            </a:r>
          </a:p>
        </p:txBody>
      </p:sp>
      <p:sp>
        <p:nvSpPr>
          <p:cNvPr id="113" name="Rounded Rectangle 1">
            <a:extLst>
              <a:ext uri="{FF2B5EF4-FFF2-40B4-BE49-F238E27FC236}">
                <a16:creationId xmlns:a16="http://schemas.microsoft.com/office/drawing/2014/main" id="{2A9AE266-CDB2-4EC4-854B-82F2AC4DFE28}"/>
              </a:ext>
            </a:extLst>
          </p:cNvPr>
          <p:cNvSpPr/>
          <p:nvPr>
            <p:custDataLst>
              <p:custData r:id="rId9"/>
            </p:custDataLst>
          </p:nvPr>
        </p:nvSpPr>
        <p:spPr>
          <a:xfrm>
            <a:off x="9924597" y="6426054"/>
            <a:ext cx="952498" cy="306000"/>
          </a:xfrm>
          <a:prstGeom prst="roundRect">
            <a:avLst>
              <a:gd name="adj" fmla="val 3573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Cancelar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12011E3A-E9F2-4870-AE9A-6A0D636EA607}"/>
              </a:ext>
            </a:extLst>
          </p:cNvPr>
          <p:cNvGrpSpPr/>
          <p:nvPr/>
        </p:nvGrpSpPr>
        <p:grpSpPr>
          <a:xfrm>
            <a:off x="9056208" y="1983022"/>
            <a:ext cx="1480930" cy="588508"/>
            <a:chOff x="6087718" y="1983022"/>
            <a:chExt cx="1480930" cy="588508"/>
          </a:xfrm>
        </p:grpSpPr>
        <p:grpSp>
          <p:nvGrpSpPr>
            <p:cNvPr id="3" name="Agrupar 2">
              <a:extLst>
                <a:ext uri="{FF2B5EF4-FFF2-40B4-BE49-F238E27FC236}">
                  <a16:creationId xmlns:a16="http://schemas.microsoft.com/office/drawing/2014/main" id="{3815DDC5-594E-4300-8470-DE89CC845E5D}"/>
                </a:ext>
              </a:extLst>
            </p:cNvPr>
            <p:cNvGrpSpPr/>
            <p:nvPr/>
          </p:nvGrpSpPr>
          <p:grpSpPr>
            <a:xfrm>
              <a:off x="6087718" y="1993624"/>
              <a:ext cx="1480930" cy="577906"/>
              <a:chOff x="2791059" y="2947903"/>
              <a:chExt cx="1480930" cy="577906"/>
            </a:xfrm>
          </p:grpSpPr>
          <p:grpSp>
            <p:nvGrpSpPr>
              <p:cNvPr id="40" name="Agrupar 39">
                <a:extLst>
                  <a:ext uri="{FF2B5EF4-FFF2-40B4-BE49-F238E27FC236}">
                    <a16:creationId xmlns:a16="http://schemas.microsoft.com/office/drawing/2014/main" id="{78CE281B-5667-4CA1-84E4-E4B8DD084442}"/>
                  </a:ext>
                </a:extLst>
              </p:cNvPr>
              <p:cNvGrpSpPr/>
              <p:nvPr>
                <p:custDataLst>
                  <p:custData r:id="rId22"/>
                </p:custDataLst>
              </p:nvPr>
            </p:nvGrpSpPr>
            <p:grpSpPr>
              <a:xfrm>
                <a:off x="2791059" y="2947903"/>
                <a:ext cx="1480930" cy="577906"/>
                <a:chOff x="875773" y="2628001"/>
                <a:chExt cx="1440099" cy="577906"/>
              </a:xfrm>
            </p:grpSpPr>
            <p:sp>
              <p:nvSpPr>
                <p:cNvPr id="41" name="Retângulo: Cantos Arredondados 40">
                  <a:extLst>
                    <a:ext uri="{FF2B5EF4-FFF2-40B4-BE49-F238E27FC236}">
                      <a16:creationId xmlns:a16="http://schemas.microsoft.com/office/drawing/2014/main" id="{E138BE0D-B17A-42B6-A3A5-60D835FE3943}"/>
                    </a:ext>
                  </a:extLst>
                </p:cNvPr>
                <p:cNvSpPr/>
                <p:nvPr>
                  <p:custDataLst>
                    <p:custData r:id="rId23"/>
                  </p:custDataLst>
                </p:nvPr>
              </p:nvSpPr>
              <p:spPr>
                <a:xfrm>
                  <a:off x="959739" y="2873263"/>
                  <a:ext cx="1356133" cy="332644"/>
                </a:xfrm>
                <a:prstGeom prst="roundRect">
                  <a:avLst>
                    <a:gd name="adj" fmla="val 3212"/>
                  </a:avLst>
                </a:prstGeom>
                <a:noFill/>
                <a:ln>
                  <a:solidFill>
                    <a:srgbClr val="D4D4D4"/>
                  </a:solidFill>
                </a:ln>
                <a:effectLst>
                  <a:outerShdw blurRad="12700" algn="ctr" rotWithShape="0">
                    <a:prstClr val="black">
                      <a:alpha val="31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000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Segoe UI" pitchFamily="34" charset="0"/>
                      <a:cs typeface="Arial" panose="020B0604020202020204" pitchFamily="34" charset="0"/>
                    </a:rPr>
                    <a:t>Nota Fiscal</a:t>
                  </a:r>
                </a:p>
              </p:txBody>
            </p:sp>
            <p:sp>
              <p:nvSpPr>
                <p:cNvPr id="42" name="Content">
                  <a:extLst>
                    <a:ext uri="{FF2B5EF4-FFF2-40B4-BE49-F238E27FC236}">
                      <a16:creationId xmlns:a16="http://schemas.microsoft.com/office/drawing/2014/main" id="{95BF761A-C450-4DE8-8B00-10DB3BC9675A}"/>
                    </a:ext>
                  </a:extLst>
                </p:cNvPr>
                <p:cNvSpPr txBox="1"/>
                <p:nvPr>
                  <p:custDataLst>
                    <p:custData r:id="rId24"/>
                  </p:custDataLst>
                </p:nvPr>
              </p:nvSpPr>
              <p:spPr>
                <a:xfrm>
                  <a:off x="875773" y="2628001"/>
                  <a:ext cx="1262945" cy="215444"/>
                </a:xfrm>
                <a:prstGeom prst="rect">
                  <a:avLst/>
                </a:prstGeom>
                <a:noFill/>
              </p:spPr>
              <p:txBody>
                <a:bodyPr wrap="none" lIns="91440" tIns="18288" rIns="91440" bIns="27432" rtlCol="0" anchor="ctr" anchorCtr="0">
                  <a:spAutoFit/>
                </a:bodyPr>
                <a:lstStyle/>
                <a:p>
                  <a:r>
                    <a:rPr lang="en-US" sz="1100" b="1" dirty="0">
                      <a:solidFill>
                        <a:schemeClr val="bg2">
                          <a:lumMod val="50000"/>
                        </a:schemeClr>
                      </a:solidFill>
                      <a:latin typeface="Arial" panose="020B0604020202020204" pitchFamily="34" charset="0"/>
                      <a:ea typeface="Segoe UI" pitchFamily="34" charset="0"/>
                      <a:cs typeface="Arial" panose="020B0604020202020204" pitchFamily="34" charset="0"/>
                    </a:rPr>
                    <a:t>Tipo Documento</a:t>
                  </a:r>
                </a:p>
              </p:txBody>
            </p:sp>
          </p:grpSp>
          <p:sp>
            <p:nvSpPr>
              <p:cNvPr id="43" name="DownArrow">
                <a:extLst>
                  <a:ext uri="{FF2B5EF4-FFF2-40B4-BE49-F238E27FC236}">
                    <a16:creationId xmlns:a16="http://schemas.microsoft.com/office/drawing/2014/main" id="{6E667115-1A77-4272-A7C0-D104E1D248B3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4075556" y="3354375"/>
                <a:ext cx="81307" cy="48767"/>
              </a:xfrm>
              <a:prstGeom prst="triangle">
                <a:avLst/>
              </a:prstGeom>
              <a:solidFill>
                <a:srgbClr val="FFFFFF">
                  <a:lumMod val="75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square" rtlCol="0" anchor="ctr"/>
              <a:lstStyle/>
              <a:p>
                <a:pPr algn="ctr"/>
                <a:endParaRPr lang="en-US" sz="2400" dirty="0"/>
              </a:p>
            </p:txBody>
          </p:sp>
        </p:grpSp>
        <p:sp>
          <p:nvSpPr>
            <p:cNvPr id="130" name="Content">
              <a:extLst>
                <a:ext uri="{FF2B5EF4-FFF2-40B4-BE49-F238E27FC236}">
                  <a16:creationId xmlns:a16="http://schemas.microsoft.com/office/drawing/2014/main" id="{03640DC4-F0CF-41F1-A2E7-6496DB7C456A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7280139" y="1983022"/>
              <a:ext cx="239168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*</a:t>
              </a:r>
            </a:p>
          </p:txBody>
        </p:sp>
      </p:grpSp>
      <p:sp>
        <p:nvSpPr>
          <p:cNvPr id="80" name="Retângulo: Cantos Arredondados 79">
            <a:extLst>
              <a:ext uri="{FF2B5EF4-FFF2-40B4-BE49-F238E27FC236}">
                <a16:creationId xmlns:a16="http://schemas.microsoft.com/office/drawing/2014/main" id="{798436C0-9729-4B2F-AB44-13641E2078A0}"/>
              </a:ext>
            </a:extLst>
          </p:cNvPr>
          <p:cNvSpPr/>
          <p:nvPr>
            <p:custDataLst>
              <p:custData r:id="rId10"/>
            </p:custDataLst>
          </p:nvPr>
        </p:nvSpPr>
        <p:spPr>
          <a:xfrm>
            <a:off x="3442637" y="4808903"/>
            <a:ext cx="1091263" cy="332644"/>
          </a:xfrm>
          <a:prstGeom prst="roundRect">
            <a:avLst>
              <a:gd name="adj" fmla="val 3212"/>
            </a:avLst>
          </a:prstGeom>
          <a:noFill/>
          <a:ln>
            <a:solidFill>
              <a:schemeClr val="bg2">
                <a:lumMod val="50000"/>
              </a:schemeClr>
            </a:solidFill>
          </a:ln>
          <a:effectLst>
            <a:outerShdw blurRad="12700" algn="ct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rgbClr val="000000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24/08/2018</a:t>
            </a:r>
          </a:p>
        </p:txBody>
      </p:sp>
      <p:grpSp>
        <p:nvGrpSpPr>
          <p:cNvPr id="99" name="Agrupar 98">
            <a:extLst>
              <a:ext uri="{FF2B5EF4-FFF2-40B4-BE49-F238E27FC236}">
                <a16:creationId xmlns:a16="http://schemas.microsoft.com/office/drawing/2014/main" id="{4875EC60-0D60-40DC-8935-990A15C3FD7F}"/>
              </a:ext>
            </a:extLst>
          </p:cNvPr>
          <p:cNvGrpSpPr/>
          <p:nvPr>
            <p:custDataLst>
              <p:custData r:id="rId11"/>
            </p:custDataLst>
          </p:nvPr>
        </p:nvGrpSpPr>
        <p:grpSpPr>
          <a:xfrm>
            <a:off x="6405609" y="1996024"/>
            <a:ext cx="1983018" cy="577906"/>
            <a:chOff x="875773" y="2628001"/>
            <a:chExt cx="1928340" cy="577906"/>
          </a:xfrm>
        </p:grpSpPr>
        <p:sp>
          <p:nvSpPr>
            <p:cNvPr id="101" name="Retângulo: Cantos Arredondados 100">
              <a:extLst>
                <a:ext uri="{FF2B5EF4-FFF2-40B4-BE49-F238E27FC236}">
                  <a16:creationId xmlns:a16="http://schemas.microsoft.com/office/drawing/2014/main" id="{5BC92893-0D54-4B35-9854-B6EBC336DEDE}"/>
                </a:ext>
              </a:extLst>
            </p:cNvPr>
            <p:cNvSpPr/>
            <p:nvPr>
              <p:custDataLst>
                <p:custData r:id="rId19"/>
              </p:custDataLst>
            </p:nvPr>
          </p:nvSpPr>
          <p:spPr>
            <a:xfrm>
              <a:off x="959738" y="2873263"/>
              <a:ext cx="1844375" cy="332644"/>
            </a:xfrm>
            <a:prstGeom prst="roundRect">
              <a:avLst>
                <a:gd name="adj" fmla="val 3212"/>
              </a:avLst>
            </a:prstGeom>
            <a:noFill/>
            <a:ln>
              <a:solidFill>
                <a:srgbClr val="D4D4D4"/>
              </a:solidFill>
            </a:ln>
            <a:effectLst>
              <a:outerShdw blurRad="12700" algn="ctr" rotWithShape="0">
                <a:prstClr val="black">
                  <a:alpha val="3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000" dirty="0">
                <a:solidFill>
                  <a:srgbClr val="000000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" name="Content">
              <a:extLst>
                <a:ext uri="{FF2B5EF4-FFF2-40B4-BE49-F238E27FC236}">
                  <a16:creationId xmlns:a16="http://schemas.microsoft.com/office/drawing/2014/main" id="{57F06352-5C42-4C9F-8F83-2BD3A9458342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875773" y="2628001"/>
              <a:ext cx="1844376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Nº Doc. Entrada existente</a:t>
              </a:r>
            </a:p>
          </p:txBody>
        </p:sp>
      </p:grpSp>
      <p:sp>
        <p:nvSpPr>
          <p:cNvPr id="103" name="Retângulo: Cantos Arredondados 102">
            <a:extLst>
              <a:ext uri="{FF2B5EF4-FFF2-40B4-BE49-F238E27FC236}">
                <a16:creationId xmlns:a16="http://schemas.microsoft.com/office/drawing/2014/main" id="{2EE74E17-675C-425B-96AA-343CC8A5B8F1}"/>
              </a:ext>
            </a:extLst>
          </p:cNvPr>
          <p:cNvSpPr/>
          <p:nvPr>
            <p:custDataLst>
              <p:custData r:id="rId12"/>
            </p:custDataLst>
          </p:nvPr>
        </p:nvSpPr>
        <p:spPr>
          <a:xfrm>
            <a:off x="4867883" y="2855968"/>
            <a:ext cx="2094203" cy="403601"/>
          </a:xfrm>
          <a:prstGeom prst="roundRect">
            <a:avLst>
              <a:gd name="adj" fmla="val 2204"/>
            </a:avLst>
          </a:prstGeom>
          <a:solidFill>
            <a:srgbClr val="D9D9D9"/>
          </a:solidFill>
          <a:ln w="19050"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Inspeção</a:t>
            </a:r>
          </a:p>
        </p:txBody>
      </p:sp>
      <p:grpSp>
        <p:nvGrpSpPr>
          <p:cNvPr id="127" name="Agrupar 126">
            <a:extLst>
              <a:ext uri="{FF2B5EF4-FFF2-40B4-BE49-F238E27FC236}">
                <a16:creationId xmlns:a16="http://schemas.microsoft.com/office/drawing/2014/main" id="{D59C8374-B812-4F24-9A63-90887171BAE9}"/>
              </a:ext>
            </a:extLst>
          </p:cNvPr>
          <p:cNvGrpSpPr/>
          <p:nvPr>
            <p:custDataLst>
              <p:custData r:id="rId13"/>
            </p:custDataLst>
          </p:nvPr>
        </p:nvGrpSpPr>
        <p:grpSpPr>
          <a:xfrm>
            <a:off x="980449" y="5234830"/>
            <a:ext cx="1484973" cy="224535"/>
            <a:chOff x="1042135" y="5806470"/>
            <a:chExt cx="1484973" cy="224535"/>
          </a:xfrm>
        </p:grpSpPr>
        <p:sp>
          <p:nvSpPr>
            <p:cNvPr id="128" name="Elipse 127">
              <a:extLst>
                <a:ext uri="{FF2B5EF4-FFF2-40B4-BE49-F238E27FC236}">
                  <a16:creationId xmlns:a16="http://schemas.microsoft.com/office/drawing/2014/main" id="{629B8CAA-11ED-4E7A-B46F-4FB7E91551C2}"/>
                </a:ext>
              </a:extLst>
            </p:cNvPr>
            <p:cNvSpPr/>
            <p:nvPr/>
          </p:nvSpPr>
          <p:spPr>
            <a:xfrm>
              <a:off x="1042135" y="5806470"/>
              <a:ext cx="214039" cy="215444"/>
            </a:xfrm>
            <a:prstGeom prst="ellipse">
              <a:avLst/>
            </a:prstGeom>
            <a:solidFill>
              <a:srgbClr val="0D4A8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31" name="Picture 1">
              <a:extLst>
                <a:ext uri="{FF2B5EF4-FFF2-40B4-BE49-F238E27FC236}">
                  <a16:creationId xmlns:a16="http://schemas.microsoft.com/office/drawing/2014/main" id="{0545E78D-E6CD-44B4-AF1C-B43A5D4F4350}"/>
                </a:ext>
              </a:extLst>
            </p:cNvPr>
            <p:cNvPicPr>
              <a:picLocks noChangeAspect="1"/>
            </p:cNvPicPr>
            <p:nvPr>
              <p:custDataLst>
                <p:custData r:id="rId17"/>
              </p:custDataLst>
            </p:nvPr>
          </p:nvPicPr>
          <p:blipFill>
            <a:blip r:embed="rId3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2135" y="5824283"/>
              <a:ext cx="226660" cy="198000"/>
            </a:xfrm>
            <a:prstGeom prst="rect">
              <a:avLst/>
            </a:prstGeom>
          </p:spPr>
        </p:pic>
        <p:sp>
          <p:nvSpPr>
            <p:cNvPr id="145" name="Content">
              <a:extLst>
                <a:ext uri="{FF2B5EF4-FFF2-40B4-BE49-F238E27FC236}">
                  <a16:creationId xmlns:a16="http://schemas.microsoft.com/office/drawing/2014/main" id="{7681B1BD-F766-4128-9983-D691C4F7EEA3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1310108" y="5815561"/>
              <a:ext cx="1217000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pPr algn="r"/>
              <a:r>
                <a:rPr lang="en-US" sz="1100" b="1" dirty="0">
                  <a:solidFill>
                    <a:srgbClr val="0D4A8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Incluir Registro</a:t>
              </a:r>
            </a:p>
          </p:txBody>
        </p:sp>
      </p:grpSp>
      <p:sp>
        <p:nvSpPr>
          <p:cNvPr id="56" name="Retângulo: Cantos Arredondados 55">
            <a:extLst>
              <a:ext uri="{FF2B5EF4-FFF2-40B4-BE49-F238E27FC236}">
                <a16:creationId xmlns:a16="http://schemas.microsoft.com/office/drawing/2014/main" id="{862C5306-2DA4-4663-84E2-EE1F0E43E4D1}"/>
              </a:ext>
            </a:extLst>
          </p:cNvPr>
          <p:cNvSpPr/>
          <p:nvPr>
            <p:custDataLst>
              <p:custData r:id="rId14"/>
            </p:custDataLst>
          </p:nvPr>
        </p:nvSpPr>
        <p:spPr>
          <a:xfrm>
            <a:off x="915337" y="4810125"/>
            <a:ext cx="1091263" cy="332644"/>
          </a:xfrm>
          <a:prstGeom prst="roundRect">
            <a:avLst>
              <a:gd name="adj" fmla="val 3212"/>
            </a:avLst>
          </a:prstGeom>
          <a:noFill/>
          <a:ln>
            <a:solidFill>
              <a:schemeClr val="bg2">
                <a:lumMod val="50000"/>
              </a:schemeClr>
            </a:solidFill>
          </a:ln>
          <a:effectLst>
            <a:outerShdw blurRad="12700" algn="ct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rgbClr val="000000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110222</a:t>
            </a:r>
          </a:p>
        </p:txBody>
      </p:sp>
      <p:sp>
        <p:nvSpPr>
          <p:cNvPr id="58" name="Retângulo: Cantos Arredondados 57">
            <a:extLst>
              <a:ext uri="{FF2B5EF4-FFF2-40B4-BE49-F238E27FC236}">
                <a16:creationId xmlns:a16="http://schemas.microsoft.com/office/drawing/2014/main" id="{71A8E604-90DD-4FCA-9200-79AA6D0EB357}"/>
              </a:ext>
            </a:extLst>
          </p:cNvPr>
          <p:cNvSpPr/>
          <p:nvPr>
            <p:custDataLst>
              <p:custData r:id="rId15"/>
            </p:custDataLst>
          </p:nvPr>
        </p:nvSpPr>
        <p:spPr>
          <a:xfrm>
            <a:off x="6262682" y="4808903"/>
            <a:ext cx="1091263" cy="332644"/>
          </a:xfrm>
          <a:prstGeom prst="roundRect">
            <a:avLst>
              <a:gd name="adj" fmla="val 3212"/>
            </a:avLst>
          </a:prstGeom>
          <a:noFill/>
          <a:ln>
            <a:solidFill>
              <a:schemeClr val="bg2">
                <a:lumMod val="50000"/>
              </a:schemeClr>
            </a:solidFill>
          </a:ln>
          <a:effectLst>
            <a:outerShdw blurRad="12700" algn="ct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rgbClr val="000000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24/08/2022</a:t>
            </a:r>
          </a:p>
        </p:txBody>
      </p:sp>
      <p:sp>
        <p:nvSpPr>
          <p:cNvPr id="59" name="Retângulo: Cantos Arredondados 58">
            <a:extLst>
              <a:ext uri="{FF2B5EF4-FFF2-40B4-BE49-F238E27FC236}">
                <a16:creationId xmlns:a16="http://schemas.microsoft.com/office/drawing/2014/main" id="{9BA47632-3B70-4430-9B6D-DBD56CFAB557}"/>
              </a:ext>
            </a:extLst>
          </p:cNvPr>
          <p:cNvSpPr/>
          <p:nvPr>
            <p:custDataLst>
              <p:custData r:id="rId16"/>
            </p:custDataLst>
          </p:nvPr>
        </p:nvSpPr>
        <p:spPr>
          <a:xfrm>
            <a:off x="9032429" y="4816124"/>
            <a:ext cx="1091263" cy="332644"/>
          </a:xfrm>
          <a:prstGeom prst="roundRect">
            <a:avLst>
              <a:gd name="adj" fmla="val 3212"/>
            </a:avLst>
          </a:prstGeom>
          <a:noFill/>
          <a:ln>
            <a:solidFill>
              <a:schemeClr val="bg2">
                <a:lumMod val="50000"/>
              </a:schemeClr>
            </a:solidFill>
          </a:ln>
          <a:effectLst>
            <a:outerShdw blurRad="12700" algn="ct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900" dirty="0">
              <a:solidFill>
                <a:srgbClr val="000000"/>
              </a:solidFill>
              <a:latin typeface="Arial" panose="020B0604020202020204" pitchFamily="34" charset="0"/>
              <a:ea typeface="Segoe UI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569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372594B3-F056-40E1-9641-6FE0AEDEDE7C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682172" y="1496869"/>
            <a:ext cx="11366499" cy="1243944"/>
          </a:xfrm>
          <a:prstGeom prst="roundRect">
            <a:avLst>
              <a:gd name="adj" fmla="val 2204"/>
            </a:avLst>
          </a:prstGeom>
          <a:noFill/>
          <a:ln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6BEBC440-C21D-472A-BF5D-3D3B8D0F1AD6}"/>
              </a:ext>
            </a:extLst>
          </p:cNvPr>
          <p:cNvCxnSpPr>
            <a:cxnSpLocks/>
          </p:cNvCxnSpPr>
          <p:nvPr>
            <p:custDataLst>
              <p:custData r:id="rId2"/>
            </p:custDataLst>
          </p:nvPr>
        </p:nvCxnSpPr>
        <p:spPr>
          <a:xfrm>
            <a:off x="774700" y="1837419"/>
            <a:ext cx="11168771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Content">
            <a:extLst>
              <a:ext uri="{FF2B5EF4-FFF2-40B4-BE49-F238E27FC236}">
                <a16:creationId xmlns:a16="http://schemas.microsoft.com/office/drawing/2014/main" id="{A6CD3C43-0C03-4E6C-B813-3FCF70C17D45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682172" y="1545730"/>
            <a:ext cx="1897251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b="1" dirty="0">
                <a:solidFill>
                  <a:srgbClr val="003F7F"/>
                </a:solidFill>
                <a:ea typeface="Segoe UI" pitchFamily="34" charset="0"/>
                <a:cs typeface="Segoe UI Semibold" panose="020B0702040204020203" pitchFamily="34" charset="0"/>
              </a:rPr>
              <a:t>Documento de Entrada</a:t>
            </a:r>
          </a:p>
        </p:txBody>
      </p:sp>
      <p:sp>
        <p:nvSpPr>
          <p:cNvPr id="57" name="Retângulo: Cantos Arredondados 56">
            <a:extLst>
              <a:ext uri="{FF2B5EF4-FFF2-40B4-BE49-F238E27FC236}">
                <a16:creationId xmlns:a16="http://schemas.microsoft.com/office/drawing/2014/main" id="{CD66238E-FE37-420F-A4FC-E8510807B524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508000" y="6324601"/>
            <a:ext cx="11671300" cy="508000"/>
          </a:xfrm>
          <a:prstGeom prst="roundRect">
            <a:avLst>
              <a:gd name="adj" fmla="val 0"/>
            </a:avLst>
          </a:prstGeom>
          <a:noFill/>
          <a:ln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9" name="Conector reto 38">
            <a:extLst>
              <a:ext uri="{FF2B5EF4-FFF2-40B4-BE49-F238E27FC236}">
                <a16:creationId xmlns:a16="http://schemas.microsoft.com/office/drawing/2014/main" id="{86D2CB32-219F-43B7-A426-3D0DD5EE1B9D}"/>
              </a:ext>
            </a:extLst>
          </p:cNvPr>
          <p:cNvCxnSpPr/>
          <p:nvPr>
            <p:custDataLst>
              <p:custData r:id="rId5"/>
            </p:custDataLst>
          </p:nvPr>
        </p:nvCxnSpPr>
        <p:spPr>
          <a:xfrm>
            <a:off x="508000" y="1253671"/>
            <a:ext cx="116840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Content">
            <a:extLst>
              <a:ext uri="{FF2B5EF4-FFF2-40B4-BE49-F238E27FC236}">
                <a16:creationId xmlns:a16="http://schemas.microsoft.com/office/drawing/2014/main" id="{6C314122-D63D-41EA-8E94-D6586B154035}"/>
              </a:ext>
            </a:extLst>
          </p:cNvPr>
          <p:cNvSpPr txBox="1"/>
          <p:nvPr>
            <p:custDataLst>
              <p:custData r:id="rId6"/>
            </p:custDataLst>
          </p:nvPr>
        </p:nvSpPr>
        <p:spPr>
          <a:xfrm>
            <a:off x="602776" y="881883"/>
            <a:ext cx="6046592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b="1" u="sng" dirty="0">
                <a:solidFill>
                  <a:srgbClr val="003F7F"/>
                </a:solidFill>
                <a:ea typeface="Segoe UI" pitchFamily="34" charset="0"/>
                <a:cs typeface="Segoe UI Semibold" panose="020B0702040204020203" pitchFamily="34" charset="0"/>
              </a:rPr>
              <a:t>Pedidos de Compra</a:t>
            </a:r>
            <a:r>
              <a:rPr lang="en-US" sz="1400" b="1" dirty="0">
                <a:solidFill>
                  <a:srgbClr val="003F7F"/>
                </a:solidFill>
                <a:ea typeface="Segoe UI" pitchFamily="34" charset="0"/>
                <a:cs typeface="Segoe UI Semibold" panose="020B0702040204020203" pitchFamily="34" charset="0"/>
              </a:rPr>
              <a:t> &gt; </a:t>
            </a:r>
            <a:r>
              <a:rPr lang="en-US" sz="1400" b="1" u="sng" dirty="0">
                <a:solidFill>
                  <a:srgbClr val="003F7F"/>
                </a:solidFill>
                <a:ea typeface="Segoe UI" pitchFamily="34" charset="0"/>
                <a:cs typeface="Segoe UI Semibold" panose="020B0702040204020203" pitchFamily="34" charset="0"/>
              </a:rPr>
              <a:t>nº 20180922001</a:t>
            </a:r>
            <a:r>
              <a:rPr lang="en-US" sz="1400" b="1" dirty="0">
                <a:solidFill>
                  <a:srgbClr val="003F7F"/>
                </a:solidFill>
                <a:ea typeface="Segoe UI" pitchFamily="34" charset="0"/>
                <a:cs typeface="Segoe UI Semibold" panose="020B0702040204020203" pitchFamily="34" charset="0"/>
              </a:rPr>
              <a:t> &gt; </a:t>
            </a:r>
            <a:r>
              <a:rPr lang="pt-BR" sz="1400" b="1" dirty="0">
                <a:solidFill>
                  <a:srgbClr val="003F7F"/>
                </a:solidFill>
                <a:cs typeface="Arial" panose="020B0604020202020204" pitchFamily="34" charset="0"/>
              </a:rPr>
              <a:t>Novo Doc. Entrada &gt; nº  201809290031</a:t>
            </a:r>
            <a:endParaRPr lang="en-US" sz="1400" b="1" dirty="0">
              <a:solidFill>
                <a:srgbClr val="003F7F"/>
              </a:solidFill>
              <a:cs typeface="Segoe UI Semilight" pitchFamily="34" charset="0"/>
            </a:endParaRP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261CE2B5-07E3-4F35-A25E-E8E61480F5C8}"/>
              </a:ext>
            </a:extLst>
          </p:cNvPr>
          <p:cNvGrpSpPr/>
          <p:nvPr/>
        </p:nvGrpSpPr>
        <p:grpSpPr>
          <a:xfrm>
            <a:off x="788838" y="1983022"/>
            <a:ext cx="4789294" cy="588508"/>
            <a:chOff x="2770038" y="1957622"/>
            <a:chExt cx="4789294" cy="588508"/>
          </a:xfrm>
        </p:grpSpPr>
        <p:grpSp>
          <p:nvGrpSpPr>
            <p:cNvPr id="36" name="Agrupar 35">
              <a:extLst>
                <a:ext uri="{FF2B5EF4-FFF2-40B4-BE49-F238E27FC236}">
                  <a16:creationId xmlns:a16="http://schemas.microsoft.com/office/drawing/2014/main" id="{D949407D-8C52-4C89-9625-F51AB2C283E0}"/>
                </a:ext>
              </a:extLst>
            </p:cNvPr>
            <p:cNvGrpSpPr/>
            <p:nvPr>
              <p:custDataLst>
                <p:custData r:id="rId25"/>
              </p:custDataLst>
            </p:nvPr>
          </p:nvGrpSpPr>
          <p:grpSpPr>
            <a:xfrm>
              <a:off x="2770038" y="1968224"/>
              <a:ext cx="4789294" cy="577906"/>
              <a:chOff x="875773" y="2628001"/>
              <a:chExt cx="4657243" cy="577906"/>
            </a:xfrm>
          </p:grpSpPr>
          <p:sp>
            <p:nvSpPr>
              <p:cNvPr id="37" name="Retângulo: Cantos Arredondados 36">
                <a:extLst>
                  <a:ext uri="{FF2B5EF4-FFF2-40B4-BE49-F238E27FC236}">
                    <a16:creationId xmlns:a16="http://schemas.microsoft.com/office/drawing/2014/main" id="{81BDFD40-1813-4191-8204-BCBBA5F3FF98}"/>
                  </a:ext>
                </a:extLst>
              </p:cNvPr>
              <p:cNvSpPr/>
              <p:nvPr>
                <p:custDataLst>
                  <p:custData r:id="rId27"/>
                </p:custDataLst>
              </p:nvPr>
            </p:nvSpPr>
            <p:spPr>
              <a:xfrm>
                <a:off x="959737" y="2873263"/>
                <a:ext cx="4573279" cy="332644"/>
              </a:xfrm>
              <a:prstGeom prst="roundRect">
                <a:avLst>
                  <a:gd name="adj" fmla="val 3212"/>
                </a:avLst>
              </a:prstGeom>
              <a:noFill/>
              <a:ln>
                <a:solidFill>
                  <a:srgbClr val="D4D4D4"/>
                </a:solidFill>
              </a:ln>
              <a:effectLst>
                <a:outerShdw blurRad="12700" algn="ctr" rotWithShape="0">
                  <a:prstClr val="black">
                    <a:alpha val="3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pt-BR" sz="1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Nota fiscal de recebimento de stents periféricos auto expansível</a:t>
                </a:r>
                <a:endParaRPr lang="en-US" sz="1000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" name="Content">
                <a:extLst>
                  <a:ext uri="{FF2B5EF4-FFF2-40B4-BE49-F238E27FC236}">
                    <a16:creationId xmlns:a16="http://schemas.microsoft.com/office/drawing/2014/main" id="{9242A4FF-0F1E-4863-8108-B1554EB5F23F}"/>
                  </a:ext>
                </a:extLst>
              </p:cNvPr>
              <p:cNvSpPr txBox="1"/>
              <p:nvPr>
                <p:custDataLst>
                  <p:custData r:id="rId28"/>
                </p:custDataLst>
              </p:nvPr>
            </p:nvSpPr>
            <p:spPr>
              <a:xfrm>
                <a:off x="875773" y="2628001"/>
                <a:ext cx="1819437" cy="215444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sz="1100" b="1" dirty="0">
                    <a:solidFill>
                      <a:schemeClr val="bg2">
                        <a:lumMod val="50000"/>
                      </a:schemeClr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Descrição do documento</a:t>
                </a:r>
              </a:p>
            </p:txBody>
          </p:sp>
        </p:grpSp>
        <p:sp>
          <p:nvSpPr>
            <p:cNvPr id="98" name="Content">
              <a:extLst>
                <a:ext uri="{FF2B5EF4-FFF2-40B4-BE49-F238E27FC236}">
                  <a16:creationId xmlns:a16="http://schemas.microsoft.com/office/drawing/2014/main" id="{BE062A72-AB7F-4742-871D-B751A00CACA7}"/>
                </a:ext>
              </a:extLst>
            </p:cNvPr>
            <p:cNvSpPr txBox="1"/>
            <p:nvPr>
              <p:custDataLst>
                <p:custData r:id="rId26"/>
              </p:custDataLst>
            </p:nvPr>
          </p:nvSpPr>
          <p:spPr>
            <a:xfrm>
              <a:off x="4507077" y="1957622"/>
              <a:ext cx="239168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*</a:t>
              </a:r>
            </a:p>
          </p:txBody>
        </p:sp>
      </p:grpSp>
      <p:grpSp>
        <p:nvGrpSpPr>
          <p:cNvPr id="8" name="Agrupar 7">
            <a:extLst>
              <a:ext uri="{FF2B5EF4-FFF2-40B4-BE49-F238E27FC236}">
                <a16:creationId xmlns:a16="http://schemas.microsoft.com/office/drawing/2014/main" id="{1A25DCF4-D45C-4B8B-B774-929E94666D54}"/>
              </a:ext>
            </a:extLst>
          </p:cNvPr>
          <p:cNvGrpSpPr/>
          <p:nvPr>
            <p:custDataLst>
              <p:custData r:id="rId7"/>
            </p:custDataLst>
          </p:nvPr>
        </p:nvGrpSpPr>
        <p:grpSpPr>
          <a:xfrm>
            <a:off x="675835" y="2841362"/>
            <a:ext cx="11366499" cy="3191290"/>
            <a:chOff x="675835" y="3108063"/>
            <a:chExt cx="11366499" cy="3087223"/>
          </a:xfrm>
        </p:grpSpPr>
        <p:sp>
          <p:nvSpPr>
            <p:cNvPr id="107" name="Retângulo: Cantos Arredondados 106">
              <a:extLst>
                <a:ext uri="{FF2B5EF4-FFF2-40B4-BE49-F238E27FC236}">
                  <a16:creationId xmlns:a16="http://schemas.microsoft.com/office/drawing/2014/main" id="{69EDE5FB-91FF-4559-8556-1E7A2469CAF4}"/>
                </a:ext>
              </a:extLst>
            </p:cNvPr>
            <p:cNvSpPr/>
            <p:nvPr>
              <p:custDataLst>
                <p:custData r:id="rId21"/>
              </p:custDataLst>
            </p:nvPr>
          </p:nvSpPr>
          <p:spPr>
            <a:xfrm>
              <a:off x="675835" y="3108063"/>
              <a:ext cx="11366499" cy="3087223"/>
            </a:xfrm>
            <a:prstGeom prst="roundRect">
              <a:avLst>
                <a:gd name="adj" fmla="val 2204"/>
              </a:avLst>
            </a:prstGeom>
            <a:noFill/>
            <a:ln>
              <a:solidFill>
                <a:srgbClr val="D0CE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9" name="Retângulo: Cantos Arredondados 108">
              <a:extLst>
                <a:ext uri="{FF2B5EF4-FFF2-40B4-BE49-F238E27FC236}">
                  <a16:creationId xmlns:a16="http://schemas.microsoft.com/office/drawing/2014/main" id="{0161431D-C708-44FA-AC36-1A20C0C6CBA1}"/>
                </a:ext>
              </a:extLst>
            </p:cNvPr>
            <p:cNvSpPr/>
            <p:nvPr>
              <p:custDataLst>
                <p:custData r:id="rId22"/>
              </p:custDataLst>
            </p:nvPr>
          </p:nvSpPr>
          <p:spPr>
            <a:xfrm>
              <a:off x="685360" y="3120349"/>
              <a:ext cx="2094203" cy="376327"/>
            </a:xfrm>
            <a:prstGeom prst="roundRect">
              <a:avLst>
                <a:gd name="adj" fmla="val 2204"/>
              </a:avLst>
            </a:prstGeom>
            <a:solidFill>
              <a:srgbClr val="D9D9D9"/>
            </a:solidFill>
            <a:ln w="19050">
              <a:solidFill>
                <a:srgbClr val="D0CE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>
                  <a:solidFill>
                    <a:srgbClr val="76717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Informação Fiscal</a:t>
              </a:r>
            </a:p>
          </p:txBody>
        </p:sp>
        <p:sp>
          <p:nvSpPr>
            <p:cNvPr id="110" name="Retângulo: Cantos Arredondados 109">
              <a:extLst>
                <a:ext uri="{FF2B5EF4-FFF2-40B4-BE49-F238E27FC236}">
                  <a16:creationId xmlns:a16="http://schemas.microsoft.com/office/drawing/2014/main" id="{AC6250CE-F72B-4718-8FA2-D0CF6E196D5B}"/>
                </a:ext>
              </a:extLst>
            </p:cNvPr>
            <p:cNvSpPr/>
            <p:nvPr>
              <p:custDataLst>
                <p:custData r:id="rId23"/>
              </p:custDataLst>
            </p:nvPr>
          </p:nvSpPr>
          <p:spPr>
            <a:xfrm>
              <a:off x="4884420" y="3120761"/>
              <a:ext cx="2094203" cy="376327"/>
            </a:xfrm>
            <a:prstGeom prst="roundRect">
              <a:avLst>
                <a:gd name="adj" fmla="val 2204"/>
              </a:avLst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>
                  <a:solidFill>
                    <a:srgbClr val="003F7F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Inspeção</a:t>
              </a:r>
            </a:p>
          </p:txBody>
        </p:sp>
        <p:sp>
          <p:nvSpPr>
            <p:cNvPr id="111" name="Retângulo: Cantos Arredondados 110">
              <a:extLst>
                <a:ext uri="{FF2B5EF4-FFF2-40B4-BE49-F238E27FC236}">
                  <a16:creationId xmlns:a16="http://schemas.microsoft.com/office/drawing/2014/main" id="{390DCE0C-0940-4A8E-8779-FCD5DD136C03}"/>
                </a:ext>
              </a:extLst>
            </p:cNvPr>
            <p:cNvSpPr/>
            <p:nvPr>
              <p:custDataLst>
                <p:custData r:id="rId24"/>
              </p:custDataLst>
            </p:nvPr>
          </p:nvSpPr>
          <p:spPr>
            <a:xfrm>
              <a:off x="6995160" y="3120761"/>
              <a:ext cx="5047174" cy="376327"/>
            </a:xfrm>
            <a:prstGeom prst="roundRect">
              <a:avLst>
                <a:gd name="adj" fmla="val 2204"/>
              </a:avLst>
            </a:prstGeom>
            <a:solidFill>
              <a:srgbClr val="D9D9D9"/>
            </a:solidFill>
            <a:ln w="19050">
              <a:solidFill>
                <a:srgbClr val="D0CE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Duplicatas</a:t>
              </a:r>
            </a:p>
          </p:txBody>
        </p:sp>
      </p:grpSp>
      <p:sp>
        <p:nvSpPr>
          <p:cNvPr id="112" name="Rounded Rectangle 1">
            <a:extLst>
              <a:ext uri="{FF2B5EF4-FFF2-40B4-BE49-F238E27FC236}">
                <a16:creationId xmlns:a16="http://schemas.microsoft.com/office/drawing/2014/main" id="{B03763B7-EDF2-4CFB-8B9A-6000E8F19078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11096173" y="6426054"/>
            <a:ext cx="952498" cy="306000"/>
          </a:xfrm>
          <a:prstGeom prst="roundRect">
            <a:avLst>
              <a:gd name="adj" fmla="val 3573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Salvar</a:t>
            </a:r>
          </a:p>
        </p:txBody>
      </p:sp>
      <p:sp>
        <p:nvSpPr>
          <p:cNvPr id="113" name="Rounded Rectangle 1">
            <a:extLst>
              <a:ext uri="{FF2B5EF4-FFF2-40B4-BE49-F238E27FC236}">
                <a16:creationId xmlns:a16="http://schemas.microsoft.com/office/drawing/2014/main" id="{2A9AE266-CDB2-4EC4-854B-82F2AC4DFE28}"/>
              </a:ext>
            </a:extLst>
          </p:cNvPr>
          <p:cNvSpPr/>
          <p:nvPr>
            <p:custDataLst>
              <p:custData r:id="rId9"/>
            </p:custDataLst>
          </p:nvPr>
        </p:nvSpPr>
        <p:spPr>
          <a:xfrm>
            <a:off x="9924597" y="6426054"/>
            <a:ext cx="952498" cy="306000"/>
          </a:xfrm>
          <a:prstGeom prst="roundRect">
            <a:avLst>
              <a:gd name="adj" fmla="val 3573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Cancelar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CF46BDA0-BCD2-479F-AEAA-9A861AC31204}"/>
              </a:ext>
            </a:extLst>
          </p:cNvPr>
          <p:cNvGrpSpPr/>
          <p:nvPr/>
        </p:nvGrpSpPr>
        <p:grpSpPr>
          <a:xfrm>
            <a:off x="8989945" y="1983022"/>
            <a:ext cx="1480930" cy="588508"/>
            <a:chOff x="6100970" y="1983022"/>
            <a:chExt cx="1480930" cy="588508"/>
          </a:xfrm>
        </p:grpSpPr>
        <p:grpSp>
          <p:nvGrpSpPr>
            <p:cNvPr id="3" name="Agrupar 2">
              <a:extLst>
                <a:ext uri="{FF2B5EF4-FFF2-40B4-BE49-F238E27FC236}">
                  <a16:creationId xmlns:a16="http://schemas.microsoft.com/office/drawing/2014/main" id="{3815DDC5-594E-4300-8470-DE89CC845E5D}"/>
                </a:ext>
              </a:extLst>
            </p:cNvPr>
            <p:cNvGrpSpPr/>
            <p:nvPr/>
          </p:nvGrpSpPr>
          <p:grpSpPr>
            <a:xfrm>
              <a:off x="6100970" y="1993624"/>
              <a:ext cx="1480930" cy="577906"/>
              <a:chOff x="2791059" y="2947903"/>
              <a:chExt cx="1480930" cy="577906"/>
            </a:xfrm>
          </p:grpSpPr>
          <p:grpSp>
            <p:nvGrpSpPr>
              <p:cNvPr id="40" name="Agrupar 39">
                <a:extLst>
                  <a:ext uri="{FF2B5EF4-FFF2-40B4-BE49-F238E27FC236}">
                    <a16:creationId xmlns:a16="http://schemas.microsoft.com/office/drawing/2014/main" id="{78CE281B-5667-4CA1-84E4-E4B8DD084442}"/>
                  </a:ext>
                </a:extLst>
              </p:cNvPr>
              <p:cNvGrpSpPr/>
              <p:nvPr>
                <p:custDataLst>
                  <p:custData r:id="rId18"/>
                </p:custDataLst>
              </p:nvPr>
            </p:nvGrpSpPr>
            <p:grpSpPr>
              <a:xfrm>
                <a:off x="2791059" y="2947903"/>
                <a:ext cx="1480930" cy="577906"/>
                <a:chOff x="875773" y="2628001"/>
                <a:chExt cx="1440099" cy="577906"/>
              </a:xfrm>
            </p:grpSpPr>
            <p:sp>
              <p:nvSpPr>
                <p:cNvPr id="41" name="Retângulo: Cantos Arredondados 40">
                  <a:extLst>
                    <a:ext uri="{FF2B5EF4-FFF2-40B4-BE49-F238E27FC236}">
                      <a16:creationId xmlns:a16="http://schemas.microsoft.com/office/drawing/2014/main" id="{E138BE0D-B17A-42B6-A3A5-60D835FE3943}"/>
                    </a:ext>
                  </a:extLst>
                </p:cNvPr>
                <p:cNvSpPr/>
                <p:nvPr>
                  <p:custDataLst>
                    <p:custData r:id="rId19"/>
                  </p:custDataLst>
                </p:nvPr>
              </p:nvSpPr>
              <p:spPr>
                <a:xfrm>
                  <a:off x="959739" y="2873263"/>
                  <a:ext cx="1356133" cy="332644"/>
                </a:xfrm>
                <a:prstGeom prst="roundRect">
                  <a:avLst>
                    <a:gd name="adj" fmla="val 3212"/>
                  </a:avLst>
                </a:prstGeom>
                <a:noFill/>
                <a:ln>
                  <a:solidFill>
                    <a:srgbClr val="D4D4D4"/>
                  </a:solidFill>
                </a:ln>
                <a:effectLst>
                  <a:outerShdw blurRad="12700" algn="ctr" rotWithShape="0">
                    <a:prstClr val="black">
                      <a:alpha val="31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000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Segoe UI" pitchFamily="34" charset="0"/>
                      <a:cs typeface="Arial" panose="020B0604020202020204" pitchFamily="34" charset="0"/>
                    </a:rPr>
                    <a:t>Nota Fiscal</a:t>
                  </a:r>
                </a:p>
              </p:txBody>
            </p:sp>
            <p:sp>
              <p:nvSpPr>
                <p:cNvPr id="42" name="Content">
                  <a:extLst>
                    <a:ext uri="{FF2B5EF4-FFF2-40B4-BE49-F238E27FC236}">
                      <a16:creationId xmlns:a16="http://schemas.microsoft.com/office/drawing/2014/main" id="{95BF761A-C450-4DE8-8B00-10DB3BC9675A}"/>
                    </a:ext>
                  </a:extLst>
                </p:cNvPr>
                <p:cNvSpPr txBox="1"/>
                <p:nvPr>
                  <p:custDataLst>
                    <p:custData r:id="rId20"/>
                  </p:custDataLst>
                </p:nvPr>
              </p:nvSpPr>
              <p:spPr>
                <a:xfrm>
                  <a:off x="875773" y="2628001"/>
                  <a:ext cx="1262945" cy="215444"/>
                </a:xfrm>
                <a:prstGeom prst="rect">
                  <a:avLst/>
                </a:prstGeom>
                <a:noFill/>
              </p:spPr>
              <p:txBody>
                <a:bodyPr wrap="none" lIns="91440" tIns="18288" rIns="91440" bIns="27432" rtlCol="0" anchor="ctr" anchorCtr="0">
                  <a:spAutoFit/>
                </a:bodyPr>
                <a:lstStyle/>
                <a:p>
                  <a:r>
                    <a:rPr lang="en-US" sz="1100" b="1" dirty="0">
                      <a:solidFill>
                        <a:schemeClr val="bg2">
                          <a:lumMod val="50000"/>
                        </a:schemeClr>
                      </a:solidFill>
                      <a:latin typeface="Arial" panose="020B0604020202020204" pitchFamily="34" charset="0"/>
                      <a:ea typeface="Segoe UI" pitchFamily="34" charset="0"/>
                      <a:cs typeface="Arial" panose="020B0604020202020204" pitchFamily="34" charset="0"/>
                    </a:rPr>
                    <a:t>Tipo Documento</a:t>
                  </a:r>
                </a:p>
              </p:txBody>
            </p:sp>
          </p:grpSp>
          <p:sp>
            <p:nvSpPr>
              <p:cNvPr id="43" name="DownArrow">
                <a:extLst>
                  <a:ext uri="{FF2B5EF4-FFF2-40B4-BE49-F238E27FC236}">
                    <a16:creationId xmlns:a16="http://schemas.microsoft.com/office/drawing/2014/main" id="{6E667115-1A77-4272-A7C0-D104E1D248B3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4075556" y="3354375"/>
                <a:ext cx="81307" cy="48767"/>
              </a:xfrm>
              <a:prstGeom prst="triangle">
                <a:avLst/>
              </a:prstGeom>
              <a:solidFill>
                <a:srgbClr val="FFFFFF">
                  <a:lumMod val="75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square" rtlCol="0" anchor="ctr"/>
              <a:lstStyle/>
              <a:p>
                <a:pPr algn="ctr"/>
                <a:endParaRPr lang="en-US" sz="2400" dirty="0"/>
              </a:p>
            </p:txBody>
          </p:sp>
        </p:grpSp>
        <p:sp>
          <p:nvSpPr>
            <p:cNvPr id="130" name="Content">
              <a:extLst>
                <a:ext uri="{FF2B5EF4-FFF2-40B4-BE49-F238E27FC236}">
                  <a16:creationId xmlns:a16="http://schemas.microsoft.com/office/drawing/2014/main" id="{03640DC4-F0CF-41F1-A2E7-6496DB7C456A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7280139" y="1983022"/>
              <a:ext cx="239168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*</a:t>
              </a:r>
            </a:p>
          </p:txBody>
        </p:sp>
      </p:grpSp>
      <p:graphicFrame>
        <p:nvGraphicFramePr>
          <p:cNvPr id="126" name="Tabela 125">
            <a:extLst>
              <a:ext uri="{FF2B5EF4-FFF2-40B4-BE49-F238E27FC236}">
                <a16:creationId xmlns:a16="http://schemas.microsoft.com/office/drawing/2014/main" id="{E4EB0A1A-B17D-4679-A58F-F48E07AABA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5104300"/>
              </p:ext>
            </p:extLst>
          </p:nvPr>
        </p:nvGraphicFramePr>
        <p:xfrm>
          <a:off x="875182" y="3715268"/>
          <a:ext cx="10961218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41018">
                  <a:extLst>
                    <a:ext uri="{9D8B030D-6E8A-4147-A177-3AD203B41FA5}">
                      <a16:colId xmlns:a16="http://schemas.microsoft.com/office/drawing/2014/main" val="1586994285"/>
                    </a:ext>
                  </a:extLst>
                </a:gridCol>
                <a:gridCol w="1993900">
                  <a:extLst>
                    <a:ext uri="{9D8B030D-6E8A-4147-A177-3AD203B41FA5}">
                      <a16:colId xmlns:a16="http://schemas.microsoft.com/office/drawing/2014/main" val="4056989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097498754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317306574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393513652"/>
                    </a:ext>
                  </a:extLst>
                </a:gridCol>
                <a:gridCol w="1612900">
                  <a:extLst>
                    <a:ext uri="{9D8B030D-6E8A-4147-A177-3AD203B41FA5}">
                      <a16:colId xmlns:a16="http://schemas.microsoft.com/office/drawing/2014/main" val="2616443173"/>
                    </a:ext>
                  </a:extLst>
                </a:gridCol>
                <a:gridCol w="2006600">
                  <a:extLst>
                    <a:ext uri="{9D8B030D-6E8A-4147-A177-3AD203B41FA5}">
                      <a16:colId xmlns:a16="http://schemas.microsoft.com/office/drawing/2014/main" val="5639338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75757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REFERÊNCIA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75757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DESCRIÇÃO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75757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LOTE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75757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REG. ANVISA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75757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VALIDADE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75757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E-LOTE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75757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CONFORMIDADE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59223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AEQR21150/AEQR21100</a:t>
                      </a:r>
                      <a:endParaRPr lang="pt-BR" sz="9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Sistema de stent periférico...</a:t>
                      </a:r>
                      <a:endParaRPr lang="pt-BR" sz="9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5117</a:t>
                      </a:r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81512920001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31/12/2022</a:t>
                      </a:r>
                      <a:endParaRPr lang="pt-BR" sz="9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5117-113111</a:t>
                      </a:r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Conforme</a:t>
                      </a:r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26090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AEQR21150/AEQR21100</a:t>
                      </a:r>
                      <a:endParaRPr lang="pt-BR" sz="9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Sistema de stent periférico...</a:t>
                      </a:r>
                      <a:endParaRPr lang="pt-BR" sz="9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5118</a:t>
                      </a:r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81512920001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31/02/2023</a:t>
                      </a:r>
                      <a:endParaRPr lang="pt-BR" sz="9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5118-113442</a:t>
                      </a:r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Não Conforme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7756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/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0069785"/>
                  </a:ext>
                </a:extLst>
              </a:tr>
            </a:tbl>
          </a:graphicData>
        </a:graphic>
      </p:graphicFrame>
      <p:grpSp>
        <p:nvGrpSpPr>
          <p:cNvPr id="127" name="Agrupar 126">
            <a:extLst>
              <a:ext uri="{FF2B5EF4-FFF2-40B4-BE49-F238E27FC236}">
                <a16:creationId xmlns:a16="http://schemas.microsoft.com/office/drawing/2014/main" id="{5B7E1BC2-2310-4ED2-AACF-46B243B9566F}"/>
              </a:ext>
            </a:extLst>
          </p:cNvPr>
          <p:cNvGrpSpPr/>
          <p:nvPr>
            <p:custDataLst>
              <p:custData r:id="rId10"/>
            </p:custDataLst>
          </p:nvPr>
        </p:nvGrpSpPr>
        <p:grpSpPr>
          <a:xfrm>
            <a:off x="977900" y="4910353"/>
            <a:ext cx="1484973" cy="224535"/>
            <a:chOff x="1042135" y="5806470"/>
            <a:chExt cx="1484973" cy="224535"/>
          </a:xfrm>
        </p:grpSpPr>
        <p:sp>
          <p:nvSpPr>
            <p:cNvPr id="128" name="Elipse 127">
              <a:extLst>
                <a:ext uri="{FF2B5EF4-FFF2-40B4-BE49-F238E27FC236}">
                  <a16:creationId xmlns:a16="http://schemas.microsoft.com/office/drawing/2014/main" id="{1912AD25-5707-4AC0-923B-4736B7C88BE5}"/>
                </a:ext>
              </a:extLst>
            </p:cNvPr>
            <p:cNvSpPr/>
            <p:nvPr/>
          </p:nvSpPr>
          <p:spPr>
            <a:xfrm>
              <a:off x="1042135" y="5806470"/>
              <a:ext cx="214039" cy="215444"/>
            </a:xfrm>
            <a:prstGeom prst="ellipse">
              <a:avLst/>
            </a:prstGeom>
            <a:solidFill>
              <a:srgbClr val="0D4A8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45" name="Picture 1">
              <a:extLst>
                <a:ext uri="{FF2B5EF4-FFF2-40B4-BE49-F238E27FC236}">
                  <a16:creationId xmlns:a16="http://schemas.microsoft.com/office/drawing/2014/main" id="{1023F3E1-AC8B-4283-9790-1C4B1F7A9C71}"/>
                </a:ext>
              </a:extLst>
            </p:cNvPr>
            <p:cNvPicPr>
              <a:picLocks noChangeAspect="1"/>
            </p:cNvPicPr>
            <p:nvPr>
              <p:custDataLst>
                <p:custData r:id="rId15"/>
              </p:custDataLst>
            </p:nvPr>
          </p:nvPicPr>
          <p:blipFill>
            <a:blip r:embed="rId30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2135" y="5824283"/>
              <a:ext cx="226660" cy="198000"/>
            </a:xfrm>
            <a:prstGeom prst="rect">
              <a:avLst/>
            </a:prstGeom>
          </p:spPr>
        </p:pic>
        <p:sp>
          <p:nvSpPr>
            <p:cNvPr id="146" name="Content">
              <a:extLst>
                <a:ext uri="{FF2B5EF4-FFF2-40B4-BE49-F238E27FC236}">
                  <a16:creationId xmlns:a16="http://schemas.microsoft.com/office/drawing/2014/main" id="{13136528-8A6D-4864-BA0D-8C65459A0920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1310108" y="5815561"/>
              <a:ext cx="1217000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pPr algn="r"/>
              <a:r>
                <a:rPr lang="en-US" sz="1100" b="1" dirty="0">
                  <a:solidFill>
                    <a:srgbClr val="0D4A8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Incluir Registro</a:t>
              </a:r>
            </a:p>
          </p:txBody>
        </p:sp>
      </p:grpSp>
      <p:grpSp>
        <p:nvGrpSpPr>
          <p:cNvPr id="51" name="Agrupar 50">
            <a:extLst>
              <a:ext uri="{FF2B5EF4-FFF2-40B4-BE49-F238E27FC236}">
                <a16:creationId xmlns:a16="http://schemas.microsoft.com/office/drawing/2014/main" id="{C9F66093-B873-4C82-96BD-C3770BF88356}"/>
              </a:ext>
            </a:extLst>
          </p:cNvPr>
          <p:cNvGrpSpPr/>
          <p:nvPr>
            <p:custDataLst>
              <p:custData r:id="rId11"/>
            </p:custDataLst>
          </p:nvPr>
        </p:nvGrpSpPr>
        <p:grpSpPr>
          <a:xfrm>
            <a:off x="6405609" y="1996024"/>
            <a:ext cx="1983018" cy="577906"/>
            <a:chOff x="875773" y="2628001"/>
            <a:chExt cx="1928340" cy="577906"/>
          </a:xfrm>
        </p:grpSpPr>
        <p:sp>
          <p:nvSpPr>
            <p:cNvPr id="52" name="Retângulo: Cantos Arredondados 51">
              <a:extLst>
                <a:ext uri="{FF2B5EF4-FFF2-40B4-BE49-F238E27FC236}">
                  <a16:creationId xmlns:a16="http://schemas.microsoft.com/office/drawing/2014/main" id="{5059F266-BFF7-4C41-9089-84786044DCC6}"/>
                </a:ext>
              </a:extLst>
            </p:cNvPr>
            <p:cNvSpPr/>
            <p:nvPr>
              <p:custDataLst>
                <p:custData r:id="rId13"/>
              </p:custDataLst>
            </p:nvPr>
          </p:nvSpPr>
          <p:spPr>
            <a:xfrm>
              <a:off x="959738" y="2873263"/>
              <a:ext cx="1844375" cy="332644"/>
            </a:xfrm>
            <a:prstGeom prst="roundRect">
              <a:avLst>
                <a:gd name="adj" fmla="val 3212"/>
              </a:avLst>
            </a:prstGeom>
            <a:noFill/>
            <a:ln>
              <a:solidFill>
                <a:srgbClr val="D4D4D4"/>
              </a:solidFill>
            </a:ln>
            <a:effectLst>
              <a:outerShdw blurRad="12700" algn="ctr" rotWithShape="0">
                <a:prstClr val="black">
                  <a:alpha val="3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000" dirty="0">
                <a:solidFill>
                  <a:srgbClr val="000000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Content">
              <a:extLst>
                <a:ext uri="{FF2B5EF4-FFF2-40B4-BE49-F238E27FC236}">
                  <a16:creationId xmlns:a16="http://schemas.microsoft.com/office/drawing/2014/main" id="{EDB167D2-66F9-4FA1-8C99-FFFF1C2125FD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875773" y="2628001"/>
              <a:ext cx="1844376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Nº Doc. Entrada existente</a:t>
              </a:r>
            </a:p>
          </p:txBody>
        </p:sp>
      </p:grp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D606F972-3633-4DC7-8BCB-CD00DC363ECE}"/>
              </a:ext>
            </a:extLst>
          </p:cNvPr>
          <p:cNvSpPr/>
          <p:nvPr>
            <p:custDataLst>
              <p:custData r:id="rId12"/>
            </p:custDataLst>
          </p:nvPr>
        </p:nvSpPr>
        <p:spPr>
          <a:xfrm>
            <a:off x="2773680" y="2854488"/>
            <a:ext cx="2094203" cy="389013"/>
          </a:xfrm>
          <a:prstGeom prst="roundRect">
            <a:avLst>
              <a:gd name="adj" fmla="val 2204"/>
            </a:avLst>
          </a:prstGeom>
          <a:solidFill>
            <a:srgbClr val="D9D9D9"/>
          </a:solidFill>
          <a:ln w="19050"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Informação do Produto</a:t>
            </a:r>
          </a:p>
        </p:txBody>
      </p:sp>
    </p:spTree>
    <p:extLst>
      <p:ext uri="{BB962C8B-B14F-4D97-AF65-F5344CB8AC3E}">
        <p14:creationId xmlns:p14="http://schemas.microsoft.com/office/powerpoint/2010/main" val="3363205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372594B3-F056-40E1-9641-6FE0AEDEDE7C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682172" y="1364349"/>
            <a:ext cx="11366499" cy="1243944"/>
          </a:xfrm>
          <a:prstGeom prst="roundRect">
            <a:avLst>
              <a:gd name="adj" fmla="val 2204"/>
            </a:avLst>
          </a:prstGeom>
          <a:noFill/>
          <a:ln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6BEBC440-C21D-472A-BF5D-3D3B8D0F1AD6}"/>
              </a:ext>
            </a:extLst>
          </p:cNvPr>
          <p:cNvCxnSpPr>
            <a:cxnSpLocks/>
          </p:cNvCxnSpPr>
          <p:nvPr>
            <p:custDataLst>
              <p:custData r:id="rId2"/>
            </p:custDataLst>
          </p:nvPr>
        </p:nvCxnSpPr>
        <p:spPr>
          <a:xfrm>
            <a:off x="774700" y="1704899"/>
            <a:ext cx="11168771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Content">
            <a:extLst>
              <a:ext uri="{FF2B5EF4-FFF2-40B4-BE49-F238E27FC236}">
                <a16:creationId xmlns:a16="http://schemas.microsoft.com/office/drawing/2014/main" id="{A6CD3C43-0C03-4E6C-B813-3FCF70C17D45}"/>
              </a:ext>
            </a:extLst>
          </p:cNvPr>
          <p:cNvSpPr txBox="1"/>
          <p:nvPr>
            <p:custDataLst>
              <p:custData r:id="rId3"/>
              <p:custData r:id="rId4"/>
            </p:custDataLst>
          </p:nvPr>
        </p:nvSpPr>
        <p:spPr>
          <a:xfrm>
            <a:off x="682172" y="1413210"/>
            <a:ext cx="1897251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b="1" dirty="0">
                <a:solidFill>
                  <a:srgbClr val="003F7F"/>
                </a:solidFill>
                <a:ea typeface="Segoe UI" pitchFamily="34" charset="0"/>
                <a:cs typeface="Segoe UI Semibold" panose="020B0702040204020203" pitchFamily="34" charset="0"/>
              </a:rPr>
              <a:t>Documento de Entrada</a:t>
            </a:r>
          </a:p>
        </p:txBody>
      </p:sp>
      <p:sp>
        <p:nvSpPr>
          <p:cNvPr id="57" name="Retângulo: Cantos Arredondados 56">
            <a:extLst>
              <a:ext uri="{FF2B5EF4-FFF2-40B4-BE49-F238E27FC236}">
                <a16:creationId xmlns:a16="http://schemas.microsoft.com/office/drawing/2014/main" id="{CD66238E-FE37-420F-A4FC-E8510807B524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508000" y="6324601"/>
            <a:ext cx="11671300" cy="508000"/>
          </a:xfrm>
          <a:prstGeom prst="roundRect">
            <a:avLst>
              <a:gd name="adj" fmla="val 0"/>
            </a:avLst>
          </a:prstGeom>
          <a:noFill/>
          <a:ln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9" name="Conector reto 38">
            <a:extLst>
              <a:ext uri="{FF2B5EF4-FFF2-40B4-BE49-F238E27FC236}">
                <a16:creationId xmlns:a16="http://schemas.microsoft.com/office/drawing/2014/main" id="{86D2CB32-219F-43B7-A426-3D0DD5EE1B9D}"/>
              </a:ext>
            </a:extLst>
          </p:cNvPr>
          <p:cNvCxnSpPr/>
          <p:nvPr>
            <p:custDataLst>
              <p:custData r:id="rId6"/>
            </p:custDataLst>
          </p:nvPr>
        </p:nvCxnSpPr>
        <p:spPr>
          <a:xfrm>
            <a:off x="508000" y="1253671"/>
            <a:ext cx="116840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Content">
            <a:extLst>
              <a:ext uri="{FF2B5EF4-FFF2-40B4-BE49-F238E27FC236}">
                <a16:creationId xmlns:a16="http://schemas.microsoft.com/office/drawing/2014/main" id="{6C314122-D63D-41EA-8E94-D6586B154035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602776" y="881883"/>
            <a:ext cx="6086666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b="1" u="sng" dirty="0">
                <a:solidFill>
                  <a:srgbClr val="003F7F"/>
                </a:solidFill>
                <a:ea typeface="Segoe UI" pitchFamily="34" charset="0"/>
                <a:cs typeface="Segoe UI Semibold" panose="020B0702040204020203" pitchFamily="34" charset="0"/>
              </a:rPr>
              <a:t>Pedidos de Compra</a:t>
            </a:r>
            <a:r>
              <a:rPr lang="en-US" sz="1400" b="1" dirty="0">
                <a:solidFill>
                  <a:srgbClr val="003F7F"/>
                </a:solidFill>
                <a:ea typeface="Segoe UI" pitchFamily="34" charset="0"/>
                <a:cs typeface="Segoe UI Semibold" panose="020B0702040204020203" pitchFamily="34" charset="0"/>
              </a:rPr>
              <a:t> &gt; </a:t>
            </a:r>
            <a:r>
              <a:rPr lang="en-US" sz="1400" b="1" u="sng" dirty="0">
                <a:solidFill>
                  <a:srgbClr val="003F7F"/>
                </a:solidFill>
                <a:ea typeface="Segoe UI" pitchFamily="34" charset="0"/>
                <a:cs typeface="Segoe UI Semibold" panose="020B0702040204020203" pitchFamily="34" charset="0"/>
              </a:rPr>
              <a:t>nº 20180922001</a:t>
            </a:r>
            <a:r>
              <a:rPr lang="en-US" sz="1400" b="1" dirty="0">
                <a:solidFill>
                  <a:srgbClr val="003F7F"/>
                </a:solidFill>
                <a:ea typeface="Segoe UI" pitchFamily="34" charset="0"/>
                <a:cs typeface="Segoe UI Semibold" panose="020B0702040204020203" pitchFamily="34" charset="0"/>
              </a:rPr>
              <a:t> &gt; </a:t>
            </a:r>
            <a:r>
              <a:rPr lang="pt-BR" sz="1400" b="1" dirty="0">
                <a:solidFill>
                  <a:srgbClr val="003F7F"/>
                </a:solidFill>
                <a:cs typeface="Arial" panose="020B0604020202020204" pitchFamily="34" charset="0"/>
              </a:rPr>
              <a:t>Novo Doc. Entrada &gt; nº  201809290031</a:t>
            </a:r>
            <a:endParaRPr lang="en-US" sz="1400" b="1" dirty="0">
              <a:solidFill>
                <a:srgbClr val="003F7F"/>
              </a:solidFill>
              <a:cs typeface="Segoe UI Semilight" pitchFamily="34" charset="0"/>
            </a:endParaRP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261CE2B5-07E3-4F35-A25E-E8E61480F5C8}"/>
              </a:ext>
            </a:extLst>
          </p:cNvPr>
          <p:cNvGrpSpPr/>
          <p:nvPr/>
        </p:nvGrpSpPr>
        <p:grpSpPr>
          <a:xfrm>
            <a:off x="788838" y="1850502"/>
            <a:ext cx="4789294" cy="588508"/>
            <a:chOff x="2770038" y="1957622"/>
            <a:chExt cx="4789294" cy="588508"/>
          </a:xfrm>
        </p:grpSpPr>
        <p:grpSp>
          <p:nvGrpSpPr>
            <p:cNvPr id="36" name="Agrupar 35">
              <a:extLst>
                <a:ext uri="{FF2B5EF4-FFF2-40B4-BE49-F238E27FC236}">
                  <a16:creationId xmlns:a16="http://schemas.microsoft.com/office/drawing/2014/main" id="{D949407D-8C52-4C89-9625-F51AB2C283E0}"/>
                </a:ext>
              </a:extLst>
            </p:cNvPr>
            <p:cNvGrpSpPr/>
            <p:nvPr>
              <p:custDataLst>
                <p:custData r:id="rId45"/>
              </p:custDataLst>
            </p:nvPr>
          </p:nvGrpSpPr>
          <p:grpSpPr>
            <a:xfrm>
              <a:off x="2770038" y="1968224"/>
              <a:ext cx="4789294" cy="577906"/>
              <a:chOff x="875773" y="2628001"/>
              <a:chExt cx="4657243" cy="577906"/>
            </a:xfrm>
          </p:grpSpPr>
          <p:sp>
            <p:nvSpPr>
              <p:cNvPr id="37" name="Retângulo: Cantos Arredondados 36">
                <a:extLst>
                  <a:ext uri="{FF2B5EF4-FFF2-40B4-BE49-F238E27FC236}">
                    <a16:creationId xmlns:a16="http://schemas.microsoft.com/office/drawing/2014/main" id="{81BDFD40-1813-4191-8204-BCBBA5F3FF98}"/>
                  </a:ext>
                </a:extLst>
              </p:cNvPr>
              <p:cNvSpPr/>
              <p:nvPr>
                <p:custDataLst>
                  <p:custData r:id="rId47"/>
                </p:custDataLst>
              </p:nvPr>
            </p:nvSpPr>
            <p:spPr>
              <a:xfrm>
                <a:off x="959737" y="2873263"/>
                <a:ext cx="4573279" cy="332644"/>
              </a:xfrm>
              <a:prstGeom prst="roundRect">
                <a:avLst>
                  <a:gd name="adj" fmla="val 3212"/>
                </a:avLst>
              </a:prstGeom>
              <a:noFill/>
              <a:ln>
                <a:solidFill>
                  <a:srgbClr val="D4D4D4"/>
                </a:solidFill>
              </a:ln>
              <a:effectLst>
                <a:outerShdw blurRad="12700" algn="ctr" rotWithShape="0">
                  <a:prstClr val="black">
                    <a:alpha val="3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pt-BR" sz="1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Nota fiscal de recebimento de stents periféricos auto expansível</a:t>
                </a:r>
                <a:endParaRPr lang="en-US" sz="1000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" name="Content">
                <a:extLst>
                  <a:ext uri="{FF2B5EF4-FFF2-40B4-BE49-F238E27FC236}">
                    <a16:creationId xmlns:a16="http://schemas.microsoft.com/office/drawing/2014/main" id="{9242A4FF-0F1E-4863-8108-B1554EB5F23F}"/>
                  </a:ext>
                </a:extLst>
              </p:cNvPr>
              <p:cNvSpPr txBox="1"/>
              <p:nvPr>
                <p:custDataLst>
                  <p:custData r:id="rId48"/>
                </p:custDataLst>
              </p:nvPr>
            </p:nvSpPr>
            <p:spPr>
              <a:xfrm>
                <a:off x="875773" y="2628001"/>
                <a:ext cx="1819437" cy="215444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sz="1100" b="1" dirty="0">
                    <a:solidFill>
                      <a:schemeClr val="bg2">
                        <a:lumMod val="50000"/>
                      </a:schemeClr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Descrição do documento</a:t>
                </a:r>
              </a:p>
            </p:txBody>
          </p:sp>
        </p:grpSp>
        <p:sp>
          <p:nvSpPr>
            <p:cNvPr id="98" name="Content">
              <a:extLst>
                <a:ext uri="{FF2B5EF4-FFF2-40B4-BE49-F238E27FC236}">
                  <a16:creationId xmlns:a16="http://schemas.microsoft.com/office/drawing/2014/main" id="{BE062A72-AB7F-4742-871D-B751A00CACA7}"/>
                </a:ext>
              </a:extLst>
            </p:cNvPr>
            <p:cNvSpPr txBox="1"/>
            <p:nvPr>
              <p:custDataLst>
                <p:custData r:id="rId46"/>
              </p:custDataLst>
            </p:nvPr>
          </p:nvSpPr>
          <p:spPr>
            <a:xfrm>
              <a:off x="4507077" y="1957622"/>
              <a:ext cx="239168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*</a:t>
              </a:r>
            </a:p>
          </p:txBody>
        </p:sp>
      </p:grpSp>
      <p:grpSp>
        <p:nvGrpSpPr>
          <p:cNvPr id="8" name="Agrupar 7">
            <a:extLst>
              <a:ext uri="{FF2B5EF4-FFF2-40B4-BE49-F238E27FC236}">
                <a16:creationId xmlns:a16="http://schemas.microsoft.com/office/drawing/2014/main" id="{1A25DCF4-D45C-4B8B-B774-929E94666D54}"/>
              </a:ext>
            </a:extLst>
          </p:cNvPr>
          <p:cNvGrpSpPr/>
          <p:nvPr>
            <p:custDataLst>
              <p:custData r:id="rId8"/>
            </p:custDataLst>
          </p:nvPr>
        </p:nvGrpSpPr>
        <p:grpSpPr>
          <a:xfrm>
            <a:off x="675835" y="2708841"/>
            <a:ext cx="11366499" cy="3515211"/>
            <a:chOff x="675835" y="3108063"/>
            <a:chExt cx="11366499" cy="3087223"/>
          </a:xfrm>
        </p:grpSpPr>
        <p:sp>
          <p:nvSpPr>
            <p:cNvPr id="107" name="Retângulo: Cantos Arredondados 106">
              <a:extLst>
                <a:ext uri="{FF2B5EF4-FFF2-40B4-BE49-F238E27FC236}">
                  <a16:creationId xmlns:a16="http://schemas.microsoft.com/office/drawing/2014/main" id="{69EDE5FB-91FF-4559-8556-1E7A2469CAF4}"/>
                </a:ext>
              </a:extLst>
            </p:cNvPr>
            <p:cNvSpPr/>
            <p:nvPr>
              <p:custDataLst>
                <p:custData r:id="rId41"/>
              </p:custDataLst>
            </p:nvPr>
          </p:nvSpPr>
          <p:spPr>
            <a:xfrm>
              <a:off x="675835" y="3108063"/>
              <a:ext cx="11366499" cy="3087223"/>
            </a:xfrm>
            <a:prstGeom prst="roundRect">
              <a:avLst>
                <a:gd name="adj" fmla="val 2204"/>
              </a:avLst>
            </a:prstGeom>
            <a:noFill/>
            <a:ln>
              <a:solidFill>
                <a:srgbClr val="D0CE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9" name="Retângulo: Cantos Arredondados 108">
              <a:extLst>
                <a:ext uri="{FF2B5EF4-FFF2-40B4-BE49-F238E27FC236}">
                  <a16:creationId xmlns:a16="http://schemas.microsoft.com/office/drawing/2014/main" id="{0161431D-C708-44FA-AC36-1A20C0C6CBA1}"/>
                </a:ext>
              </a:extLst>
            </p:cNvPr>
            <p:cNvSpPr/>
            <p:nvPr>
              <p:custDataLst>
                <p:custData r:id="rId42"/>
              </p:custDataLst>
            </p:nvPr>
          </p:nvSpPr>
          <p:spPr>
            <a:xfrm>
              <a:off x="685360" y="3120349"/>
              <a:ext cx="2094203" cy="376327"/>
            </a:xfrm>
            <a:prstGeom prst="roundRect">
              <a:avLst>
                <a:gd name="adj" fmla="val 2204"/>
              </a:avLst>
            </a:prstGeom>
            <a:solidFill>
              <a:srgbClr val="D9D9D9"/>
            </a:solidFill>
            <a:ln w="19050">
              <a:solidFill>
                <a:srgbClr val="D0CE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>
                  <a:solidFill>
                    <a:srgbClr val="76717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Informação Fiscal</a:t>
              </a:r>
            </a:p>
          </p:txBody>
        </p:sp>
        <p:sp>
          <p:nvSpPr>
            <p:cNvPr id="110" name="Retângulo: Cantos Arredondados 109">
              <a:extLst>
                <a:ext uri="{FF2B5EF4-FFF2-40B4-BE49-F238E27FC236}">
                  <a16:creationId xmlns:a16="http://schemas.microsoft.com/office/drawing/2014/main" id="{AC6250CE-F72B-4718-8FA2-D0CF6E196D5B}"/>
                </a:ext>
              </a:extLst>
            </p:cNvPr>
            <p:cNvSpPr/>
            <p:nvPr>
              <p:custDataLst>
                <p:custData r:id="rId43"/>
              </p:custDataLst>
            </p:nvPr>
          </p:nvSpPr>
          <p:spPr>
            <a:xfrm>
              <a:off x="4894580" y="3120761"/>
              <a:ext cx="2094203" cy="376327"/>
            </a:xfrm>
            <a:prstGeom prst="roundRect">
              <a:avLst>
                <a:gd name="adj" fmla="val 2204"/>
              </a:avLst>
            </a:prstGeom>
            <a:solidFill>
              <a:srgbClr val="D9D9D9"/>
            </a:solidFill>
            <a:ln w="19050">
              <a:solidFill>
                <a:srgbClr val="D0CE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>
                  <a:solidFill>
                    <a:srgbClr val="76717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Inspeção</a:t>
              </a:r>
            </a:p>
          </p:txBody>
        </p:sp>
        <p:sp>
          <p:nvSpPr>
            <p:cNvPr id="111" name="Retângulo: Cantos Arredondados 110">
              <a:extLst>
                <a:ext uri="{FF2B5EF4-FFF2-40B4-BE49-F238E27FC236}">
                  <a16:creationId xmlns:a16="http://schemas.microsoft.com/office/drawing/2014/main" id="{390DCE0C-0940-4A8E-8779-FCD5DD136C03}"/>
                </a:ext>
              </a:extLst>
            </p:cNvPr>
            <p:cNvSpPr/>
            <p:nvPr>
              <p:custDataLst>
                <p:custData r:id="rId44"/>
              </p:custDataLst>
            </p:nvPr>
          </p:nvSpPr>
          <p:spPr>
            <a:xfrm>
              <a:off x="7003828" y="3120761"/>
              <a:ext cx="5038506" cy="376327"/>
            </a:xfrm>
            <a:prstGeom prst="roundRect">
              <a:avLst>
                <a:gd name="adj" fmla="val 2204"/>
              </a:avLst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>
                  <a:solidFill>
                    <a:srgbClr val="003F7F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Duplicatas</a:t>
              </a:r>
            </a:p>
          </p:txBody>
        </p:sp>
      </p:grpSp>
      <p:sp>
        <p:nvSpPr>
          <p:cNvPr id="112" name="Rounded Rectangle 1">
            <a:extLst>
              <a:ext uri="{FF2B5EF4-FFF2-40B4-BE49-F238E27FC236}">
                <a16:creationId xmlns:a16="http://schemas.microsoft.com/office/drawing/2014/main" id="{B03763B7-EDF2-4CFB-8B9A-6000E8F19078}"/>
              </a:ext>
            </a:extLst>
          </p:cNvPr>
          <p:cNvSpPr/>
          <p:nvPr>
            <p:custDataLst>
              <p:custData r:id="rId9"/>
            </p:custDataLst>
          </p:nvPr>
        </p:nvSpPr>
        <p:spPr>
          <a:xfrm>
            <a:off x="11096173" y="6426054"/>
            <a:ext cx="952498" cy="306000"/>
          </a:xfrm>
          <a:prstGeom prst="roundRect">
            <a:avLst>
              <a:gd name="adj" fmla="val 3573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Salvar</a:t>
            </a:r>
          </a:p>
        </p:txBody>
      </p:sp>
      <p:sp>
        <p:nvSpPr>
          <p:cNvPr id="113" name="Rounded Rectangle 1">
            <a:extLst>
              <a:ext uri="{FF2B5EF4-FFF2-40B4-BE49-F238E27FC236}">
                <a16:creationId xmlns:a16="http://schemas.microsoft.com/office/drawing/2014/main" id="{2A9AE266-CDB2-4EC4-854B-82F2AC4DFE28}"/>
              </a:ext>
            </a:extLst>
          </p:cNvPr>
          <p:cNvSpPr/>
          <p:nvPr>
            <p:custDataLst>
              <p:custData r:id="rId10"/>
            </p:custDataLst>
          </p:nvPr>
        </p:nvSpPr>
        <p:spPr>
          <a:xfrm>
            <a:off x="9924597" y="6426054"/>
            <a:ext cx="952498" cy="306000"/>
          </a:xfrm>
          <a:prstGeom prst="roundRect">
            <a:avLst>
              <a:gd name="adj" fmla="val 3573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Cancelar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C4045AEE-1304-4372-B0F2-68D83AC6E3F9}"/>
              </a:ext>
            </a:extLst>
          </p:cNvPr>
          <p:cNvGrpSpPr/>
          <p:nvPr/>
        </p:nvGrpSpPr>
        <p:grpSpPr>
          <a:xfrm>
            <a:off x="9228486" y="1850502"/>
            <a:ext cx="1480930" cy="588508"/>
            <a:chOff x="6100970" y="1983022"/>
            <a:chExt cx="1480930" cy="588508"/>
          </a:xfrm>
        </p:grpSpPr>
        <p:grpSp>
          <p:nvGrpSpPr>
            <p:cNvPr id="3" name="Agrupar 2">
              <a:extLst>
                <a:ext uri="{FF2B5EF4-FFF2-40B4-BE49-F238E27FC236}">
                  <a16:creationId xmlns:a16="http://schemas.microsoft.com/office/drawing/2014/main" id="{3815DDC5-594E-4300-8470-DE89CC845E5D}"/>
                </a:ext>
              </a:extLst>
            </p:cNvPr>
            <p:cNvGrpSpPr/>
            <p:nvPr/>
          </p:nvGrpSpPr>
          <p:grpSpPr>
            <a:xfrm>
              <a:off x="6100970" y="1993624"/>
              <a:ext cx="1480930" cy="577906"/>
              <a:chOff x="2791059" y="2947903"/>
              <a:chExt cx="1480930" cy="577906"/>
            </a:xfrm>
          </p:grpSpPr>
          <p:grpSp>
            <p:nvGrpSpPr>
              <p:cNvPr id="40" name="Agrupar 39">
                <a:extLst>
                  <a:ext uri="{FF2B5EF4-FFF2-40B4-BE49-F238E27FC236}">
                    <a16:creationId xmlns:a16="http://schemas.microsoft.com/office/drawing/2014/main" id="{78CE281B-5667-4CA1-84E4-E4B8DD084442}"/>
                  </a:ext>
                </a:extLst>
              </p:cNvPr>
              <p:cNvGrpSpPr/>
              <p:nvPr>
                <p:custDataLst>
                  <p:custData r:id="rId38"/>
                </p:custDataLst>
              </p:nvPr>
            </p:nvGrpSpPr>
            <p:grpSpPr>
              <a:xfrm>
                <a:off x="2791059" y="2947903"/>
                <a:ext cx="1480930" cy="577906"/>
                <a:chOff x="875773" y="2628001"/>
                <a:chExt cx="1440099" cy="577906"/>
              </a:xfrm>
            </p:grpSpPr>
            <p:sp>
              <p:nvSpPr>
                <p:cNvPr id="41" name="Retângulo: Cantos Arredondados 40">
                  <a:extLst>
                    <a:ext uri="{FF2B5EF4-FFF2-40B4-BE49-F238E27FC236}">
                      <a16:creationId xmlns:a16="http://schemas.microsoft.com/office/drawing/2014/main" id="{E138BE0D-B17A-42B6-A3A5-60D835FE3943}"/>
                    </a:ext>
                  </a:extLst>
                </p:cNvPr>
                <p:cNvSpPr/>
                <p:nvPr>
                  <p:custDataLst>
                    <p:custData r:id="rId39"/>
                  </p:custDataLst>
                </p:nvPr>
              </p:nvSpPr>
              <p:spPr>
                <a:xfrm>
                  <a:off x="959739" y="2873263"/>
                  <a:ext cx="1356133" cy="332644"/>
                </a:xfrm>
                <a:prstGeom prst="roundRect">
                  <a:avLst>
                    <a:gd name="adj" fmla="val 3212"/>
                  </a:avLst>
                </a:prstGeom>
                <a:noFill/>
                <a:ln>
                  <a:solidFill>
                    <a:srgbClr val="D4D4D4"/>
                  </a:solidFill>
                </a:ln>
                <a:effectLst>
                  <a:outerShdw blurRad="12700" algn="ctr" rotWithShape="0">
                    <a:prstClr val="black">
                      <a:alpha val="31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000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Segoe UI" pitchFamily="34" charset="0"/>
                      <a:cs typeface="Arial" panose="020B0604020202020204" pitchFamily="34" charset="0"/>
                    </a:rPr>
                    <a:t>Nota Fiscal</a:t>
                  </a:r>
                </a:p>
              </p:txBody>
            </p:sp>
            <p:sp>
              <p:nvSpPr>
                <p:cNvPr id="42" name="Content">
                  <a:extLst>
                    <a:ext uri="{FF2B5EF4-FFF2-40B4-BE49-F238E27FC236}">
                      <a16:creationId xmlns:a16="http://schemas.microsoft.com/office/drawing/2014/main" id="{95BF761A-C450-4DE8-8B00-10DB3BC9675A}"/>
                    </a:ext>
                  </a:extLst>
                </p:cNvPr>
                <p:cNvSpPr txBox="1"/>
                <p:nvPr>
                  <p:custDataLst>
                    <p:custData r:id="rId40"/>
                  </p:custDataLst>
                </p:nvPr>
              </p:nvSpPr>
              <p:spPr>
                <a:xfrm>
                  <a:off x="875773" y="2628001"/>
                  <a:ext cx="1262945" cy="215444"/>
                </a:xfrm>
                <a:prstGeom prst="rect">
                  <a:avLst/>
                </a:prstGeom>
                <a:noFill/>
              </p:spPr>
              <p:txBody>
                <a:bodyPr wrap="none" lIns="91440" tIns="18288" rIns="91440" bIns="27432" rtlCol="0" anchor="ctr" anchorCtr="0">
                  <a:spAutoFit/>
                </a:bodyPr>
                <a:lstStyle/>
                <a:p>
                  <a:r>
                    <a:rPr lang="en-US" sz="1100" b="1" dirty="0">
                      <a:solidFill>
                        <a:schemeClr val="bg2">
                          <a:lumMod val="50000"/>
                        </a:schemeClr>
                      </a:solidFill>
                      <a:latin typeface="Arial" panose="020B0604020202020204" pitchFamily="34" charset="0"/>
                      <a:ea typeface="Segoe UI" pitchFamily="34" charset="0"/>
                      <a:cs typeface="Arial" panose="020B0604020202020204" pitchFamily="34" charset="0"/>
                    </a:rPr>
                    <a:t>Tipo Documento</a:t>
                  </a:r>
                </a:p>
              </p:txBody>
            </p:sp>
          </p:grpSp>
          <p:sp>
            <p:nvSpPr>
              <p:cNvPr id="43" name="DownArrow">
                <a:extLst>
                  <a:ext uri="{FF2B5EF4-FFF2-40B4-BE49-F238E27FC236}">
                    <a16:creationId xmlns:a16="http://schemas.microsoft.com/office/drawing/2014/main" id="{6E667115-1A77-4272-A7C0-D104E1D248B3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4075556" y="3354375"/>
                <a:ext cx="81307" cy="48767"/>
              </a:xfrm>
              <a:prstGeom prst="triangle">
                <a:avLst/>
              </a:prstGeom>
              <a:solidFill>
                <a:srgbClr val="FFFFFF">
                  <a:lumMod val="75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square" rtlCol="0" anchor="ctr"/>
              <a:lstStyle/>
              <a:p>
                <a:pPr algn="ctr"/>
                <a:endParaRPr lang="en-US" sz="2400" dirty="0"/>
              </a:p>
            </p:txBody>
          </p:sp>
        </p:grpSp>
        <p:sp>
          <p:nvSpPr>
            <p:cNvPr id="130" name="Content">
              <a:extLst>
                <a:ext uri="{FF2B5EF4-FFF2-40B4-BE49-F238E27FC236}">
                  <a16:creationId xmlns:a16="http://schemas.microsoft.com/office/drawing/2014/main" id="{03640DC4-F0CF-41F1-A2E7-6496DB7C456A}"/>
                </a:ext>
              </a:extLst>
            </p:cNvPr>
            <p:cNvSpPr txBox="1"/>
            <p:nvPr>
              <p:custDataLst>
                <p:custData r:id="rId37"/>
              </p:custDataLst>
            </p:nvPr>
          </p:nvSpPr>
          <p:spPr>
            <a:xfrm>
              <a:off x="7280139" y="1983022"/>
              <a:ext cx="239168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*</a:t>
              </a:r>
            </a:p>
          </p:txBody>
        </p:sp>
      </p:grpSp>
      <p:grpSp>
        <p:nvGrpSpPr>
          <p:cNvPr id="4" name="Agrupar 3">
            <a:extLst>
              <a:ext uri="{FF2B5EF4-FFF2-40B4-BE49-F238E27FC236}">
                <a16:creationId xmlns:a16="http://schemas.microsoft.com/office/drawing/2014/main" id="{7211C655-3C0A-43EB-93C7-2ED487E29A83}"/>
              </a:ext>
            </a:extLst>
          </p:cNvPr>
          <p:cNvGrpSpPr/>
          <p:nvPr/>
        </p:nvGrpSpPr>
        <p:grpSpPr>
          <a:xfrm>
            <a:off x="822175" y="3211104"/>
            <a:ext cx="1147821" cy="609651"/>
            <a:chOff x="9855905" y="3369705"/>
            <a:chExt cx="1147821" cy="609651"/>
          </a:xfrm>
        </p:grpSpPr>
        <p:grpSp>
          <p:nvGrpSpPr>
            <p:cNvPr id="31" name="Agrupar 30">
              <a:extLst>
                <a:ext uri="{FF2B5EF4-FFF2-40B4-BE49-F238E27FC236}">
                  <a16:creationId xmlns:a16="http://schemas.microsoft.com/office/drawing/2014/main" id="{FB4CA8A1-0387-4CB2-A059-F1C403E313F7}"/>
                </a:ext>
              </a:extLst>
            </p:cNvPr>
            <p:cNvGrpSpPr/>
            <p:nvPr>
              <p:custDataLst>
                <p:custData r:id="rId33"/>
              </p:custDataLst>
            </p:nvPr>
          </p:nvGrpSpPr>
          <p:grpSpPr>
            <a:xfrm>
              <a:off x="9855905" y="3401450"/>
              <a:ext cx="1147821" cy="577906"/>
              <a:chOff x="875773" y="2628001"/>
              <a:chExt cx="1116174" cy="577906"/>
            </a:xfrm>
          </p:grpSpPr>
          <p:sp>
            <p:nvSpPr>
              <p:cNvPr id="32" name="Retângulo: Cantos Arredondados 31">
                <a:extLst>
                  <a:ext uri="{FF2B5EF4-FFF2-40B4-BE49-F238E27FC236}">
                    <a16:creationId xmlns:a16="http://schemas.microsoft.com/office/drawing/2014/main" id="{552012CE-A53B-4851-846D-F6528128697E}"/>
                  </a:ext>
                </a:extLst>
              </p:cNvPr>
              <p:cNvSpPr/>
              <p:nvPr>
                <p:custDataLst>
                  <p:custData r:id="rId35"/>
                </p:custDataLst>
              </p:nvPr>
            </p:nvSpPr>
            <p:spPr>
              <a:xfrm>
                <a:off x="959739" y="2873263"/>
                <a:ext cx="1032208" cy="332644"/>
              </a:xfrm>
              <a:prstGeom prst="roundRect">
                <a:avLst>
                  <a:gd name="adj" fmla="val 3212"/>
                </a:avLst>
              </a:prstGeom>
              <a:noFill/>
              <a:ln>
                <a:solidFill>
                  <a:srgbClr val="D4D4D4"/>
                </a:solidFill>
              </a:ln>
              <a:effectLst>
                <a:outerShdw blurRad="12700" algn="ctr" rotWithShape="0">
                  <a:prstClr val="black">
                    <a:alpha val="3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dirty="0">
                    <a:solidFill>
                      <a:srgbClr val="000000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04/10/2018</a:t>
                </a:r>
              </a:p>
            </p:txBody>
          </p:sp>
          <p:sp>
            <p:nvSpPr>
              <p:cNvPr id="33" name="Content">
                <a:extLst>
                  <a:ext uri="{FF2B5EF4-FFF2-40B4-BE49-F238E27FC236}">
                    <a16:creationId xmlns:a16="http://schemas.microsoft.com/office/drawing/2014/main" id="{40D0A8C5-C4AD-45DF-B2D9-14F8B2A9D3C8}"/>
                  </a:ext>
                </a:extLst>
              </p:cNvPr>
              <p:cNvSpPr txBox="1"/>
              <p:nvPr>
                <p:custDataLst>
                  <p:custData r:id="rId36"/>
                </p:custDataLst>
              </p:nvPr>
            </p:nvSpPr>
            <p:spPr>
              <a:xfrm>
                <a:off x="875773" y="2628001"/>
                <a:ext cx="957420" cy="215444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sz="1100" b="1" dirty="0">
                    <a:solidFill>
                      <a:schemeClr val="bg2">
                        <a:lumMod val="50000"/>
                      </a:schemeClr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Vencimento</a:t>
                </a:r>
              </a:p>
            </p:txBody>
          </p:sp>
        </p:grpSp>
        <p:sp>
          <p:nvSpPr>
            <p:cNvPr id="34" name="Content">
              <a:extLst>
                <a:ext uri="{FF2B5EF4-FFF2-40B4-BE49-F238E27FC236}">
                  <a16:creationId xmlns:a16="http://schemas.microsoft.com/office/drawing/2014/main" id="{0C251AC0-96BA-4050-9C5C-6CC6D00BB6AC}"/>
                </a:ext>
              </a:extLst>
            </p:cNvPr>
            <p:cNvSpPr txBox="1"/>
            <p:nvPr>
              <p:custDataLst>
                <p:custData r:id="rId34"/>
              </p:custDataLst>
            </p:nvPr>
          </p:nvSpPr>
          <p:spPr>
            <a:xfrm>
              <a:off x="10764557" y="3369705"/>
              <a:ext cx="239168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*</a:t>
              </a:r>
            </a:p>
          </p:txBody>
        </p:sp>
      </p:grpSp>
      <p:grpSp>
        <p:nvGrpSpPr>
          <p:cNvPr id="44" name="Agrupar 43">
            <a:extLst>
              <a:ext uri="{FF2B5EF4-FFF2-40B4-BE49-F238E27FC236}">
                <a16:creationId xmlns:a16="http://schemas.microsoft.com/office/drawing/2014/main" id="{5CADC286-1144-476B-9B79-5E51A03B48BE}"/>
              </a:ext>
            </a:extLst>
          </p:cNvPr>
          <p:cNvGrpSpPr/>
          <p:nvPr/>
        </p:nvGrpSpPr>
        <p:grpSpPr>
          <a:xfrm>
            <a:off x="2181979" y="3234289"/>
            <a:ext cx="1147822" cy="588508"/>
            <a:chOff x="6100970" y="1983022"/>
            <a:chExt cx="1147822" cy="588508"/>
          </a:xfrm>
        </p:grpSpPr>
        <p:grpSp>
          <p:nvGrpSpPr>
            <p:cNvPr id="45" name="Agrupar 44">
              <a:extLst>
                <a:ext uri="{FF2B5EF4-FFF2-40B4-BE49-F238E27FC236}">
                  <a16:creationId xmlns:a16="http://schemas.microsoft.com/office/drawing/2014/main" id="{A8E04368-0514-4E9B-8BB2-1479E838A0EE}"/>
                </a:ext>
              </a:extLst>
            </p:cNvPr>
            <p:cNvGrpSpPr/>
            <p:nvPr/>
          </p:nvGrpSpPr>
          <p:grpSpPr>
            <a:xfrm>
              <a:off x="6100970" y="1993624"/>
              <a:ext cx="1147822" cy="577906"/>
              <a:chOff x="2791059" y="2947903"/>
              <a:chExt cx="1147822" cy="577906"/>
            </a:xfrm>
          </p:grpSpPr>
          <p:grpSp>
            <p:nvGrpSpPr>
              <p:cNvPr id="47" name="Agrupar 46">
                <a:extLst>
                  <a:ext uri="{FF2B5EF4-FFF2-40B4-BE49-F238E27FC236}">
                    <a16:creationId xmlns:a16="http://schemas.microsoft.com/office/drawing/2014/main" id="{9FCA5E1B-1E47-4DBB-BE53-1FAB2095DF13}"/>
                  </a:ext>
                </a:extLst>
              </p:cNvPr>
              <p:cNvGrpSpPr/>
              <p:nvPr>
                <p:custDataLst>
                  <p:custData r:id="rId30"/>
                </p:custDataLst>
              </p:nvPr>
            </p:nvGrpSpPr>
            <p:grpSpPr>
              <a:xfrm>
                <a:off x="2791059" y="2947903"/>
                <a:ext cx="1147822" cy="577906"/>
                <a:chOff x="875773" y="2628001"/>
                <a:chExt cx="1116175" cy="577906"/>
              </a:xfrm>
            </p:grpSpPr>
            <p:sp>
              <p:nvSpPr>
                <p:cNvPr id="49" name="Retângulo: Cantos Arredondados 48">
                  <a:extLst>
                    <a:ext uri="{FF2B5EF4-FFF2-40B4-BE49-F238E27FC236}">
                      <a16:creationId xmlns:a16="http://schemas.microsoft.com/office/drawing/2014/main" id="{C7065244-FDF8-4651-B484-D5F02C1BA8CC}"/>
                    </a:ext>
                  </a:extLst>
                </p:cNvPr>
                <p:cNvSpPr/>
                <p:nvPr>
                  <p:custDataLst>
                    <p:custData r:id="rId31"/>
                  </p:custDataLst>
                </p:nvPr>
              </p:nvSpPr>
              <p:spPr>
                <a:xfrm>
                  <a:off x="959740" y="2873263"/>
                  <a:ext cx="1032208" cy="332644"/>
                </a:xfrm>
                <a:prstGeom prst="roundRect">
                  <a:avLst>
                    <a:gd name="adj" fmla="val 3212"/>
                  </a:avLst>
                </a:prstGeom>
                <a:noFill/>
                <a:ln>
                  <a:solidFill>
                    <a:srgbClr val="D4D4D4"/>
                  </a:solidFill>
                </a:ln>
                <a:effectLst>
                  <a:outerShdw blurRad="12700" algn="ctr" rotWithShape="0">
                    <a:prstClr val="black">
                      <a:alpha val="31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000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Segoe UI" pitchFamily="34" charset="0"/>
                      <a:cs typeface="Arial" panose="020B0604020202020204" pitchFamily="34" charset="0"/>
                    </a:rPr>
                    <a:t>Parcelado</a:t>
                  </a:r>
                </a:p>
              </p:txBody>
            </p:sp>
            <p:sp>
              <p:nvSpPr>
                <p:cNvPr id="50" name="Content">
                  <a:extLst>
                    <a:ext uri="{FF2B5EF4-FFF2-40B4-BE49-F238E27FC236}">
                      <a16:creationId xmlns:a16="http://schemas.microsoft.com/office/drawing/2014/main" id="{8F9DE39B-5037-437D-A614-67ED34274693}"/>
                    </a:ext>
                  </a:extLst>
                </p:cNvPr>
                <p:cNvSpPr txBox="1"/>
                <p:nvPr>
                  <p:custDataLst>
                    <p:custData r:id="rId32"/>
                  </p:custDataLst>
                </p:nvPr>
              </p:nvSpPr>
              <p:spPr>
                <a:xfrm>
                  <a:off x="875773" y="2628001"/>
                  <a:ext cx="920008" cy="215444"/>
                </a:xfrm>
                <a:prstGeom prst="rect">
                  <a:avLst/>
                </a:prstGeom>
                <a:noFill/>
              </p:spPr>
              <p:txBody>
                <a:bodyPr wrap="none" lIns="91440" tIns="18288" rIns="91440" bIns="27432" rtlCol="0" anchor="ctr" anchorCtr="0">
                  <a:spAutoFit/>
                </a:bodyPr>
                <a:lstStyle/>
                <a:p>
                  <a:r>
                    <a:rPr lang="en-US" sz="1100" b="1" dirty="0">
                      <a:solidFill>
                        <a:schemeClr val="bg2">
                          <a:lumMod val="50000"/>
                        </a:schemeClr>
                      </a:solidFill>
                      <a:latin typeface="Arial" panose="020B0604020202020204" pitchFamily="34" charset="0"/>
                      <a:ea typeface="Segoe UI" pitchFamily="34" charset="0"/>
                      <a:cs typeface="Arial" panose="020B0604020202020204" pitchFamily="34" charset="0"/>
                    </a:rPr>
                    <a:t>Pagamento</a:t>
                  </a:r>
                </a:p>
              </p:txBody>
            </p:sp>
          </p:grpSp>
          <p:sp>
            <p:nvSpPr>
              <p:cNvPr id="48" name="DownArrow">
                <a:extLst>
                  <a:ext uri="{FF2B5EF4-FFF2-40B4-BE49-F238E27FC236}">
                    <a16:creationId xmlns:a16="http://schemas.microsoft.com/office/drawing/2014/main" id="{52FF3454-EF91-4006-A2E2-507A866EEFEB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3810515" y="3354375"/>
                <a:ext cx="81307" cy="48767"/>
              </a:xfrm>
              <a:prstGeom prst="triangle">
                <a:avLst/>
              </a:prstGeom>
              <a:solidFill>
                <a:srgbClr val="FFFFFF">
                  <a:lumMod val="75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square" rtlCol="0" anchor="ctr"/>
              <a:lstStyle/>
              <a:p>
                <a:pPr algn="ctr"/>
                <a:endParaRPr lang="en-US" sz="2400" dirty="0"/>
              </a:p>
            </p:txBody>
          </p:sp>
        </p:grpSp>
        <p:sp>
          <p:nvSpPr>
            <p:cNvPr id="46" name="Content">
              <a:extLst>
                <a:ext uri="{FF2B5EF4-FFF2-40B4-BE49-F238E27FC236}">
                  <a16:creationId xmlns:a16="http://schemas.microsoft.com/office/drawing/2014/main" id="{3FCB994F-AED2-4338-A236-7992365CAAED}"/>
                </a:ext>
              </a:extLst>
            </p:cNvPr>
            <p:cNvSpPr txBox="1"/>
            <p:nvPr>
              <p:custDataLst>
                <p:custData r:id="rId29"/>
              </p:custDataLst>
            </p:nvPr>
          </p:nvSpPr>
          <p:spPr>
            <a:xfrm>
              <a:off x="6948839" y="1983022"/>
              <a:ext cx="239168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*</a:t>
              </a:r>
            </a:p>
          </p:txBody>
        </p:sp>
      </p:grpSp>
      <p:grpSp>
        <p:nvGrpSpPr>
          <p:cNvPr id="51" name="Agrupar 50">
            <a:extLst>
              <a:ext uri="{FF2B5EF4-FFF2-40B4-BE49-F238E27FC236}">
                <a16:creationId xmlns:a16="http://schemas.microsoft.com/office/drawing/2014/main" id="{269329B0-192E-4A86-9180-5256DE120AE1}"/>
              </a:ext>
            </a:extLst>
          </p:cNvPr>
          <p:cNvGrpSpPr/>
          <p:nvPr/>
        </p:nvGrpSpPr>
        <p:grpSpPr>
          <a:xfrm>
            <a:off x="3526222" y="3239562"/>
            <a:ext cx="1147822" cy="588508"/>
            <a:chOff x="6100970" y="1983022"/>
            <a:chExt cx="1147822" cy="588508"/>
          </a:xfrm>
        </p:grpSpPr>
        <p:grpSp>
          <p:nvGrpSpPr>
            <p:cNvPr id="52" name="Agrupar 51">
              <a:extLst>
                <a:ext uri="{FF2B5EF4-FFF2-40B4-BE49-F238E27FC236}">
                  <a16:creationId xmlns:a16="http://schemas.microsoft.com/office/drawing/2014/main" id="{8EA851E2-03AA-448E-9982-D02DC7DFD245}"/>
                </a:ext>
              </a:extLst>
            </p:cNvPr>
            <p:cNvGrpSpPr/>
            <p:nvPr/>
          </p:nvGrpSpPr>
          <p:grpSpPr>
            <a:xfrm>
              <a:off x="6100970" y="1993624"/>
              <a:ext cx="1147822" cy="577906"/>
              <a:chOff x="2791059" y="2947903"/>
              <a:chExt cx="1147822" cy="577906"/>
            </a:xfrm>
          </p:grpSpPr>
          <p:grpSp>
            <p:nvGrpSpPr>
              <p:cNvPr id="54" name="Agrupar 53">
                <a:extLst>
                  <a:ext uri="{FF2B5EF4-FFF2-40B4-BE49-F238E27FC236}">
                    <a16:creationId xmlns:a16="http://schemas.microsoft.com/office/drawing/2014/main" id="{D2FA7CA4-910D-41DB-8DD8-05FA77A2290F}"/>
                  </a:ext>
                </a:extLst>
              </p:cNvPr>
              <p:cNvGrpSpPr/>
              <p:nvPr>
                <p:custDataLst>
                  <p:custData r:id="rId26"/>
                </p:custDataLst>
              </p:nvPr>
            </p:nvGrpSpPr>
            <p:grpSpPr>
              <a:xfrm>
                <a:off x="2791059" y="2947903"/>
                <a:ext cx="1147822" cy="577906"/>
                <a:chOff x="875773" y="2628001"/>
                <a:chExt cx="1116175" cy="577906"/>
              </a:xfrm>
            </p:grpSpPr>
            <p:sp>
              <p:nvSpPr>
                <p:cNvPr id="56" name="Retângulo: Cantos Arredondados 55">
                  <a:extLst>
                    <a:ext uri="{FF2B5EF4-FFF2-40B4-BE49-F238E27FC236}">
                      <a16:creationId xmlns:a16="http://schemas.microsoft.com/office/drawing/2014/main" id="{A07F2FC4-5ECD-4F2D-A5F9-70A4AA26069C}"/>
                    </a:ext>
                  </a:extLst>
                </p:cNvPr>
                <p:cNvSpPr/>
                <p:nvPr>
                  <p:custDataLst>
                    <p:custData r:id="rId27"/>
                  </p:custDataLst>
                </p:nvPr>
              </p:nvSpPr>
              <p:spPr>
                <a:xfrm>
                  <a:off x="959740" y="2873263"/>
                  <a:ext cx="1032208" cy="332644"/>
                </a:xfrm>
                <a:prstGeom prst="roundRect">
                  <a:avLst>
                    <a:gd name="adj" fmla="val 3212"/>
                  </a:avLst>
                </a:prstGeom>
                <a:noFill/>
                <a:ln>
                  <a:solidFill>
                    <a:srgbClr val="D4D4D4"/>
                  </a:solidFill>
                </a:ln>
                <a:effectLst>
                  <a:outerShdw blurRad="12700" algn="ctr" rotWithShape="0">
                    <a:prstClr val="black">
                      <a:alpha val="31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000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Segoe UI" pitchFamily="34" charset="0"/>
                      <a:cs typeface="Arial" panose="020B0604020202020204" pitchFamily="34" charset="0"/>
                    </a:rPr>
                    <a:t>Mensal</a:t>
                  </a:r>
                </a:p>
              </p:txBody>
            </p:sp>
            <p:sp>
              <p:nvSpPr>
                <p:cNvPr id="58" name="Content">
                  <a:extLst>
                    <a:ext uri="{FF2B5EF4-FFF2-40B4-BE49-F238E27FC236}">
                      <a16:creationId xmlns:a16="http://schemas.microsoft.com/office/drawing/2014/main" id="{1FB4C86E-426C-47C0-826E-2F71F3CF1DFB}"/>
                    </a:ext>
                  </a:extLst>
                </p:cNvPr>
                <p:cNvSpPr txBox="1"/>
                <p:nvPr>
                  <p:custDataLst>
                    <p:custData r:id="rId28"/>
                  </p:custDataLst>
                </p:nvPr>
              </p:nvSpPr>
              <p:spPr>
                <a:xfrm>
                  <a:off x="875773" y="2628001"/>
                  <a:ext cx="690863" cy="215444"/>
                </a:xfrm>
                <a:prstGeom prst="rect">
                  <a:avLst/>
                </a:prstGeom>
                <a:noFill/>
              </p:spPr>
              <p:txBody>
                <a:bodyPr wrap="none" lIns="91440" tIns="18288" rIns="91440" bIns="27432" rtlCol="0" anchor="ctr" anchorCtr="0">
                  <a:spAutoFit/>
                </a:bodyPr>
                <a:lstStyle/>
                <a:p>
                  <a:r>
                    <a:rPr lang="en-US" sz="1100" b="1" dirty="0">
                      <a:solidFill>
                        <a:schemeClr val="bg2">
                          <a:lumMod val="50000"/>
                        </a:schemeClr>
                      </a:solidFill>
                      <a:latin typeface="Arial" panose="020B0604020202020204" pitchFamily="34" charset="0"/>
                      <a:ea typeface="Segoe UI" pitchFamily="34" charset="0"/>
                      <a:cs typeface="Arial" panose="020B0604020202020204" pitchFamily="34" charset="0"/>
                    </a:rPr>
                    <a:t>Período</a:t>
                  </a:r>
                </a:p>
              </p:txBody>
            </p:sp>
          </p:grpSp>
          <p:sp>
            <p:nvSpPr>
              <p:cNvPr id="55" name="DownArrow">
                <a:extLst>
                  <a:ext uri="{FF2B5EF4-FFF2-40B4-BE49-F238E27FC236}">
                    <a16:creationId xmlns:a16="http://schemas.microsoft.com/office/drawing/2014/main" id="{483884B8-25B5-40EB-B111-D1331DFB37F6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3810515" y="3354375"/>
                <a:ext cx="81307" cy="48767"/>
              </a:xfrm>
              <a:prstGeom prst="triangle">
                <a:avLst/>
              </a:prstGeom>
              <a:solidFill>
                <a:srgbClr val="FFFFFF">
                  <a:lumMod val="75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square" rtlCol="0" anchor="ctr"/>
              <a:lstStyle/>
              <a:p>
                <a:pPr algn="ctr"/>
                <a:endParaRPr lang="en-US" sz="2400" dirty="0"/>
              </a:p>
            </p:txBody>
          </p:sp>
        </p:grpSp>
        <p:sp>
          <p:nvSpPr>
            <p:cNvPr id="53" name="Content">
              <a:extLst>
                <a:ext uri="{FF2B5EF4-FFF2-40B4-BE49-F238E27FC236}">
                  <a16:creationId xmlns:a16="http://schemas.microsoft.com/office/drawing/2014/main" id="{B89F0AF1-A42D-436C-A82A-0482EFDF4213}"/>
                </a:ext>
              </a:extLst>
            </p:cNvPr>
            <p:cNvSpPr txBox="1"/>
            <p:nvPr>
              <p:custDataLst>
                <p:custData r:id="rId25"/>
              </p:custDataLst>
            </p:nvPr>
          </p:nvSpPr>
          <p:spPr>
            <a:xfrm>
              <a:off x="6763311" y="1983022"/>
              <a:ext cx="239168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*</a:t>
              </a:r>
            </a:p>
          </p:txBody>
        </p:sp>
      </p:grpSp>
      <p:grpSp>
        <p:nvGrpSpPr>
          <p:cNvPr id="59" name="Agrupar 58">
            <a:extLst>
              <a:ext uri="{FF2B5EF4-FFF2-40B4-BE49-F238E27FC236}">
                <a16:creationId xmlns:a16="http://schemas.microsoft.com/office/drawing/2014/main" id="{779FCF39-D802-4613-9F50-D951A568CEDA}"/>
              </a:ext>
            </a:extLst>
          </p:cNvPr>
          <p:cNvGrpSpPr/>
          <p:nvPr/>
        </p:nvGrpSpPr>
        <p:grpSpPr>
          <a:xfrm>
            <a:off x="4899014" y="3218419"/>
            <a:ext cx="1240584" cy="609651"/>
            <a:chOff x="9855905" y="3369705"/>
            <a:chExt cx="1240584" cy="609651"/>
          </a:xfrm>
        </p:grpSpPr>
        <p:grpSp>
          <p:nvGrpSpPr>
            <p:cNvPr id="60" name="Agrupar 59">
              <a:extLst>
                <a:ext uri="{FF2B5EF4-FFF2-40B4-BE49-F238E27FC236}">
                  <a16:creationId xmlns:a16="http://schemas.microsoft.com/office/drawing/2014/main" id="{B38A438B-C239-49E4-A81C-A66D40560701}"/>
                </a:ext>
              </a:extLst>
            </p:cNvPr>
            <p:cNvGrpSpPr/>
            <p:nvPr>
              <p:custDataLst>
                <p:custData r:id="rId21"/>
              </p:custDataLst>
            </p:nvPr>
          </p:nvGrpSpPr>
          <p:grpSpPr>
            <a:xfrm>
              <a:off x="9855905" y="3401450"/>
              <a:ext cx="1147821" cy="577906"/>
              <a:chOff x="875773" y="2628001"/>
              <a:chExt cx="1116174" cy="577906"/>
            </a:xfrm>
          </p:grpSpPr>
          <p:sp>
            <p:nvSpPr>
              <p:cNvPr id="62" name="Retângulo: Cantos Arredondados 61">
                <a:extLst>
                  <a:ext uri="{FF2B5EF4-FFF2-40B4-BE49-F238E27FC236}">
                    <a16:creationId xmlns:a16="http://schemas.microsoft.com/office/drawing/2014/main" id="{4D4E79CD-CF86-4DA3-8C56-90004F50F795}"/>
                  </a:ext>
                </a:extLst>
              </p:cNvPr>
              <p:cNvSpPr/>
              <p:nvPr>
                <p:custDataLst>
                  <p:custData r:id="rId23"/>
                </p:custDataLst>
              </p:nvPr>
            </p:nvSpPr>
            <p:spPr>
              <a:xfrm>
                <a:off x="959739" y="2873263"/>
                <a:ext cx="1032208" cy="332644"/>
              </a:xfrm>
              <a:prstGeom prst="roundRect">
                <a:avLst>
                  <a:gd name="adj" fmla="val 3212"/>
                </a:avLst>
              </a:prstGeom>
              <a:noFill/>
              <a:ln>
                <a:solidFill>
                  <a:srgbClr val="D4D4D4"/>
                </a:solidFill>
              </a:ln>
              <a:effectLst>
                <a:outerShdw blurRad="12700" algn="ctr" rotWithShape="0">
                  <a:prstClr val="black">
                    <a:alpha val="3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dirty="0">
                    <a:solidFill>
                      <a:srgbClr val="000000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63" name="Content">
                <a:extLst>
                  <a:ext uri="{FF2B5EF4-FFF2-40B4-BE49-F238E27FC236}">
                    <a16:creationId xmlns:a16="http://schemas.microsoft.com/office/drawing/2014/main" id="{64024903-3A87-49F6-908D-2379129B291B}"/>
                  </a:ext>
                </a:extLst>
              </p:cNvPr>
              <p:cNvSpPr txBox="1"/>
              <p:nvPr>
                <p:custDataLst>
                  <p:custData r:id="rId24"/>
                </p:custDataLst>
              </p:nvPr>
            </p:nvSpPr>
            <p:spPr>
              <a:xfrm>
                <a:off x="875773" y="2628001"/>
                <a:ext cx="1054065" cy="215444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sz="1100" b="1" dirty="0">
                    <a:solidFill>
                      <a:schemeClr val="bg2">
                        <a:lumMod val="50000"/>
                      </a:schemeClr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Qtd. Parcelas</a:t>
                </a:r>
              </a:p>
            </p:txBody>
          </p:sp>
        </p:grpSp>
        <p:sp>
          <p:nvSpPr>
            <p:cNvPr id="61" name="Content">
              <a:extLst>
                <a:ext uri="{FF2B5EF4-FFF2-40B4-BE49-F238E27FC236}">
                  <a16:creationId xmlns:a16="http://schemas.microsoft.com/office/drawing/2014/main" id="{2BE88BE1-A382-4C7C-B242-6EC1C9D579E3}"/>
                </a:ext>
              </a:extLst>
            </p:cNvPr>
            <p:cNvSpPr txBox="1"/>
            <p:nvPr>
              <p:custDataLst>
                <p:custData r:id="rId22"/>
              </p:custDataLst>
            </p:nvPr>
          </p:nvSpPr>
          <p:spPr>
            <a:xfrm>
              <a:off x="10857321" y="3369705"/>
              <a:ext cx="239168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*</a:t>
              </a:r>
            </a:p>
          </p:txBody>
        </p:sp>
      </p:grpSp>
      <p:graphicFrame>
        <p:nvGraphicFramePr>
          <p:cNvPr id="64" name="Tabela 63">
            <a:extLst>
              <a:ext uri="{FF2B5EF4-FFF2-40B4-BE49-F238E27FC236}">
                <a16:creationId xmlns:a16="http://schemas.microsoft.com/office/drawing/2014/main" id="{D50773AE-7F37-4177-A288-94AC4E85E1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669336"/>
              </p:ext>
            </p:extLst>
          </p:nvPr>
        </p:nvGraphicFramePr>
        <p:xfrm>
          <a:off x="875182" y="4072525"/>
          <a:ext cx="10972261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4348">
                  <a:extLst>
                    <a:ext uri="{9D8B030D-6E8A-4147-A177-3AD203B41FA5}">
                      <a16:colId xmlns:a16="http://schemas.microsoft.com/office/drawing/2014/main" val="1586994285"/>
                    </a:ext>
                  </a:extLst>
                </a:gridCol>
                <a:gridCol w="1325770">
                  <a:extLst>
                    <a:ext uri="{9D8B030D-6E8A-4147-A177-3AD203B41FA5}">
                      <a16:colId xmlns:a16="http://schemas.microsoft.com/office/drawing/2014/main" val="4056989003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1097498754"/>
                    </a:ext>
                  </a:extLst>
                </a:gridCol>
                <a:gridCol w="4433957">
                  <a:extLst>
                    <a:ext uri="{9D8B030D-6E8A-4147-A177-3AD203B41FA5}">
                      <a16:colId xmlns:a16="http://schemas.microsoft.com/office/drawing/2014/main" val="2616443173"/>
                    </a:ext>
                  </a:extLst>
                </a:gridCol>
                <a:gridCol w="1298713">
                  <a:extLst>
                    <a:ext uri="{9D8B030D-6E8A-4147-A177-3AD203B41FA5}">
                      <a16:colId xmlns:a16="http://schemas.microsoft.com/office/drawing/2014/main" val="563933859"/>
                    </a:ext>
                  </a:extLst>
                </a:gridCol>
                <a:gridCol w="1364973">
                  <a:extLst>
                    <a:ext uri="{9D8B030D-6E8A-4147-A177-3AD203B41FA5}">
                      <a16:colId xmlns:a16="http://schemas.microsoft.com/office/drawing/2014/main" val="17999357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75757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PARCELA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75757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DUPLICATA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75757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REF. BANCÁRIA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75757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LINNHA DIGITÁVEL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75757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VENCIMENTO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75757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VALOR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59223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1/2</a:t>
                      </a:r>
                      <a:endParaRPr lang="pt-BR" sz="9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001234-A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001/2345678-9</a:t>
                      </a:r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34100.012349 56789.12345 0 12345.00000 7 12345002686165</a:t>
                      </a:r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04/10/2018</a:t>
                      </a:r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R$ 26.861,65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26090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2/2</a:t>
                      </a:r>
                      <a:endParaRPr lang="pt-BR" sz="9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001234-B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001/2345678-9</a:t>
                      </a:r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34100.012349 56789.12345 0 12356.00000 7 12345002686165</a:t>
                      </a:r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04/11/2018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R$ 26.861,65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7756002"/>
                  </a:ext>
                </a:extLst>
              </a:tr>
            </a:tbl>
          </a:graphicData>
        </a:graphic>
      </p:graphicFrame>
      <p:sp>
        <p:nvSpPr>
          <p:cNvPr id="65" name="Retângulo: Cantos Arredondados 64">
            <a:extLst>
              <a:ext uri="{FF2B5EF4-FFF2-40B4-BE49-F238E27FC236}">
                <a16:creationId xmlns:a16="http://schemas.microsoft.com/office/drawing/2014/main" id="{2EDC989A-2FC0-4542-AC21-D40C2D583D3E}"/>
              </a:ext>
            </a:extLst>
          </p:cNvPr>
          <p:cNvSpPr/>
          <p:nvPr>
            <p:custDataLst>
              <p:custData r:id="rId11"/>
            </p:custDataLst>
          </p:nvPr>
        </p:nvSpPr>
        <p:spPr>
          <a:xfrm>
            <a:off x="1737590" y="4456355"/>
            <a:ext cx="1061474" cy="332644"/>
          </a:xfrm>
          <a:prstGeom prst="roundRect">
            <a:avLst>
              <a:gd name="adj" fmla="val 3212"/>
            </a:avLst>
          </a:prstGeom>
          <a:noFill/>
          <a:ln>
            <a:solidFill>
              <a:schemeClr val="bg2">
                <a:lumMod val="50000"/>
              </a:schemeClr>
            </a:solidFill>
          </a:ln>
          <a:effectLst>
            <a:outerShdw blurRad="12700" algn="ct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dirty="0">
              <a:solidFill>
                <a:srgbClr val="000000"/>
              </a:solidFill>
              <a:latin typeface="Arial" panose="020B0604020202020204" pitchFamily="34" charset="0"/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66" name="Retângulo: Cantos Arredondados 65">
            <a:extLst>
              <a:ext uri="{FF2B5EF4-FFF2-40B4-BE49-F238E27FC236}">
                <a16:creationId xmlns:a16="http://schemas.microsoft.com/office/drawing/2014/main" id="{C532464B-6758-493F-91CA-D4F624C393A9}"/>
              </a:ext>
            </a:extLst>
          </p:cNvPr>
          <p:cNvSpPr/>
          <p:nvPr>
            <p:custDataLst>
              <p:custData r:id="rId12"/>
            </p:custDataLst>
          </p:nvPr>
        </p:nvSpPr>
        <p:spPr>
          <a:xfrm>
            <a:off x="1737590" y="4837355"/>
            <a:ext cx="1061474" cy="332644"/>
          </a:xfrm>
          <a:prstGeom prst="roundRect">
            <a:avLst>
              <a:gd name="adj" fmla="val 3212"/>
            </a:avLst>
          </a:prstGeom>
          <a:noFill/>
          <a:ln>
            <a:solidFill>
              <a:schemeClr val="bg2">
                <a:lumMod val="50000"/>
              </a:schemeClr>
            </a:solidFill>
          </a:ln>
          <a:effectLst>
            <a:outerShdw blurRad="12700" algn="ct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dirty="0">
              <a:solidFill>
                <a:srgbClr val="000000"/>
              </a:solidFill>
              <a:latin typeface="Arial" panose="020B0604020202020204" pitchFamily="34" charset="0"/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67" name="Retângulo: Cantos Arredondados 66">
            <a:extLst>
              <a:ext uri="{FF2B5EF4-FFF2-40B4-BE49-F238E27FC236}">
                <a16:creationId xmlns:a16="http://schemas.microsoft.com/office/drawing/2014/main" id="{7CA621DD-358D-432D-966F-8164FA7B2DC1}"/>
              </a:ext>
            </a:extLst>
          </p:cNvPr>
          <p:cNvSpPr/>
          <p:nvPr>
            <p:custDataLst>
              <p:custData r:id="rId13"/>
            </p:custDataLst>
          </p:nvPr>
        </p:nvSpPr>
        <p:spPr>
          <a:xfrm>
            <a:off x="3045690" y="4456355"/>
            <a:ext cx="1061474" cy="332644"/>
          </a:xfrm>
          <a:prstGeom prst="roundRect">
            <a:avLst>
              <a:gd name="adj" fmla="val 3212"/>
            </a:avLst>
          </a:prstGeom>
          <a:noFill/>
          <a:ln>
            <a:solidFill>
              <a:schemeClr val="bg2">
                <a:lumMod val="50000"/>
              </a:schemeClr>
            </a:solidFill>
          </a:ln>
          <a:effectLst>
            <a:outerShdw blurRad="12700" algn="ct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dirty="0">
              <a:solidFill>
                <a:srgbClr val="000000"/>
              </a:solidFill>
              <a:latin typeface="Arial" panose="020B0604020202020204" pitchFamily="34" charset="0"/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68" name="Retângulo: Cantos Arredondados 67">
            <a:extLst>
              <a:ext uri="{FF2B5EF4-FFF2-40B4-BE49-F238E27FC236}">
                <a16:creationId xmlns:a16="http://schemas.microsoft.com/office/drawing/2014/main" id="{09D15962-BE92-4ACB-A6DA-38FBB91C1499}"/>
              </a:ext>
            </a:extLst>
          </p:cNvPr>
          <p:cNvSpPr/>
          <p:nvPr>
            <p:custDataLst>
              <p:custData r:id="rId14"/>
            </p:custDataLst>
          </p:nvPr>
        </p:nvSpPr>
        <p:spPr>
          <a:xfrm>
            <a:off x="3058390" y="4837355"/>
            <a:ext cx="1061474" cy="332644"/>
          </a:xfrm>
          <a:prstGeom prst="roundRect">
            <a:avLst>
              <a:gd name="adj" fmla="val 3212"/>
            </a:avLst>
          </a:prstGeom>
          <a:noFill/>
          <a:ln>
            <a:solidFill>
              <a:schemeClr val="bg2">
                <a:lumMod val="50000"/>
              </a:schemeClr>
            </a:solidFill>
          </a:ln>
          <a:effectLst>
            <a:outerShdw blurRad="12700" algn="ct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dirty="0">
              <a:solidFill>
                <a:srgbClr val="000000"/>
              </a:solidFill>
              <a:latin typeface="Arial" panose="020B0604020202020204" pitchFamily="34" charset="0"/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69" name="Retângulo: Cantos Arredondados 68">
            <a:extLst>
              <a:ext uri="{FF2B5EF4-FFF2-40B4-BE49-F238E27FC236}">
                <a16:creationId xmlns:a16="http://schemas.microsoft.com/office/drawing/2014/main" id="{462045B2-E9B4-4509-B938-302F3AC64AB2}"/>
              </a:ext>
            </a:extLst>
          </p:cNvPr>
          <p:cNvSpPr/>
          <p:nvPr>
            <p:custDataLst>
              <p:custData r:id="rId15"/>
            </p:custDataLst>
          </p:nvPr>
        </p:nvSpPr>
        <p:spPr>
          <a:xfrm>
            <a:off x="4810990" y="4456355"/>
            <a:ext cx="3952010" cy="332644"/>
          </a:xfrm>
          <a:prstGeom prst="roundRect">
            <a:avLst>
              <a:gd name="adj" fmla="val 3212"/>
            </a:avLst>
          </a:prstGeom>
          <a:noFill/>
          <a:ln>
            <a:solidFill>
              <a:schemeClr val="bg2">
                <a:lumMod val="50000"/>
              </a:schemeClr>
            </a:solidFill>
          </a:ln>
          <a:effectLst>
            <a:outerShdw blurRad="12700" algn="ct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dirty="0">
              <a:solidFill>
                <a:srgbClr val="000000"/>
              </a:solidFill>
              <a:latin typeface="Arial" panose="020B0604020202020204" pitchFamily="34" charset="0"/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70" name="Retângulo: Cantos Arredondados 69">
            <a:extLst>
              <a:ext uri="{FF2B5EF4-FFF2-40B4-BE49-F238E27FC236}">
                <a16:creationId xmlns:a16="http://schemas.microsoft.com/office/drawing/2014/main" id="{417F93D6-4225-4FFB-9058-3DCFAF3DFEAD}"/>
              </a:ext>
            </a:extLst>
          </p:cNvPr>
          <p:cNvSpPr/>
          <p:nvPr>
            <p:custDataLst>
              <p:custData r:id="rId16"/>
            </p:custDataLst>
          </p:nvPr>
        </p:nvSpPr>
        <p:spPr>
          <a:xfrm>
            <a:off x="4810990" y="4837355"/>
            <a:ext cx="3952010" cy="332644"/>
          </a:xfrm>
          <a:prstGeom prst="roundRect">
            <a:avLst>
              <a:gd name="adj" fmla="val 3212"/>
            </a:avLst>
          </a:prstGeom>
          <a:noFill/>
          <a:ln>
            <a:solidFill>
              <a:schemeClr val="bg2">
                <a:lumMod val="50000"/>
              </a:schemeClr>
            </a:solidFill>
          </a:ln>
          <a:effectLst>
            <a:outerShdw blurRad="12700" algn="ct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dirty="0">
              <a:solidFill>
                <a:srgbClr val="000000"/>
              </a:solidFill>
              <a:latin typeface="Arial" panose="020B0604020202020204" pitchFamily="34" charset="0"/>
              <a:ea typeface="Segoe UI" pitchFamily="34" charset="0"/>
              <a:cs typeface="Arial" panose="020B0604020202020204" pitchFamily="34" charset="0"/>
            </a:endParaRPr>
          </a:p>
        </p:txBody>
      </p:sp>
      <p:grpSp>
        <p:nvGrpSpPr>
          <p:cNvPr id="71" name="Agrupar 70">
            <a:extLst>
              <a:ext uri="{FF2B5EF4-FFF2-40B4-BE49-F238E27FC236}">
                <a16:creationId xmlns:a16="http://schemas.microsoft.com/office/drawing/2014/main" id="{012D4673-8986-48D6-8938-DE1C90DBF3B9}"/>
              </a:ext>
            </a:extLst>
          </p:cNvPr>
          <p:cNvGrpSpPr/>
          <p:nvPr>
            <p:custDataLst>
              <p:custData r:id="rId17"/>
            </p:custDataLst>
          </p:nvPr>
        </p:nvGrpSpPr>
        <p:grpSpPr>
          <a:xfrm>
            <a:off x="6405609" y="1863504"/>
            <a:ext cx="1983018" cy="577906"/>
            <a:chOff x="875773" y="2628001"/>
            <a:chExt cx="1928340" cy="577906"/>
          </a:xfrm>
        </p:grpSpPr>
        <p:sp>
          <p:nvSpPr>
            <p:cNvPr id="72" name="Retângulo: Cantos Arredondados 71">
              <a:extLst>
                <a:ext uri="{FF2B5EF4-FFF2-40B4-BE49-F238E27FC236}">
                  <a16:creationId xmlns:a16="http://schemas.microsoft.com/office/drawing/2014/main" id="{A4C5D04B-C68F-4B00-A65A-70F35C47D63A}"/>
                </a:ext>
              </a:extLst>
            </p:cNvPr>
            <p:cNvSpPr/>
            <p:nvPr>
              <p:custDataLst>
                <p:custData r:id="rId19"/>
              </p:custDataLst>
            </p:nvPr>
          </p:nvSpPr>
          <p:spPr>
            <a:xfrm>
              <a:off x="959738" y="2873263"/>
              <a:ext cx="1844375" cy="332644"/>
            </a:xfrm>
            <a:prstGeom prst="roundRect">
              <a:avLst>
                <a:gd name="adj" fmla="val 3212"/>
              </a:avLst>
            </a:prstGeom>
            <a:noFill/>
            <a:ln>
              <a:solidFill>
                <a:srgbClr val="D4D4D4"/>
              </a:solidFill>
            </a:ln>
            <a:effectLst>
              <a:outerShdw blurRad="12700" algn="ctr" rotWithShape="0">
                <a:prstClr val="black">
                  <a:alpha val="3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000" dirty="0">
                <a:solidFill>
                  <a:srgbClr val="000000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Content">
              <a:extLst>
                <a:ext uri="{FF2B5EF4-FFF2-40B4-BE49-F238E27FC236}">
                  <a16:creationId xmlns:a16="http://schemas.microsoft.com/office/drawing/2014/main" id="{B6B72427-EE90-43F0-845C-078FA8620799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875773" y="2628001"/>
              <a:ext cx="1844376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Nº Doc. Entrada existente</a:t>
              </a:r>
            </a:p>
          </p:txBody>
        </p:sp>
      </p:grpSp>
      <p:sp>
        <p:nvSpPr>
          <p:cNvPr id="74" name="Retângulo: Cantos Arredondados 73">
            <a:extLst>
              <a:ext uri="{FF2B5EF4-FFF2-40B4-BE49-F238E27FC236}">
                <a16:creationId xmlns:a16="http://schemas.microsoft.com/office/drawing/2014/main" id="{51F8F7DD-BEEB-49C6-AC8F-815CFE0B6F68}"/>
              </a:ext>
            </a:extLst>
          </p:cNvPr>
          <p:cNvSpPr/>
          <p:nvPr>
            <p:custDataLst>
              <p:custData r:id="rId18"/>
            </p:custDataLst>
          </p:nvPr>
        </p:nvSpPr>
        <p:spPr>
          <a:xfrm>
            <a:off x="2792730" y="2721138"/>
            <a:ext cx="2094203" cy="430190"/>
          </a:xfrm>
          <a:prstGeom prst="roundRect">
            <a:avLst>
              <a:gd name="adj" fmla="val 2204"/>
            </a:avLst>
          </a:prstGeom>
          <a:solidFill>
            <a:srgbClr val="D9D9D9"/>
          </a:solidFill>
          <a:ln w="19050"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Informação do Produto</a:t>
            </a:r>
          </a:p>
        </p:txBody>
      </p:sp>
    </p:spTree>
    <p:extLst>
      <p:ext uri="{BB962C8B-B14F-4D97-AF65-F5344CB8AC3E}">
        <p14:creationId xmlns:p14="http://schemas.microsoft.com/office/powerpoint/2010/main" val="545334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372594B3-F056-40E1-9641-6FE0AEDEDE7C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682172" y="1496869"/>
            <a:ext cx="11366499" cy="1256510"/>
          </a:xfrm>
          <a:prstGeom prst="roundRect">
            <a:avLst>
              <a:gd name="adj" fmla="val 2204"/>
            </a:avLst>
          </a:prstGeom>
          <a:noFill/>
          <a:ln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6BEBC440-C21D-472A-BF5D-3D3B8D0F1AD6}"/>
              </a:ext>
            </a:extLst>
          </p:cNvPr>
          <p:cNvCxnSpPr>
            <a:cxnSpLocks/>
          </p:cNvCxnSpPr>
          <p:nvPr>
            <p:custDataLst>
              <p:custData r:id="rId2"/>
            </p:custDataLst>
          </p:nvPr>
        </p:nvCxnSpPr>
        <p:spPr>
          <a:xfrm>
            <a:off x="774700" y="1837419"/>
            <a:ext cx="11168771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Content">
            <a:extLst>
              <a:ext uri="{FF2B5EF4-FFF2-40B4-BE49-F238E27FC236}">
                <a16:creationId xmlns:a16="http://schemas.microsoft.com/office/drawing/2014/main" id="{A6CD3C43-0C03-4E6C-B813-3FCF70C17D45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682172" y="1545730"/>
            <a:ext cx="1897251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b="1" dirty="0">
                <a:solidFill>
                  <a:srgbClr val="003F7F"/>
                </a:solidFill>
                <a:ea typeface="Segoe UI" pitchFamily="34" charset="0"/>
                <a:cs typeface="Segoe UI Semibold" panose="020B0702040204020203" pitchFamily="34" charset="0"/>
              </a:rPr>
              <a:t>Documento de Entrada</a:t>
            </a:r>
          </a:p>
        </p:txBody>
      </p:sp>
      <p:sp>
        <p:nvSpPr>
          <p:cNvPr id="57" name="Retângulo: Cantos Arredondados 56">
            <a:extLst>
              <a:ext uri="{FF2B5EF4-FFF2-40B4-BE49-F238E27FC236}">
                <a16:creationId xmlns:a16="http://schemas.microsoft.com/office/drawing/2014/main" id="{CD66238E-FE37-420F-A4FC-E8510807B524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508000" y="6221610"/>
            <a:ext cx="11671300" cy="610992"/>
          </a:xfrm>
          <a:prstGeom prst="roundRect">
            <a:avLst>
              <a:gd name="adj" fmla="val 0"/>
            </a:avLst>
          </a:prstGeom>
          <a:noFill/>
          <a:ln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9" name="Conector reto 38">
            <a:extLst>
              <a:ext uri="{FF2B5EF4-FFF2-40B4-BE49-F238E27FC236}">
                <a16:creationId xmlns:a16="http://schemas.microsoft.com/office/drawing/2014/main" id="{86D2CB32-219F-43B7-A426-3D0DD5EE1B9D}"/>
              </a:ext>
            </a:extLst>
          </p:cNvPr>
          <p:cNvCxnSpPr/>
          <p:nvPr>
            <p:custDataLst>
              <p:custData r:id="rId5"/>
            </p:custDataLst>
          </p:nvPr>
        </p:nvCxnSpPr>
        <p:spPr>
          <a:xfrm>
            <a:off x="508000" y="1253671"/>
            <a:ext cx="116840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Content">
            <a:extLst>
              <a:ext uri="{FF2B5EF4-FFF2-40B4-BE49-F238E27FC236}">
                <a16:creationId xmlns:a16="http://schemas.microsoft.com/office/drawing/2014/main" id="{6C314122-D63D-41EA-8E94-D6586B154035}"/>
              </a:ext>
            </a:extLst>
          </p:cNvPr>
          <p:cNvSpPr txBox="1"/>
          <p:nvPr>
            <p:custDataLst>
              <p:custData r:id="rId6"/>
            </p:custDataLst>
          </p:nvPr>
        </p:nvSpPr>
        <p:spPr>
          <a:xfrm>
            <a:off x="602776" y="881883"/>
            <a:ext cx="5652830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b="1" u="sng" dirty="0">
                <a:solidFill>
                  <a:srgbClr val="003F7F"/>
                </a:solidFill>
                <a:ea typeface="Segoe UI" pitchFamily="34" charset="0"/>
                <a:cs typeface="Segoe UI Semibold" panose="020B0702040204020203" pitchFamily="34" charset="0"/>
              </a:rPr>
              <a:t>Pedidos de Compra</a:t>
            </a:r>
            <a:r>
              <a:rPr lang="en-US" sz="1400" b="1" dirty="0">
                <a:solidFill>
                  <a:srgbClr val="003F7F"/>
                </a:solidFill>
                <a:ea typeface="Segoe UI" pitchFamily="34" charset="0"/>
                <a:cs typeface="Segoe UI Semibold" panose="020B0702040204020203" pitchFamily="34" charset="0"/>
              </a:rPr>
              <a:t> &gt; </a:t>
            </a:r>
            <a:r>
              <a:rPr lang="en-US" sz="1400" b="1" u="sng" dirty="0">
                <a:solidFill>
                  <a:srgbClr val="003F7F"/>
                </a:solidFill>
                <a:ea typeface="Segoe UI" pitchFamily="34" charset="0"/>
                <a:cs typeface="Segoe UI Semibold" panose="020B0702040204020203" pitchFamily="34" charset="0"/>
              </a:rPr>
              <a:t>nº 20180922001</a:t>
            </a:r>
            <a:r>
              <a:rPr lang="en-US" sz="1400" b="1" dirty="0">
                <a:solidFill>
                  <a:srgbClr val="003F7F"/>
                </a:solidFill>
                <a:ea typeface="Segoe UI" pitchFamily="34" charset="0"/>
                <a:cs typeface="Segoe UI Semibold" panose="020B0702040204020203" pitchFamily="34" charset="0"/>
              </a:rPr>
              <a:t> &gt; </a:t>
            </a:r>
            <a:r>
              <a:rPr lang="pt-BR" sz="1400" b="1" u="sng" dirty="0">
                <a:solidFill>
                  <a:srgbClr val="003F7F"/>
                </a:solidFill>
                <a:cs typeface="Arial" panose="020B0604020202020204" pitchFamily="34" charset="0"/>
              </a:rPr>
              <a:t>Doc. Entrada</a:t>
            </a:r>
            <a:r>
              <a:rPr lang="pt-BR" sz="1400" b="1" dirty="0">
                <a:solidFill>
                  <a:srgbClr val="003F7F"/>
                </a:solidFill>
                <a:cs typeface="Arial" panose="020B0604020202020204" pitchFamily="34" charset="0"/>
              </a:rPr>
              <a:t> &gt; nº  201809290031</a:t>
            </a:r>
            <a:endParaRPr lang="en-US" sz="1400" b="1" dirty="0">
              <a:solidFill>
                <a:srgbClr val="003F7F"/>
              </a:solidFill>
              <a:cs typeface="Segoe UI Semilight" pitchFamily="34" charset="0"/>
            </a:endParaRP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1A25DCF4-D45C-4B8B-B774-929E94666D54}"/>
              </a:ext>
            </a:extLst>
          </p:cNvPr>
          <p:cNvGrpSpPr/>
          <p:nvPr>
            <p:custDataLst>
              <p:custData r:id="rId7"/>
            </p:custDataLst>
          </p:nvPr>
        </p:nvGrpSpPr>
        <p:grpSpPr>
          <a:xfrm>
            <a:off x="675835" y="2873111"/>
            <a:ext cx="11366499" cy="3132752"/>
            <a:chOff x="675835" y="3101711"/>
            <a:chExt cx="11366499" cy="3132752"/>
          </a:xfrm>
        </p:grpSpPr>
        <p:sp>
          <p:nvSpPr>
            <p:cNvPr id="107" name="Retângulo: Cantos Arredondados 106">
              <a:extLst>
                <a:ext uri="{FF2B5EF4-FFF2-40B4-BE49-F238E27FC236}">
                  <a16:creationId xmlns:a16="http://schemas.microsoft.com/office/drawing/2014/main" id="{69EDE5FB-91FF-4559-8556-1E7A2469CAF4}"/>
                </a:ext>
              </a:extLst>
            </p:cNvPr>
            <p:cNvSpPr/>
            <p:nvPr>
              <p:custDataLst>
                <p:custData r:id="rId74"/>
              </p:custDataLst>
            </p:nvPr>
          </p:nvSpPr>
          <p:spPr>
            <a:xfrm>
              <a:off x="675835" y="3108062"/>
              <a:ext cx="11366499" cy="3126401"/>
            </a:xfrm>
            <a:prstGeom prst="roundRect">
              <a:avLst>
                <a:gd name="adj" fmla="val 2204"/>
              </a:avLst>
            </a:prstGeom>
            <a:noFill/>
            <a:ln>
              <a:solidFill>
                <a:srgbClr val="D0CE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9" name="Retângulo: Cantos Arredondados 108">
              <a:extLst>
                <a:ext uri="{FF2B5EF4-FFF2-40B4-BE49-F238E27FC236}">
                  <a16:creationId xmlns:a16="http://schemas.microsoft.com/office/drawing/2014/main" id="{0161431D-C708-44FA-AC36-1A20C0C6CBA1}"/>
                </a:ext>
              </a:extLst>
            </p:cNvPr>
            <p:cNvSpPr/>
            <p:nvPr>
              <p:custDataLst>
                <p:custData r:id="rId75"/>
              </p:custDataLst>
            </p:nvPr>
          </p:nvSpPr>
          <p:spPr>
            <a:xfrm>
              <a:off x="675835" y="3108063"/>
              <a:ext cx="2094203" cy="376327"/>
            </a:xfrm>
            <a:prstGeom prst="roundRect">
              <a:avLst>
                <a:gd name="adj" fmla="val 2204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>
                  <a:solidFill>
                    <a:srgbClr val="003F7F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Informação Fiscal</a:t>
              </a:r>
            </a:p>
          </p:txBody>
        </p:sp>
        <p:sp>
          <p:nvSpPr>
            <p:cNvPr id="110" name="Retângulo: Cantos Arredondados 109">
              <a:extLst>
                <a:ext uri="{FF2B5EF4-FFF2-40B4-BE49-F238E27FC236}">
                  <a16:creationId xmlns:a16="http://schemas.microsoft.com/office/drawing/2014/main" id="{AC6250CE-F72B-4718-8FA2-D0CF6E196D5B}"/>
                </a:ext>
              </a:extLst>
            </p:cNvPr>
            <p:cNvSpPr/>
            <p:nvPr>
              <p:custDataLst>
                <p:custData r:id="rId76"/>
              </p:custDataLst>
            </p:nvPr>
          </p:nvSpPr>
          <p:spPr>
            <a:xfrm>
              <a:off x="4881880" y="3108061"/>
              <a:ext cx="2094203" cy="398553"/>
            </a:xfrm>
            <a:prstGeom prst="roundRect">
              <a:avLst>
                <a:gd name="adj" fmla="val 2204"/>
              </a:avLst>
            </a:prstGeom>
            <a:solidFill>
              <a:srgbClr val="D9D9D9"/>
            </a:solidFill>
            <a:ln w="19050">
              <a:solidFill>
                <a:srgbClr val="D0CE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Inspeção</a:t>
              </a:r>
            </a:p>
          </p:txBody>
        </p:sp>
        <p:sp>
          <p:nvSpPr>
            <p:cNvPr id="111" name="Retângulo: Cantos Arredondados 110">
              <a:extLst>
                <a:ext uri="{FF2B5EF4-FFF2-40B4-BE49-F238E27FC236}">
                  <a16:creationId xmlns:a16="http://schemas.microsoft.com/office/drawing/2014/main" id="{390DCE0C-0940-4A8E-8779-FCD5DD136C03}"/>
                </a:ext>
              </a:extLst>
            </p:cNvPr>
            <p:cNvSpPr/>
            <p:nvPr>
              <p:custDataLst>
                <p:custData r:id="rId77"/>
              </p:custDataLst>
            </p:nvPr>
          </p:nvSpPr>
          <p:spPr>
            <a:xfrm>
              <a:off x="6976082" y="3101711"/>
              <a:ext cx="5066251" cy="402154"/>
            </a:xfrm>
            <a:prstGeom prst="roundRect">
              <a:avLst>
                <a:gd name="adj" fmla="val 2204"/>
              </a:avLst>
            </a:prstGeom>
            <a:solidFill>
              <a:srgbClr val="D9D9D9"/>
            </a:solidFill>
            <a:ln w="19050">
              <a:solidFill>
                <a:srgbClr val="D0CE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Duplicatas</a:t>
              </a:r>
            </a:p>
          </p:txBody>
        </p:sp>
      </p:grpSp>
      <p:sp>
        <p:nvSpPr>
          <p:cNvPr id="112" name="Rounded Rectangle 1">
            <a:extLst>
              <a:ext uri="{FF2B5EF4-FFF2-40B4-BE49-F238E27FC236}">
                <a16:creationId xmlns:a16="http://schemas.microsoft.com/office/drawing/2014/main" id="{B03763B7-EDF2-4CFB-8B9A-6000E8F19078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11096173" y="6426054"/>
            <a:ext cx="952498" cy="306000"/>
          </a:xfrm>
          <a:prstGeom prst="roundRect">
            <a:avLst>
              <a:gd name="adj" fmla="val 3573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Salvar</a:t>
            </a:r>
          </a:p>
        </p:txBody>
      </p:sp>
      <p:sp>
        <p:nvSpPr>
          <p:cNvPr id="113" name="Rounded Rectangle 1">
            <a:extLst>
              <a:ext uri="{FF2B5EF4-FFF2-40B4-BE49-F238E27FC236}">
                <a16:creationId xmlns:a16="http://schemas.microsoft.com/office/drawing/2014/main" id="{2A9AE266-CDB2-4EC4-854B-82F2AC4DFE28}"/>
              </a:ext>
            </a:extLst>
          </p:cNvPr>
          <p:cNvSpPr/>
          <p:nvPr>
            <p:custDataLst>
              <p:custData r:id="rId9"/>
            </p:custDataLst>
          </p:nvPr>
        </p:nvSpPr>
        <p:spPr>
          <a:xfrm>
            <a:off x="9924597" y="6426054"/>
            <a:ext cx="952498" cy="306000"/>
          </a:xfrm>
          <a:prstGeom prst="roundRect">
            <a:avLst>
              <a:gd name="adj" fmla="val 3573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Cancelar</a:t>
            </a:r>
          </a:p>
        </p:txBody>
      </p:sp>
      <p:grpSp>
        <p:nvGrpSpPr>
          <p:cNvPr id="146" name="Agrupar 145">
            <a:extLst>
              <a:ext uri="{FF2B5EF4-FFF2-40B4-BE49-F238E27FC236}">
                <a16:creationId xmlns:a16="http://schemas.microsoft.com/office/drawing/2014/main" id="{891EF11D-3BA3-49C4-A667-A58B705B7BBF}"/>
              </a:ext>
            </a:extLst>
          </p:cNvPr>
          <p:cNvGrpSpPr/>
          <p:nvPr/>
        </p:nvGrpSpPr>
        <p:grpSpPr>
          <a:xfrm>
            <a:off x="788838" y="1983022"/>
            <a:ext cx="4789294" cy="588508"/>
            <a:chOff x="2770038" y="1957622"/>
            <a:chExt cx="4789294" cy="588508"/>
          </a:xfrm>
        </p:grpSpPr>
        <p:grpSp>
          <p:nvGrpSpPr>
            <p:cNvPr id="147" name="Agrupar 146">
              <a:extLst>
                <a:ext uri="{FF2B5EF4-FFF2-40B4-BE49-F238E27FC236}">
                  <a16:creationId xmlns:a16="http://schemas.microsoft.com/office/drawing/2014/main" id="{E5FF4C59-F345-478C-87C9-5F6304C1065D}"/>
                </a:ext>
              </a:extLst>
            </p:cNvPr>
            <p:cNvGrpSpPr/>
            <p:nvPr>
              <p:custDataLst>
                <p:custData r:id="rId70"/>
              </p:custDataLst>
            </p:nvPr>
          </p:nvGrpSpPr>
          <p:grpSpPr>
            <a:xfrm>
              <a:off x="2770038" y="1968224"/>
              <a:ext cx="4789294" cy="577906"/>
              <a:chOff x="875773" y="2628001"/>
              <a:chExt cx="4657243" cy="577906"/>
            </a:xfrm>
          </p:grpSpPr>
          <p:sp>
            <p:nvSpPr>
              <p:cNvPr id="149" name="Retângulo: Cantos Arredondados 148">
                <a:extLst>
                  <a:ext uri="{FF2B5EF4-FFF2-40B4-BE49-F238E27FC236}">
                    <a16:creationId xmlns:a16="http://schemas.microsoft.com/office/drawing/2014/main" id="{9757C7D3-F4F4-45A2-9635-C2EC379A3729}"/>
                  </a:ext>
                </a:extLst>
              </p:cNvPr>
              <p:cNvSpPr/>
              <p:nvPr>
                <p:custDataLst>
                  <p:custData r:id="rId72"/>
                </p:custDataLst>
              </p:nvPr>
            </p:nvSpPr>
            <p:spPr>
              <a:xfrm>
                <a:off x="959737" y="2873263"/>
                <a:ext cx="4573279" cy="332644"/>
              </a:xfrm>
              <a:prstGeom prst="roundRect">
                <a:avLst>
                  <a:gd name="adj" fmla="val 3212"/>
                </a:avLst>
              </a:prstGeom>
              <a:noFill/>
              <a:ln>
                <a:solidFill>
                  <a:srgbClr val="D4D4D4"/>
                </a:solidFill>
              </a:ln>
              <a:effectLst>
                <a:outerShdw blurRad="12700" algn="ctr" rotWithShape="0">
                  <a:prstClr val="black">
                    <a:alpha val="3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pt-BR" sz="1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Nota fiscal de recebimento de stents periféricos auto expansível</a:t>
                </a:r>
                <a:endParaRPr lang="en-US" sz="1000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0" name="Content">
                <a:extLst>
                  <a:ext uri="{FF2B5EF4-FFF2-40B4-BE49-F238E27FC236}">
                    <a16:creationId xmlns:a16="http://schemas.microsoft.com/office/drawing/2014/main" id="{91657776-60D0-4561-9111-20E4DB5CBE48}"/>
                  </a:ext>
                </a:extLst>
              </p:cNvPr>
              <p:cNvSpPr txBox="1"/>
              <p:nvPr>
                <p:custDataLst>
                  <p:custData r:id="rId73"/>
                </p:custDataLst>
              </p:nvPr>
            </p:nvSpPr>
            <p:spPr>
              <a:xfrm>
                <a:off x="875773" y="2628001"/>
                <a:ext cx="1819437" cy="215444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sz="1100" b="1" dirty="0">
                    <a:solidFill>
                      <a:schemeClr val="bg2">
                        <a:lumMod val="50000"/>
                      </a:schemeClr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Descrição do documento</a:t>
                </a:r>
              </a:p>
            </p:txBody>
          </p:sp>
        </p:grpSp>
        <p:sp>
          <p:nvSpPr>
            <p:cNvPr id="148" name="Content">
              <a:extLst>
                <a:ext uri="{FF2B5EF4-FFF2-40B4-BE49-F238E27FC236}">
                  <a16:creationId xmlns:a16="http://schemas.microsoft.com/office/drawing/2014/main" id="{54273EE8-F652-4AE0-BBE2-481C96A74C43}"/>
                </a:ext>
              </a:extLst>
            </p:cNvPr>
            <p:cNvSpPr txBox="1"/>
            <p:nvPr>
              <p:custDataLst>
                <p:custData r:id="rId71"/>
              </p:custDataLst>
            </p:nvPr>
          </p:nvSpPr>
          <p:spPr>
            <a:xfrm>
              <a:off x="4507077" y="1957622"/>
              <a:ext cx="239168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*</a:t>
              </a:r>
            </a:p>
          </p:txBody>
        </p:sp>
      </p:grpSp>
      <p:sp>
        <p:nvSpPr>
          <p:cNvPr id="84" name="Retângulo: Cantos Arredondados 83">
            <a:extLst>
              <a:ext uri="{FF2B5EF4-FFF2-40B4-BE49-F238E27FC236}">
                <a16:creationId xmlns:a16="http://schemas.microsoft.com/office/drawing/2014/main" id="{086F5AF2-7F81-472C-B44D-EE6CD53D4A35}"/>
              </a:ext>
            </a:extLst>
          </p:cNvPr>
          <p:cNvSpPr/>
          <p:nvPr>
            <p:custDataLst>
              <p:custData r:id="rId10"/>
            </p:custDataLst>
          </p:nvPr>
        </p:nvSpPr>
        <p:spPr>
          <a:xfrm>
            <a:off x="2797783" y="2898938"/>
            <a:ext cx="2076450" cy="376327"/>
          </a:xfrm>
          <a:prstGeom prst="roundRect">
            <a:avLst>
              <a:gd name="adj" fmla="val 2204"/>
            </a:avLst>
          </a:prstGeom>
          <a:solidFill>
            <a:srgbClr val="D9D9D9"/>
          </a:solidFill>
          <a:ln w="19050"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Informação do Produto</a:t>
            </a:r>
          </a:p>
        </p:txBody>
      </p:sp>
      <p:grpSp>
        <p:nvGrpSpPr>
          <p:cNvPr id="86" name="Agrupar 85">
            <a:extLst>
              <a:ext uri="{FF2B5EF4-FFF2-40B4-BE49-F238E27FC236}">
                <a16:creationId xmlns:a16="http://schemas.microsoft.com/office/drawing/2014/main" id="{948DD8F7-116E-4769-8304-F824DD1DCB18}"/>
              </a:ext>
            </a:extLst>
          </p:cNvPr>
          <p:cNvGrpSpPr/>
          <p:nvPr/>
        </p:nvGrpSpPr>
        <p:grpSpPr>
          <a:xfrm>
            <a:off x="9113311" y="1980622"/>
            <a:ext cx="1480930" cy="588508"/>
            <a:chOff x="6100970" y="1983022"/>
            <a:chExt cx="1480930" cy="588508"/>
          </a:xfrm>
        </p:grpSpPr>
        <p:grpSp>
          <p:nvGrpSpPr>
            <p:cNvPr id="87" name="Agrupar 86">
              <a:extLst>
                <a:ext uri="{FF2B5EF4-FFF2-40B4-BE49-F238E27FC236}">
                  <a16:creationId xmlns:a16="http://schemas.microsoft.com/office/drawing/2014/main" id="{D1F332A2-C799-4FFA-B82C-7D44A446D7BF}"/>
                </a:ext>
              </a:extLst>
            </p:cNvPr>
            <p:cNvGrpSpPr/>
            <p:nvPr/>
          </p:nvGrpSpPr>
          <p:grpSpPr>
            <a:xfrm>
              <a:off x="6100970" y="1993624"/>
              <a:ext cx="1480930" cy="577906"/>
              <a:chOff x="2791059" y="2947903"/>
              <a:chExt cx="1480930" cy="577906"/>
            </a:xfrm>
          </p:grpSpPr>
          <p:grpSp>
            <p:nvGrpSpPr>
              <p:cNvPr id="89" name="Agrupar 88">
                <a:extLst>
                  <a:ext uri="{FF2B5EF4-FFF2-40B4-BE49-F238E27FC236}">
                    <a16:creationId xmlns:a16="http://schemas.microsoft.com/office/drawing/2014/main" id="{3E209A10-28C0-486C-BF78-AD9C98F7B439}"/>
                  </a:ext>
                </a:extLst>
              </p:cNvPr>
              <p:cNvGrpSpPr/>
              <p:nvPr>
                <p:custDataLst>
                  <p:custData r:id="rId67"/>
                </p:custDataLst>
              </p:nvPr>
            </p:nvGrpSpPr>
            <p:grpSpPr>
              <a:xfrm>
                <a:off x="2791059" y="2947903"/>
                <a:ext cx="1480930" cy="577906"/>
                <a:chOff x="875773" y="2628001"/>
                <a:chExt cx="1440099" cy="577906"/>
              </a:xfrm>
            </p:grpSpPr>
            <p:sp>
              <p:nvSpPr>
                <p:cNvPr id="92" name="Retângulo: Cantos Arredondados 91">
                  <a:extLst>
                    <a:ext uri="{FF2B5EF4-FFF2-40B4-BE49-F238E27FC236}">
                      <a16:creationId xmlns:a16="http://schemas.microsoft.com/office/drawing/2014/main" id="{A5C04588-8622-4406-B170-9293F9400E23}"/>
                    </a:ext>
                  </a:extLst>
                </p:cNvPr>
                <p:cNvSpPr/>
                <p:nvPr>
                  <p:custDataLst>
                    <p:custData r:id="rId68"/>
                  </p:custDataLst>
                </p:nvPr>
              </p:nvSpPr>
              <p:spPr>
                <a:xfrm>
                  <a:off x="959739" y="2873263"/>
                  <a:ext cx="1356133" cy="332644"/>
                </a:xfrm>
                <a:prstGeom prst="roundRect">
                  <a:avLst>
                    <a:gd name="adj" fmla="val 3212"/>
                  </a:avLst>
                </a:prstGeom>
                <a:solidFill>
                  <a:srgbClr val="D9D9D9"/>
                </a:solidFill>
                <a:ln>
                  <a:solidFill>
                    <a:srgbClr val="D4D4D4"/>
                  </a:solidFill>
                </a:ln>
                <a:effectLst>
                  <a:outerShdw blurRad="12700" algn="ctr" rotWithShape="0">
                    <a:prstClr val="black">
                      <a:alpha val="31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000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Segoe UI" pitchFamily="34" charset="0"/>
                      <a:cs typeface="Arial" panose="020B0604020202020204" pitchFamily="34" charset="0"/>
                    </a:rPr>
                    <a:t>Nota Fiscal</a:t>
                  </a:r>
                </a:p>
              </p:txBody>
            </p:sp>
            <p:sp>
              <p:nvSpPr>
                <p:cNvPr id="93" name="Content">
                  <a:extLst>
                    <a:ext uri="{FF2B5EF4-FFF2-40B4-BE49-F238E27FC236}">
                      <a16:creationId xmlns:a16="http://schemas.microsoft.com/office/drawing/2014/main" id="{EC3BCA2F-5561-4003-AE7E-398D43C58A07}"/>
                    </a:ext>
                  </a:extLst>
                </p:cNvPr>
                <p:cNvSpPr txBox="1"/>
                <p:nvPr>
                  <p:custDataLst>
                    <p:custData r:id="rId69"/>
                  </p:custDataLst>
                </p:nvPr>
              </p:nvSpPr>
              <p:spPr>
                <a:xfrm>
                  <a:off x="875773" y="2628001"/>
                  <a:ext cx="1262945" cy="215444"/>
                </a:xfrm>
                <a:prstGeom prst="rect">
                  <a:avLst/>
                </a:prstGeom>
                <a:noFill/>
              </p:spPr>
              <p:txBody>
                <a:bodyPr wrap="none" lIns="91440" tIns="18288" rIns="91440" bIns="27432" rtlCol="0" anchor="ctr" anchorCtr="0">
                  <a:spAutoFit/>
                </a:bodyPr>
                <a:lstStyle/>
                <a:p>
                  <a:r>
                    <a:rPr lang="en-US" sz="1100" b="1" dirty="0">
                      <a:solidFill>
                        <a:schemeClr val="bg2">
                          <a:lumMod val="50000"/>
                        </a:schemeClr>
                      </a:solidFill>
                      <a:latin typeface="Arial" panose="020B0604020202020204" pitchFamily="34" charset="0"/>
                      <a:ea typeface="Segoe UI" pitchFamily="34" charset="0"/>
                      <a:cs typeface="Arial" panose="020B0604020202020204" pitchFamily="34" charset="0"/>
                    </a:rPr>
                    <a:t>Tipo Documento</a:t>
                  </a:r>
                </a:p>
              </p:txBody>
            </p:sp>
          </p:grpSp>
          <p:sp>
            <p:nvSpPr>
              <p:cNvPr id="90" name="DownArrow">
                <a:extLst>
                  <a:ext uri="{FF2B5EF4-FFF2-40B4-BE49-F238E27FC236}">
                    <a16:creationId xmlns:a16="http://schemas.microsoft.com/office/drawing/2014/main" id="{31F84D65-CAB7-47F2-9496-AC3018D5DE0B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4075556" y="3354375"/>
                <a:ext cx="81307" cy="48767"/>
              </a:xfrm>
              <a:prstGeom prst="triangle">
                <a:avLst/>
              </a:prstGeom>
              <a:solidFill>
                <a:srgbClr val="FFFFFF">
                  <a:lumMod val="75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square" rtlCol="0" anchor="ctr"/>
              <a:lstStyle/>
              <a:p>
                <a:pPr algn="ctr"/>
                <a:endParaRPr lang="en-US" sz="2400" dirty="0"/>
              </a:p>
            </p:txBody>
          </p:sp>
        </p:grpSp>
        <p:sp>
          <p:nvSpPr>
            <p:cNvPr id="88" name="Content">
              <a:extLst>
                <a:ext uri="{FF2B5EF4-FFF2-40B4-BE49-F238E27FC236}">
                  <a16:creationId xmlns:a16="http://schemas.microsoft.com/office/drawing/2014/main" id="{96EBCC04-D983-40AA-B509-202984478D16}"/>
                </a:ext>
              </a:extLst>
            </p:cNvPr>
            <p:cNvSpPr txBox="1"/>
            <p:nvPr>
              <p:custDataLst>
                <p:custData r:id="rId66"/>
              </p:custDataLst>
            </p:nvPr>
          </p:nvSpPr>
          <p:spPr>
            <a:xfrm>
              <a:off x="7280139" y="1983022"/>
              <a:ext cx="239168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*</a:t>
              </a:r>
            </a:p>
          </p:txBody>
        </p:sp>
      </p:grpSp>
      <p:grpSp>
        <p:nvGrpSpPr>
          <p:cNvPr id="94" name="Agrupar 93">
            <a:extLst>
              <a:ext uri="{FF2B5EF4-FFF2-40B4-BE49-F238E27FC236}">
                <a16:creationId xmlns:a16="http://schemas.microsoft.com/office/drawing/2014/main" id="{10B69C54-2F1B-494B-BBE1-31F32A1B8878}"/>
              </a:ext>
            </a:extLst>
          </p:cNvPr>
          <p:cNvGrpSpPr/>
          <p:nvPr>
            <p:custDataLst>
              <p:custData r:id="rId11"/>
            </p:custDataLst>
          </p:nvPr>
        </p:nvGrpSpPr>
        <p:grpSpPr>
          <a:xfrm>
            <a:off x="6290434" y="1993624"/>
            <a:ext cx="1983018" cy="577906"/>
            <a:chOff x="875773" y="2628001"/>
            <a:chExt cx="1928340" cy="577906"/>
          </a:xfrm>
        </p:grpSpPr>
        <p:sp>
          <p:nvSpPr>
            <p:cNvPr id="95" name="Retângulo: Cantos Arredondados 94">
              <a:extLst>
                <a:ext uri="{FF2B5EF4-FFF2-40B4-BE49-F238E27FC236}">
                  <a16:creationId xmlns:a16="http://schemas.microsoft.com/office/drawing/2014/main" id="{BE7DF277-1511-4B80-AFAD-8267D2E42D89}"/>
                </a:ext>
              </a:extLst>
            </p:cNvPr>
            <p:cNvSpPr/>
            <p:nvPr>
              <p:custDataLst>
                <p:custData r:id="rId64"/>
              </p:custDataLst>
            </p:nvPr>
          </p:nvSpPr>
          <p:spPr>
            <a:xfrm>
              <a:off x="959738" y="2873263"/>
              <a:ext cx="1844375" cy="332644"/>
            </a:xfrm>
            <a:prstGeom prst="roundRect">
              <a:avLst>
                <a:gd name="adj" fmla="val 3212"/>
              </a:avLst>
            </a:prstGeom>
            <a:solidFill>
              <a:srgbClr val="D9D9D9"/>
            </a:solidFill>
            <a:ln>
              <a:solidFill>
                <a:srgbClr val="D4D4D4"/>
              </a:solidFill>
            </a:ln>
            <a:effectLst>
              <a:outerShdw blurRad="12700" algn="ctr" rotWithShape="0">
                <a:prstClr val="black">
                  <a:alpha val="3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rgbClr val="000000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201809280002</a:t>
              </a:r>
            </a:p>
          </p:txBody>
        </p:sp>
        <p:sp>
          <p:nvSpPr>
            <p:cNvPr id="96" name="Content">
              <a:extLst>
                <a:ext uri="{FF2B5EF4-FFF2-40B4-BE49-F238E27FC236}">
                  <a16:creationId xmlns:a16="http://schemas.microsoft.com/office/drawing/2014/main" id="{9EF0A37E-B9DA-4695-B4D4-F44189A6195A}"/>
                </a:ext>
              </a:extLst>
            </p:cNvPr>
            <p:cNvSpPr txBox="1"/>
            <p:nvPr>
              <p:custDataLst>
                <p:custData r:id="rId65"/>
              </p:custDataLst>
            </p:nvPr>
          </p:nvSpPr>
          <p:spPr>
            <a:xfrm>
              <a:off x="875773" y="2628001"/>
              <a:ext cx="1844376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Nº Doc. Entrada existente</a:t>
              </a:r>
            </a:p>
          </p:txBody>
        </p:sp>
      </p:grpSp>
      <p:grpSp>
        <p:nvGrpSpPr>
          <p:cNvPr id="97" name="Agrupar 96">
            <a:extLst>
              <a:ext uri="{FF2B5EF4-FFF2-40B4-BE49-F238E27FC236}">
                <a16:creationId xmlns:a16="http://schemas.microsoft.com/office/drawing/2014/main" id="{169214B2-932F-4220-B9CB-676BE4E5EF6F}"/>
              </a:ext>
            </a:extLst>
          </p:cNvPr>
          <p:cNvGrpSpPr/>
          <p:nvPr>
            <p:custDataLst>
              <p:custData r:id="rId12"/>
            </p:custDataLst>
          </p:nvPr>
        </p:nvGrpSpPr>
        <p:grpSpPr>
          <a:xfrm>
            <a:off x="9203624" y="5061439"/>
            <a:ext cx="1258678" cy="577906"/>
            <a:chOff x="875773" y="2628001"/>
            <a:chExt cx="1223975" cy="577906"/>
          </a:xfrm>
        </p:grpSpPr>
        <p:sp>
          <p:nvSpPr>
            <p:cNvPr id="98" name="Retângulo: Cantos Arredondados 97">
              <a:extLst>
                <a:ext uri="{FF2B5EF4-FFF2-40B4-BE49-F238E27FC236}">
                  <a16:creationId xmlns:a16="http://schemas.microsoft.com/office/drawing/2014/main" id="{07D2520E-9B2B-4043-ADA0-707901FB729C}"/>
                </a:ext>
              </a:extLst>
            </p:cNvPr>
            <p:cNvSpPr/>
            <p:nvPr>
              <p:custDataLst>
                <p:custData r:id="rId62"/>
              </p:custDataLst>
            </p:nvPr>
          </p:nvSpPr>
          <p:spPr>
            <a:xfrm>
              <a:off x="959738" y="2873263"/>
              <a:ext cx="1140009" cy="332644"/>
            </a:xfrm>
            <a:prstGeom prst="roundRect">
              <a:avLst>
                <a:gd name="adj" fmla="val 3212"/>
              </a:avLst>
            </a:prstGeom>
            <a:noFill/>
            <a:ln>
              <a:solidFill>
                <a:srgbClr val="D4D4D4"/>
              </a:solidFill>
            </a:ln>
            <a:effectLst>
              <a:outerShdw blurRad="12700" algn="ctr" rotWithShape="0">
                <a:prstClr val="black">
                  <a:alpha val="3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rgbClr val="000000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29/09/2018</a:t>
              </a:r>
            </a:p>
          </p:txBody>
        </p:sp>
        <p:sp>
          <p:nvSpPr>
            <p:cNvPr id="152" name="Content">
              <a:extLst>
                <a:ext uri="{FF2B5EF4-FFF2-40B4-BE49-F238E27FC236}">
                  <a16:creationId xmlns:a16="http://schemas.microsoft.com/office/drawing/2014/main" id="{145ECD0A-8116-4519-A5F5-E2CE85DDC967}"/>
                </a:ext>
              </a:extLst>
            </p:cNvPr>
            <p:cNvSpPr txBox="1"/>
            <p:nvPr>
              <p:custDataLst>
                <p:custData r:id="rId63"/>
              </p:custDataLst>
            </p:nvPr>
          </p:nvSpPr>
          <p:spPr>
            <a:xfrm>
              <a:off x="875773" y="2628001"/>
              <a:ext cx="1223975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Data de Entrada</a:t>
              </a:r>
            </a:p>
          </p:txBody>
        </p:sp>
      </p:grpSp>
      <p:grpSp>
        <p:nvGrpSpPr>
          <p:cNvPr id="153" name="Agrupar 152">
            <a:extLst>
              <a:ext uri="{FF2B5EF4-FFF2-40B4-BE49-F238E27FC236}">
                <a16:creationId xmlns:a16="http://schemas.microsoft.com/office/drawing/2014/main" id="{5A115D79-9269-4F2E-B873-A6468048EDA7}"/>
              </a:ext>
            </a:extLst>
          </p:cNvPr>
          <p:cNvGrpSpPr/>
          <p:nvPr>
            <p:custDataLst>
              <p:custData r:id="rId13"/>
            </p:custDataLst>
          </p:nvPr>
        </p:nvGrpSpPr>
        <p:grpSpPr>
          <a:xfrm>
            <a:off x="3593312" y="4191177"/>
            <a:ext cx="918625" cy="577906"/>
            <a:chOff x="875773" y="2628001"/>
            <a:chExt cx="893297" cy="577906"/>
          </a:xfrm>
        </p:grpSpPr>
        <p:sp>
          <p:nvSpPr>
            <p:cNvPr id="154" name="Retângulo: Cantos Arredondados 153">
              <a:extLst>
                <a:ext uri="{FF2B5EF4-FFF2-40B4-BE49-F238E27FC236}">
                  <a16:creationId xmlns:a16="http://schemas.microsoft.com/office/drawing/2014/main" id="{C5E9B3EB-E649-4610-AA63-6AAC32C2CEB0}"/>
                </a:ext>
              </a:extLst>
            </p:cNvPr>
            <p:cNvSpPr/>
            <p:nvPr>
              <p:custDataLst>
                <p:custData r:id="rId60"/>
              </p:custDataLst>
            </p:nvPr>
          </p:nvSpPr>
          <p:spPr>
            <a:xfrm>
              <a:off x="959738" y="2873263"/>
              <a:ext cx="809332" cy="332644"/>
            </a:xfrm>
            <a:prstGeom prst="roundRect">
              <a:avLst>
                <a:gd name="adj" fmla="val 3212"/>
              </a:avLst>
            </a:prstGeom>
            <a:noFill/>
            <a:ln>
              <a:solidFill>
                <a:srgbClr val="D4D4D4"/>
              </a:solidFill>
            </a:ln>
            <a:effectLst>
              <a:outerShdw blurRad="12700" algn="ctr" rotWithShape="0">
                <a:prstClr val="black">
                  <a:alpha val="3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rgbClr val="000000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36</a:t>
              </a:r>
            </a:p>
          </p:txBody>
        </p:sp>
        <p:sp>
          <p:nvSpPr>
            <p:cNvPr id="155" name="Content">
              <a:extLst>
                <a:ext uri="{FF2B5EF4-FFF2-40B4-BE49-F238E27FC236}">
                  <a16:creationId xmlns:a16="http://schemas.microsoft.com/office/drawing/2014/main" id="{DF539480-F1A0-4684-9D76-BDBA471112A7}"/>
                </a:ext>
              </a:extLst>
            </p:cNvPr>
            <p:cNvSpPr txBox="1"/>
            <p:nvPr>
              <p:custDataLst>
                <p:custData r:id="rId61"/>
              </p:custDataLst>
            </p:nvPr>
          </p:nvSpPr>
          <p:spPr>
            <a:xfrm>
              <a:off x="875773" y="2628001"/>
              <a:ext cx="809332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Qtd. Itens</a:t>
              </a:r>
            </a:p>
          </p:txBody>
        </p:sp>
      </p:grpSp>
      <p:grpSp>
        <p:nvGrpSpPr>
          <p:cNvPr id="156" name="Agrupar 155">
            <a:extLst>
              <a:ext uri="{FF2B5EF4-FFF2-40B4-BE49-F238E27FC236}">
                <a16:creationId xmlns:a16="http://schemas.microsoft.com/office/drawing/2014/main" id="{9084E62B-3F7C-4AC7-B40F-3D0E860C3EB2}"/>
              </a:ext>
            </a:extLst>
          </p:cNvPr>
          <p:cNvGrpSpPr/>
          <p:nvPr>
            <p:custDataLst>
              <p:custData r:id="rId14"/>
            </p:custDataLst>
          </p:nvPr>
        </p:nvGrpSpPr>
        <p:grpSpPr>
          <a:xfrm>
            <a:off x="4778355" y="4186751"/>
            <a:ext cx="1361082" cy="577906"/>
            <a:chOff x="875773" y="2628001"/>
            <a:chExt cx="1323554" cy="577906"/>
          </a:xfrm>
        </p:grpSpPr>
        <p:sp>
          <p:nvSpPr>
            <p:cNvPr id="157" name="Retângulo: Cantos Arredondados 156">
              <a:extLst>
                <a:ext uri="{FF2B5EF4-FFF2-40B4-BE49-F238E27FC236}">
                  <a16:creationId xmlns:a16="http://schemas.microsoft.com/office/drawing/2014/main" id="{EE42F058-82AF-4C43-8755-5E80CD0DAB89}"/>
                </a:ext>
              </a:extLst>
            </p:cNvPr>
            <p:cNvSpPr/>
            <p:nvPr>
              <p:custDataLst>
                <p:custData r:id="rId58"/>
              </p:custDataLst>
            </p:nvPr>
          </p:nvSpPr>
          <p:spPr>
            <a:xfrm>
              <a:off x="959737" y="2873263"/>
              <a:ext cx="1239590" cy="332644"/>
            </a:xfrm>
            <a:prstGeom prst="roundRect">
              <a:avLst>
                <a:gd name="adj" fmla="val 3212"/>
              </a:avLst>
            </a:prstGeom>
            <a:noFill/>
            <a:ln>
              <a:solidFill>
                <a:srgbClr val="D4D4D4"/>
              </a:solidFill>
            </a:ln>
            <a:effectLst>
              <a:outerShdw blurRad="12700" algn="ctr" rotWithShape="0">
                <a:prstClr val="black">
                  <a:alpha val="3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rgbClr val="000000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R$ 987,80</a:t>
              </a:r>
            </a:p>
          </p:txBody>
        </p:sp>
        <p:sp>
          <p:nvSpPr>
            <p:cNvPr id="158" name="Content">
              <a:extLst>
                <a:ext uri="{FF2B5EF4-FFF2-40B4-BE49-F238E27FC236}">
                  <a16:creationId xmlns:a16="http://schemas.microsoft.com/office/drawing/2014/main" id="{0E43CCD6-D825-4623-A912-953EDD9A9720}"/>
                </a:ext>
              </a:extLst>
            </p:cNvPr>
            <p:cNvSpPr txBox="1"/>
            <p:nvPr>
              <p:custDataLst>
                <p:custData r:id="rId59"/>
              </p:custDataLst>
            </p:nvPr>
          </p:nvSpPr>
          <p:spPr>
            <a:xfrm>
              <a:off x="875773" y="2628001"/>
              <a:ext cx="1077446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Valor Unitário</a:t>
              </a:r>
            </a:p>
          </p:txBody>
        </p:sp>
      </p:grpSp>
      <p:grpSp>
        <p:nvGrpSpPr>
          <p:cNvPr id="159" name="Agrupar 158">
            <a:extLst>
              <a:ext uri="{FF2B5EF4-FFF2-40B4-BE49-F238E27FC236}">
                <a16:creationId xmlns:a16="http://schemas.microsoft.com/office/drawing/2014/main" id="{763D4419-5F4C-47B0-8C7B-65CD7803FC8D}"/>
              </a:ext>
            </a:extLst>
          </p:cNvPr>
          <p:cNvGrpSpPr/>
          <p:nvPr>
            <p:custDataLst>
              <p:custData r:id="rId15"/>
            </p:custDataLst>
          </p:nvPr>
        </p:nvGrpSpPr>
        <p:grpSpPr>
          <a:xfrm>
            <a:off x="6499292" y="4189361"/>
            <a:ext cx="1913907" cy="577906"/>
            <a:chOff x="875773" y="2628001"/>
            <a:chExt cx="1861134" cy="577906"/>
          </a:xfrm>
        </p:grpSpPr>
        <p:sp>
          <p:nvSpPr>
            <p:cNvPr id="160" name="Retângulo: Cantos Arredondados 159">
              <a:extLst>
                <a:ext uri="{FF2B5EF4-FFF2-40B4-BE49-F238E27FC236}">
                  <a16:creationId xmlns:a16="http://schemas.microsoft.com/office/drawing/2014/main" id="{19BB4B3D-E3B6-45C3-B341-7E41E7A00DDB}"/>
                </a:ext>
              </a:extLst>
            </p:cNvPr>
            <p:cNvSpPr/>
            <p:nvPr>
              <p:custDataLst>
                <p:custData r:id="rId56"/>
              </p:custDataLst>
            </p:nvPr>
          </p:nvSpPr>
          <p:spPr>
            <a:xfrm>
              <a:off x="959737" y="2873263"/>
              <a:ext cx="1777170" cy="332644"/>
            </a:xfrm>
            <a:prstGeom prst="roundRect">
              <a:avLst>
                <a:gd name="adj" fmla="val 3212"/>
              </a:avLst>
            </a:prstGeom>
            <a:noFill/>
            <a:ln>
              <a:solidFill>
                <a:srgbClr val="D4D4D4"/>
              </a:solidFill>
            </a:ln>
            <a:effectLst>
              <a:outerShdw blurRad="12700" algn="ctr" rotWithShape="0">
                <a:prstClr val="black">
                  <a:alpha val="3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rgbClr val="000000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R$ 35.560,80</a:t>
              </a:r>
            </a:p>
          </p:txBody>
        </p:sp>
        <p:sp>
          <p:nvSpPr>
            <p:cNvPr id="161" name="Content">
              <a:extLst>
                <a:ext uri="{FF2B5EF4-FFF2-40B4-BE49-F238E27FC236}">
                  <a16:creationId xmlns:a16="http://schemas.microsoft.com/office/drawing/2014/main" id="{6151F8E2-FCA4-4EE9-87A7-8F5589206658}"/>
                </a:ext>
              </a:extLst>
            </p:cNvPr>
            <p:cNvSpPr txBox="1"/>
            <p:nvPr>
              <p:custDataLst>
                <p:custData r:id="rId57"/>
              </p:custDataLst>
            </p:nvPr>
          </p:nvSpPr>
          <p:spPr>
            <a:xfrm>
              <a:off x="875773" y="2628001"/>
              <a:ext cx="1802288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Valor Total dos Produtos</a:t>
              </a:r>
            </a:p>
          </p:txBody>
        </p:sp>
      </p:grpSp>
      <p:grpSp>
        <p:nvGrpSpPr>
          <p:cNvPr id="162" name="Agrupar 161">
            <a:extLst>
              <a:ext uri="{FF2B5EF4-FFF2-40B4-BE49-F238E27FC236}">
                <a16:creationId xmlns:a16="http://schemas.microsoft.com/office/drawing/2014/main" id="{60011365-2BE6-4C21-83C9-D3D62390B3E1}"/>
              </a:ext>
            </a:extLst>
          </p:cNvPr>
          <p:cNvGrpSpPr/>
          <p:nvPr>
            <p:custDataLst>
              <p:custData r:id="rId16"/>
            </p:custDataLst>
          </p:nvPr>
        </p:nvGrpSpPr>
        <p:grpSpPr>
          <a:xfrm>
            <a:off x="2474897" y="3401450"/>
            <a:ext cx="615657" cy="577906"/>
            <a:chOff x="875774" y="2628001"/>
            <a:chExt cx="598683" cy="577906"/>
          </a:xfrm>
        </p:grpSpPr>
        <p:sp>
          <p:nvSpPr>
            <p:cNvPr id="163" name="Retângulo: Cantos Arredondados 162">
              <a:extLst>
                <a:ext uri="{FF2B5EF4-FFF2-40B4-BE49-F238E27FC236}">
                  <a16:creationId xmlns:a16="http://schemas.microsoft.com/office/drawing/2014/main" id="{F0C8B46B-6CF1-4785-B37E-8D2001FABC46}"/>
                </a:ext>
              </a:extLst>
            </p:cNvPr>
            <p:cNvSpPr/>
            <p:nvPr>
              <p:custDataLst>
                <p:custData r:id="rId54"/>
              </p:custDataLst>
            </p:nvPr>
          </p:nvSpPr>
          <p:spPr>
            <a:xfrm>
              <a:off x="959738" y="2873263"/>
              <a:ext cx="514719" cy="332644"/>
            </a:xfrm>
            <a:prstGeom prst="roundRect">
              <a:avLst>
                <a:gd name="adj" fmla="val 3212"/>
              </a:avLst>
            </a:prstGeom>
            <a:solidFill>
              <a:srgbClr val="D9D9D9"/>
            </a:solidFill>
            <a:ln>
              <a:solidFill>
                <a:srgbClr val="D4D4D4"/>
              </a:solidFill>
            </a:ln>
            <a:effectLst>
              <a:outerShdw blurRad="12700" algn="ctr" rotWithShape="0">
                <a:prstClr val="black">
                  <a:alpha val="3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rgbClr val="000000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14</a:t>
              </a:r>
            </a:p>
          </p:txBody>
        </p:sp>
        <p:sp>
          <p:nvSpPr>
            <p:cNvPr id="164" name="Content">
              <a:extLst>
                <a:ext uri="{FF2B5EF4-FFF2-40B4-BE49-F238E27FC236}">
                  <a16:creationId xmlns:a16="http://schemas.microsoft.com/office/drawing/2014/main" id="{66D44E03-AA36-46AC-B66C-3E07CDA26A6F}"/>
                </a:ext>
              </a:extLst>
            </p:cNvPr>
            <p:cNvSpPr txBox="1"/>
            <p:nvPr>
              <p:custDataLst>
                <p:custData r:id="rId55"/>
              </p:custDataLst>
            </p:nvPr>
          </p:nvSpPr>
          <p:spPr>
            <a:xfrm>
              <a:off x="875774" y="2628001"/>
              <a:ext cx="514718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Série</a:t>
              </a:r>
            </a:p>
          </p:txBody>
        </p:sp>
      </p:grpSp>
      <p:grpSp>
        <p:nvGrpSpPr>
          <p:cNvPr id="165" name="Agrupar 164">
            <a:extLst>
              <a:ext uri="{FF2B5EF4-FFF2-40B4-BE49-F238E27FC236}">
                <a16:creationId xmlns:a16="http://schemas.microsoft.com/office/drawing/2014/main" id="{4BEAF65A-1EC4-46D3-AA94-0AEBB37C48BF}"/>
              </a:ext>
            </a:extLst>
          </p:cNvPr>
          <p:cNvGrpSpPr/>
          <p:nvPr>
            <p:custDataLst>
              <p:custData r:id="rId17"/>
            </p:custDataLst>
          </p:nvPr>
        </p:nvGrpSpPr>
        <p:grpSpPr>
          <a:xfrm>
            <a:off x="8689740" y="4200764"/>
            <a:ext cx="1853392" cy="577906"/>
            <a:chOff x="875773" y="2628001"/>
            <a:chExt cx="1802288" cy="577906"/>
          </a:xfrm>
        </p:grpSpPr>
        <p:sp>
          <p:nvSpPr>
            <p:cNvPr id="167" name="Retângulo: Cantos Arredondados 166">
              <a:extLst>
                <a:ext uri="{FF2B5EF4-FFF2-40B4-BE49-F238E27FC236}">
                  <a16:creationId xmlns:a16="http://schemas.microsoft.com/office/drawing/2014/main" id="{EA7309C3-9217-4146-9475-BE16BB2E51A3}"/>
                </a:ext>
              </a:extLst>
            </p:cNvPr>
            <p:cNvSpPr/>
            <p:nvPr>
              <p:custDataLst>
                <p:custData r:id="rId52"/>
              </p:custDataLst>
            </p:nvPr>
          </p:nvSpPr>
          <p:spPr>
            <a:xfrm>
              <a:off x="959737" y="2873263"/>
              <a:ext cx="1718324" cy="332644"/>
            </a:xfrm>
            <a:prstGeom prst="roundRect">
              <a:avLst>
                <a:gd name="adj" fmla="val 3212"/>
              </a:avLst>
            </a:prstGeom>
            <a:noFill/>
            <a:ln>
              <a:solidFill>
                <a:srgbClr val="D4D4D4"/>
              </a:solidFill>
            </a:ln>
            <a:effectLst>
              <a:outerShdw blurRad="12700" algn="ctr" rotWithShape="0">
                <a:prstClr val="black">
                  <a:alpha val="3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rgbClr val="000000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R$ 35.723,30</a:t>
              </a:r>
            </a:p>
          </p:txBody>
        </p:sp>
        <p:sp>
          <p:nvSpPr>
            <p:cNvPr id="168" name="Content">
              <a:extLst>
                <a:ext uri="{FF2B5EF4-FFF2-40B4-BE49-F238E27FC236}">
                  <a16:creationId xmlns:a16="http://schemas.microsoft.com/office/drawing/2014/main" id="{6816A9D0-AC35-45BB-87CB-447CD7294854}"/>
                </a:ext>
              </a:extLst>
            </p:cNvPr>
            <p:cNvSpPr txBox="1"/>
            <p:nvPr>
              <p:custDataLst>
                <p:custData r:id="rId53"/>
              </p:custDataLst>
            </p:nvPr>
          </p:nvSpPr>
          <p:spPr>
            <a:xfrm>
              <a:off x="875773" y="2628001"/>
              <a:ext cx="1428176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Valor Total da Nota</a:t>
              </a:r>
            </a:p>
          </p:txBody>
        </p:sp>
      </p:grpSp>
      <p:grpSp>
        <p:nvGrpSpPr>
          <p:cNvPr id="169" name="Agrupar 168">
            <a:extLst>
              <a:ext uri="{FF2B5EF4-FFF2-40B4-BE49-F238E27FC236}">
                <a16:creationId xmlns:a16="http://schemas.microsoft.com/office/drawing/2014/main" id="{B9204297-1E2D-4055-B518-AD9F98B0989D}"/>
              </a:ext>
            </a:extLst>
          </p:cNvPr>
          <p:cNvGrpSpPr/>
          <p:nvPr>
            <p:custDataLst>
              <p:custData r:id="rId18"/>
            </p:custDataLst>
          </p:nvPr>
        </p:nvGrpSpPr>
        <p:grpSpPr>
          <a:xfrm>
            <a:off x="952813" y="5066240"/>
            <a:ext cx="5544428" cy="577906"/>
            <a:chOff x="875774" y="2628001"/>
            <a:chExt cx="5391563" cy="577906"/>
          </a:xfrm>
        </p:grpSpPr>
        <p:sp>
          <p:nvSpPr>
            <p:cNvPr id="170" name="Retângulo: Cantos Arredondados 169">
              <a:extLst>
                <a:ext uri="{FF2B5EF4-FFF2-40B4-BE49-F238E27FC236}">
                  <a16:creationId xmlns:a16="http://schemas.microsoft.com/office/drawing/2014/main" id="{633A31B1-ABD8-4A4B-B284-D45B9E0260A5}"/>
                </a:ext>
              </a:extLst>
            </p:cNvPr>
            <p:cNvSpPr/>
            <p:nvPr>
              <p:custDataLst>
                <p:custData r:id="rId50"/>
              </p:custDataLst>
            </p:nvPr>
          </p:nvSpPr>
          <p:spPr>
            <a:xfrm>
              <a:off x="959736" y="2873263"/>
              <a:ext cx="5307601" cy="332644"/>
            </a:xfrm>
            <a:prstGeom prst="roundRect">
              <a:avLst>
                <a:gd name="adj" fmla="val 3212"/>
              </a:avLst>
            </a:prstGeom>
            <a:solidFill>
              <a:srgbClr val="D9D9D9"/>
            </a:solidFill>
            <a:ln>
              <a:solidFill>
                <a:srgbClr val="D4D4D4"/>
              </a:solidFill>
            </a:ln>
            <a:effectLst>
              <a:outerShdw blurRad="12700" algn="ctr" rotWithShape="0">
                <a:prstClr val="black">
                  <a:alpha val="3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Sistema de stent periférico autoexpansível de initinil pulsar - 35 - 7.0X170MMX135CM</a:t>
              </a:r>
              <a:endParaRPr lang="en-US" sz="1000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1" name="Content">
              <a:extLst>
                <a:ext uri="{FF2B5EF4-FFF2-40B4-BE49-F238E27FC236}">
                  <a16:creationId xmlns:a16="http://schemas.microsoft.com/office/drawing/2014/main" id="{E0A945B1-9B59-4D03-A133-4DBC48D53A5A}"/>
                </a:ext>
              </a:extLst>
            </p:cNvPr>
            <p:cNvSpPr txBox="1"/>
            <p:nvPr>
              <p:custDataLst>
                <p:custData r:id="rId51"/>
              </p:custDataLst>
            </p:nvPr>
          </p:nvSpPr>
          <p:spPr>
            <a:xfrm>
              <a:off x="875774" y="2628001"/>
              <a:ext cx="1605883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Descrição do Produto</a:t>
              </a:r>
            </a:p>
          </p:txBody>
        </p:sp>
      </p:grpSp>
      <p:grpSp>
        <p:nvGrpSpPr>
          <p:cNvPr id="172" name="Agrupar 171">
            <a:extLst>
              <a:ext uri="{FF2B5EF4-FFF2-40B4-BE49-F238E27FC236}">
                <a16:creationId xmlns:a16="http://schemas.microsoft.com/office/drawing/2014/main" id="{5105B8F8-50D6-4417-9A39-C199291D9076}"/>
              </a:ext>
            </a:extLst>
          </p:cNvPr>
          <p:cNvGrpSpPr/>
          <p:nvPr>
            <p:custDataLst>
              <p:custData r:id="rId19"/>
            </p:custDataLst>
          </p:nvPr>
        </p:nvGrpSpPr>
        <p:grpSpPr>
          <a:xfrm>
            <a:off x="6856081" y="5066240"/>
            <a:ext cx="918625" cy="577906"/>
            <a:chOff x="875773" y="2628001"/>
            <a:chExt cx="893297" cy="577906"/>
          </a:xfrm>
        </p:grpSpPr>
        <p:sp>
          <p:nvSpPr>
            <p:cNvPr id="173" name="Retângulo: Cantos Arredondados 172">
              <a:extLst>
                <a:ext uri="{FF2B5EF4-FFF2-40B4-BE49-F238E27FC236}">
                  <a16:creationId xmlns:a16="http://schemas.microsoft.com/office/drawing/2014/main" id="{EABA00AE-02FE-4F0D-BE2F-B4852383A92C}"/>
                </a:ext>
              </a:extLst>
            </p:cNvPr>
            <p:cNvSpPr/>
            <p:nvPr>
              <p:custDataLst>
                <p:custData r:id="rId48"/>
              </p:custDataLst>
            </p:nvPr>
          </p:nvSpPr>
          <p:spPr>
            <a:xfrm>
              <a:off x="959738" y="2873263"/>
              <a:ext cx="809332" cy="332644"/>
            </a:xfrm>
            <a:prstGeom prst="roundRect">
              <a:avLst>
                <a:gd name="adj" fmla="val 3212"/>
              </a:avLst>
            </a:prstGeom>
            <a:solidFill>
              <a:srgbClr val="D9D9D9"/>
            </a:solidFill>
            <a:ln>
              <a:solidFill>
                <a:srgbClr val="D4D4D4"/>
              </a:solidFill>
            </a:ln>
            <a:effectLst>
              <a:outerShdw blurRad="12700" algn="ctr" rotWithShape="0">
                <a:prstClr val="black">
                  <a:alpha val="3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rgbClr val="000000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1641</a:t>
              </a:r>
            </a:p>
          </p:txBody>
        </p:sp>
        <p:sp>
          <p:nvSpPr>
            <p:cNvPr id="174" name="Content">
              <a:extLst>
                <a:ext uri="{FF2B5EF4-FFF2-40B4-BE49-F238E27FC236}">
                  <a16:creationId xmlns:a16="http://schemas.microsoft.com/office/drawing/2014/main" id="{880E3DD5-6D6B-4D5F-B46D-8B06AAC8AB7C}"/>
                </a:ext>
              </a:extLst>
            </p:cNvPr>
            <p:cNvSpPr txBox="1"/>
            <p:nvPr>
              <p:custDataLst>
                <p:custData r:id="rId49"/>
              </p:custDataLst>
            </p:nvPr>
          </p:nvSpPr>
          <p:spPr>
            <a:xfrm>
              <a:off x="875773" y="2628001"/>
              <a:ext cx="561482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CFOP</a:t>
              </a:r>
            </a:p>
          </p:txBody>
        </p:sp>
      </p:grpSp>
      <p:grpSp>
        <p:nvGrpSpPr>
          <p:cNvPr id="175" name="Agrupar 174">
            <a:extLst>
              <a:ext uri="{FF2B5EF4-FFF2-40B4-BE49-F238E27FC236}">
                <a16:creationId xmlns:a16="http://schemas.microsoft.com/office/drawing/2014/main" id="{29407667-887D-4A84-A9B7-6BFFA9E52154}"/>
              </a:ext>
            </a:extLst>
          </p:cNvPr>
          <p:cNvGrpSpPr/>
          <p:nvPr/>
        </p:nvGrpSpPr>
        <p:grpSpPr>
          <a:xfrm>
            <a:off x="7934485" y="5066240"/>
            <a:ext cx="918625" cy="577906"/>
            <a:chOff x="6207285" y="4888440"/>
            <a:chExt cx="918625" cy="577906"/>
          </a:xfrm>
        </p:grpSpPr>
        <p:grpSp>
          <p:nvGrpSpPr>
            <p:cNvPr id="176" name="Agrupar 175">
              <a:extLst>
                <a:ext uri="{FF2B5EF4-FFF2-40B4-BE49-F238E27FC236}">
                  <a16:creationId xmlns:a16="http://schemas.microsoft.com/office/drawing/2014/main" id="{6E0EDA78-7E4A-44EF-A25E-9A1F8F6A061A}"/>
                </a:ext>
              </a:extLst>
            </p:cNvPr>
            <p:cNvGrpSpPr/>
            <p:nvPr>
              <p:custDataLst>
                <p:custData r:id="rId45"/>
              </p:custDataLst>
            </p:nvPr>
          </p:nvGrpSpPr>
          <p:grpSpPr>
            <a:xfrm>
              <a:off x="6207285" y="4888440"/>
              <a:ext cx="918625" cy="577906"/>
              <a:chOff x="875773" y="2628001"/>
              <a:chExt cx="893297" cy="577906"/>
            </a:xfrm>
          </p:grpSpPr>
          <p:sp>
            <p:nvSpPr>
              <p:cNvPr id="178" name="Retângulo: Cantos Arredondados 177">
                <a:extLst>
                  <a:ext uri="{FF2B5EF4-FFF2-40B4-BE49-F238E27FC236}">
                    <a16:creationId xmlns:a16="http://schemas.microsoft.com/office/drawing/2014/main" id="{CD6F1D3D-1B81-42CA-8488-CF0CD23EB45C}"/>
                  </a:ext>
                </a:extLst>
              </p:cNvPr>
              <p:cNvSpPr/>
              <p:nvPr>
                <p:custDataLst>
                  <p:custData r:id="rId46"/>
                </p:custDataLst>
              </p:nvPr>
            </p:nvSpPr>
            <p:spPr>
              <a:xfrm>
                <a:off x="959738" y="2873263"/>
                <a:ext cx="809332" cy="332644"/>
              </a:xfrm>
              <a:prstGeom prst="roundRect">
                <a:avLst>
                  <a:gd name="adj" fmla="val 3212"/>
                </a:avLst>
              </a:prstGeom>
              <a:solidFill>
                <a:srgbClr val="D9D9D9"/>
              </a:solidFill>
              <a:ln>
                <a:solidFill>
                  <a:srgbClr val="D4D4D4"/>
                </a:solidFill>
              </a:ln>
              <a:effectLst>
                <a:outerShdw blurRad="12700" algn="ctr" rotWithShape="0">
                  <a:prstClr val="black">
                    <a:alpha val="3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dirty="0">
                    <a:solidFill>
                      <a:srgbClr val="000000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CX</a:t>
                </a:r>
              </a:p>
            </p:txBody>
          </p:sp>
          <p:sp>
            <p:nvSpPr>
              <p:cNvPr id="179" name="Content">
                <a:extLst>
                  <a:ext uri="{FF2B5EF4-FFF2-40B4-BE49-F238E27FC236}">
                    <a16:creationId xmlns:a16="http://schemas.microsoft.com/office/drawing/2014/main" id="{4AFE9270-30E9-4EAF-9C7A-4CB1BEE44EB5}"/>
                  </a:ext>
                </a:extLst>
              </p:cNvPr>
              <p:cNvSpPr txBox="1"/>
              <p:nvPr>
                <p:custDataLst>
                  <p:custData r:id="rId47"/>
                </p:custDataLst>
              </p:nvPr>
            </p:nvSpPr>
            <p:spPr>
              <a:xfrm>
                <a:off x="875773" y="2628001"/>
                <a:ext cx="722039" cy="215444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sz="1100" b="1" dirty="0">
                    <a:solidFill>
                      <a:schemeClr val="bg2">
                        <a:lumMod val="50000"/>
                      </a:schemeClr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Unidade</a:t>
                </a:r>
              </a:p>
            </p:txBody>
          </p:sp>
        </p:grpSp>
        <p:sp>
          <p:nvSpPr>
            <p:cNvPr id="177" name="DownArrow">
              <a:extLst>
                <a:ext uri="{FF2B5EF4-FFF2-40B4-BE49-F238E27FC236}">
                  <a16:creationId xmlns:a16="http://schemas.microsoft.com/office/drawing/2014/main" id="{9CB67D9D-AC36-4C33-88BA-EEA2BAE63947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962496" y="5283661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180" name="Agrupar 179">
            <a:extLst>
              <a:ext uri="{FF2B5EF4-FFF2-40B4-BE49-F238E27FC236}">
                <a16:creationId xmlns:a16="http://schemas.microsoft.com/office/drawing/2014/main" id="{A43DDF13-2A85-4894-B432-0153FF379043}"/>
              </a:ext>
            </a:extLst>
          </p:cNvPr>
          <p:cNvGrpSpPr/>
          <p:nvPr/>
        </p:nvGrpSpPr>
        <p:grpSpPr>
          <a:xfrm>
            <a:off x="967958" y="3407272"/>
            <a:ext cx="1258677" cy="577906"/>
            <a:chOff x="967958" y="3407272"/>
            <a:chExt cx="1258677" cy="577906"/>
          </a:xfrm>
        </p:grpSpPr>
        <p:grpSp>
          <p:nvGrpSpPr>
            <p:cNvPr id="181" name="Agrupar 180">
              <a:extLst>
                <a:ext uri="{FF2B5EF4-FFF2-40B4-BE49-F238E27FC236}">
                  <a16:creationId xmlns:a16="http://schemas.microsoft.com/office/drawing/2014/main" id="{E88EE3B0-5C01-4F2B-A85D-99917DCDC54B}"/>
                </a:ext>
              </a:extLst>
            </p:cNvPr>
            <p:cNvGrpSpPr/>
            <p:nvPr>
              <p:custDataLst>
                <p:custData r:id="rId41"/>
              </p:custDataLst>
            </p:nvPr>
          </p:nvGrpSpPr>
          <p:grpSpPr>
            <a:xfrm>
              <a:off x="967958" y="3407272"/>
              <a:ext cx="1258677" cy="577906"/>
              <a:chOff x="875773" y="2628001"/>
              <a:chExt cx="1223974" cy="577906"/>
            </a:xfrm>
          </p:grpSpPr>
          <p:sp>
            <p:nvSpPr>
              <p:cNvPr id="183" name="Retângulo: Cantos Arredondados 182">
                <a:extLst>
                  <a:ext uri="{FF2B5EF4-FFF2-40B4-BE49-F238E27FC236}">
                    <a16:creationId xmlns:a16="http://schemas.microsoft.com/office/drawing/2014/main" id="{C7AE6DD7-6F7C-40EC-A4E3-DAC11AF328E1}"/>
                  </a:ext>
                </a:extLst>
              </p:cNvPr>
              <p:cNvSpPr/>
              <p:nvPr>
                <p:custDataLst>
                  <p:custData r:id="rId43"/>
                </p:custDataLst>
              </p:nvPr>
            </p:nvSpPr>
            <p:spPr>
              <a:xfrm>
                <a:off x="959738" y="2873263"/>
                <a:ext cx="1140009" cy="332644"/>
              </a:xfrm>
              <a:prstGeom prst="roundRect">
                <a:avLst>
                  <a:gd name="adj" fmla="val 3212"/>
                </a:avLst>
              </a:prstGeom>
              <a:solidFill>
                <a:srgbClr val="D9D9D9"/>
              </a:solidFill>
              <a:ln>
                <a:solidFill>
                  <a:srgbClr val="D4D4D4"/>
                </a:solidFill>
              </a:ln>
              <a:effectLst>
                <a:outerShdw blurRad="12700" algn="ctr" rotWithShape="0">
                  <a:prstClr val="black">
                    <a:alpha val="3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dirty="0">
                    <a:solidFill>
                      <a:srgbClr val="000000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988564</a:t>
                </a:r>
              </a:p>
            </p:txBody>
          </p:sp>
          <p:sp>
            <p:nvSpPr>
              <p:cNvPr id="184" name="Content">
                <a:extLst>
                  <a:ext uri="{FF2B5EF4-FFF2-40B4-BE49-F238E27FC236}">
                    <a16:creationId xmlns:a16="http://schemas.microsoft.com/office/drawing/2014/main" id="{3E876CDB-3628-42D0-B6A4-DA68DF89924E}"/>
                  </a:ext>
                </a:extLst>
              </p:cNvPr>
              <p:cNvSpPr txBox="1"/>
              <p:nvPr>
                <p:custDataLst>
                  <p:custData r:id="rId44"/>
                </p:custDataLst>
              </p:nvPr>
            </p:nvSpPr>
            <p:spPr>
              <a:xfrm>
                <a:off x="875773" y="2628001"/>
                <a:ext cx="698657" cy="215444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sz="1100" b="1" dirty="0">
                    <a:solidFill>
                      <a:schemeClr val="bg2">
                        <a:lumMod val="50000"/>
                      </a:schemeClr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Número</a:t>
                </a:r>
              </a:p>
            </p:txBody>
          </p:sp>
        </p:grpSp>
        <p:sp>
          <p:nvSpPr>
            <p:cNvPr id="182" name="Content">
              <a:extLst>
                <a:ext uri="{FF2B5EF4-FFF2-40B4-BE49-F238E27FC236}">
                  <a16:creationId xmlns:a16="http://schemas.microsoft.com/office/drawing/2014/main" id="{0F1DB264-2833-4B70-835A-017EB1546C9D}"/>
                </a:ext>
              </a:extLst>
            </p:cNvPr>
            <p:cNvSpPr txBox="1"/>
            <p:nvPr>
              <p:custDataLst>
                <p:custData r:id="rId42"/>
              </p:custDataLst>
            </p:nvPr>
          </p:nvSpPr>
          <p:spPr>
            <a:xfrm>
              <a:off x="1578022" y="3432416"/>
              <a:ext cx="239168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*</a:t>
              </a:r>
            </a:p>
          </p:txBody>
        </p:sp>
      </p:grpSp>
      <p:sp>
        <p:nvSpPr>
          <p:cNvPr id="185" name="Content">
            <a:extLst>
              <a:ext uri="{FF2B5EF4-FFF2-40B4-BE49-F238E27FC236}">
                <a16:creationId xmlns:a16="http://schemas.microsoft.com/office/drawing/2014/main" id="{1390C7B6-0071-43CB-ABC9-E4D4DDD97311}"/>
              </a:ext>
            </a:extLst>
          </p:cNvPr>
          <p:cNvSpPr txBox="1"/>
          <p:nvPr>
            <p:custDataLst>
              <p:custData r:id="rId20"/>
            </p:custDataLst>
          </p:nvPr>
        </p:nvSpPr>
        <p:spPr>
          <a:xfrm>
            <a:off x="2884624" y="3369705"/>
            <a:ext cx="239168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*</a:t>
            </a:r>
          </a:p>
        </p:txBody>
      </p:sp>
      <p:grpSp>
        <p:nvGrpSpPr>
          <p:cNvPr id="186" name="Agrupar 185">
            <a:extLst>
              <a:ext uri="{FF2B5EF4-FFF2-40B4-BE49-F238E27FC236}">
                <a16:creationId xmlns:a16="http://schemas.microsoft.com/office/drawing/2014/main" id="{5F603C44-D043-4840-98E3-5D179DDCAD1F}"/>
              </a:ext>
            </a:extLst>
          </p:cNvPr>
          <p:cNvGrpSpPr/>
          <p:nvPr/>
        </p:nvGrpSpPr>
        <p:grpSpPr>
          <a:xfrm>
            <a:off x="6845138" y="3379132"/>
            <a:ext cx="3738943" cy="593346"/>
            <a:chOff x="3373056" y="3379132"/>
            <a:chExt cx="3738943" cy="593346"/>
          </a:xfrm>
        </p:grpSpPr>
        <p:grpSp>
          <p:nvGrpSpPr>
            <p:cNvPr id="187" name="Agrupar 186">
              <a:extLst>
                <a:ext uri="{FF2B5EF4-FFF2-40B4-BE49-F238E27FC236}">
                  <a16:creationId xmlns:a16="http://schemas.microsoft.com/office/drawing/2014/main" id="{AB4CC1D9-1D03-469A-B707-AE4D7A164307}"/>
                </a:ext>
              </a:extLst>
            </p:cNvPr>
            <p:cNvGrpSpPr/>
            <p:nvPr>
              <p:custDataLst>
                <p:custData r:id="rId37"/>
              </p:custDataLst>
            </p:nvPr>
          </p:nvGrpSpPr>
          <p:grpSpPr>
            <a:xfrm>
              <a:off x="3373056" y="3394572"/>
              <a:ext cx="3738943" cy="577906"/>
              <a:chOff x="875774" y="2628001"/>
              <a:chExt cx="3635857" cy="577906"/>
            </a:xfrm>
          </p:grpSpPr>
          <p:sp>
            <p:nvSpPr>
              <p:cNvPr id="189" name="Retângulo: Cantos Arredondados 188">
                <a:extLst>
                  <a:ext uri="{FF2B5EF4-FFF2-40B4-BE49-F238E27FC236}">
                    <a16:creationId xmlns:a16="http://schemas.microsoft.com/office/drawing/2014/main" id="{C431EBE9-C254-4CDD-AE88-E56B3984D11C}"/>
                  </a:ext>
                </a:extLst>
              </p:cNvPr>
              <p:cNvSpPr/>
              <p:nvPr>
                <p:custDataLst>
                  <p:custData r:id="rId39"/>
                </p:custDataLst>
              </p:nvPr>
            </p:nvSpPr>
            <p:spPr>
              <a:xfrm>
                <a:off x="959736" y="2873263"/>
                <a:ext cx="3551895" cy="332644"/>
              </a:xfrm>
              <a:prstGeom prst="roundRect">
                <a:avLst>
                  <a:gd name="adj" fmla="val 3212"/>
                </a:avLst>
              </a:prstGeom>
              <a:solidFill>
                <a:srgbClr val="D9D9D9"/>
              </a:solidFill>
              <a:ln>
                <a:solidFill>
                  <a:srgbClr val="D4D4D4"/>
                </a:solidFill>
              </a:ln>
              <a:effectLst>
                <a:outerShdw blurRad="12700" algn="ctr" rotWithShape="0">
                  <a:prstClr val="black">
                    <a:alpha val="3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pt-BR" sz="1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3117.0213.4813.0901.9535.5501.4000.9685.6412.3415.7638</a:t>
                </a:r>
              </a:p>
            </p:txBody>
          </p:sp>
          <p:sp>
            <p:nvSpPr>
              <p:cNvPr id="190" name="Content">
                <a:extLst>
                  <a:ext uri="{FF2B5EF4-FFF2-40B4-BE49-F238E27FC236}">
                    <a16:creationId xmlns:a16="http://schemas.microsoft.com/office/drawing/2014/main" id="{EDFE0F91-3D80-48E2-8B8A-EC0218C8867A}"/>
                  </a:ext>
                </a:extLst>
              </p:cNvPr>
              <p:cNvSpPr txBox="1"/>
              <p:nvPr>
                <p:custDataLst>
                  <p:custData r:id="rId40"/>
                </p:custDataLst>
              </p:nvPr>
            </p:nvSpPr>
            <p:spPr>
              <a:xfrm>
                <a:off x="875774" y="2628001"/>
                <a:ext cx="592659" cy="215444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sz="1100" b="1" dirty="0">
                    <a:solidFill>
                      <a:schemeClr val="bg2">
                        <a:lumMod val="50000"/>
                      </a:schemeClr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Chave</a:t>
                </a:r>
              </a:p>
            </p:txBody>
          </p:sp>
        </p:grpSp>
        <p:sp>
          <p:nvSpPr>
            <p:cNvPr id="188" name="Content">
              <a:extLst>
                <a:ext uri="{FF2B5EF4-FFF2-40B4-BE49-F238E27FC236}">
                  <a16:creationId xmlns:a16="http://schemas.microsoft.com/office/drawing/2014/main" id="{7FA60373-F571-4F87-9544-70A80617FA03}"/>
                </a:ext>
              </a:extLst>
            </p:cNvPr>
            <p:cNvSpPr txBox="1"/>
            <p:nvPr>
              <p:custDataLst>
                <p:custData r:id="rId38"/>
              </p:custDataLst>
            </p:nvPr>
          </p:nvSpPr>
          <p:spPr>
            <a:xfrm>
              <a:off x="3853522" y="3379132"/>
              <a:ext cx="239168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*</a:t>
              </a:r>
            </a:p>
          </p:txBody>
        </p:sp>
      </p:grpSp>
      <p:grpSp>
        <p:nvGrpSpPr>
          <p:cNvPr id="191" name="Agrupar 190">
            <a:extLst>
              <a:ext uri="{FF2B5EF4-FFF2-40B4-BE49-F238E27FC236}">
                <a16:creationId xmlns:a16="http://schemas.microsoft.com/office/drawing/2014/main" id="{C0FAB6C9-F3F0-4DB5-A5C6-B494F8D5109B}"/>
              </a:ext>
            </a:extLst>
          </p:cNvPr>
          <p:cNvGrpSpPr/>
          <p:nvPr/>
        </p:nvGrpSpPr>
        <p:grpSpPr>
          <a:xfrm>
            <a:off x="964794" y="4149252"/>
            <a:ext cx="2261511" cy="625039"/>
            <a:chOff x="7369247" y="3354317"/>
            <a:chExt cx="2261511" cy="625039"/>
          </a:xfrm>
        </p:grpSpPr>
        <p:grpSp>
          <p:nvGrpSpPr>
            <p:cNvPr id="192" name="Agrupar 191">
              <a:extLst>
                <a:ext uri="{FF2B5EF4-FFF2-40B4-BE49-F238E27FC236}">
                  <a16:creationId xmlns:a16="http://schemas.microsoft.com/office/drawing/2014/main" id="{ED039078-9FA5-4D50-9079-303B543C69B3}"/>
                </a:ext>
              </a:extLst>
            </p:cNvPr>
            <p:cNvGrpSpPr/>
            <p:nvPr>
              <p:custDataLst>
                <p:custData r:id="rId33"/>
              </p:custDataLst>
            </p:nvPr>
          </p:nvGrpSpPr>
          <p:grpSpPr>
            <a:xfrm>
              <a:off x="7369247" y="3401450"/>
              <a:ext cx="2261511" cy="577906"/>
              <a:chOff x="875774" y="2628001"/>
              <a:chExt cx="2199159" cy="577906"/>
            </a:xfrm>
          </p:grpSpPr>
          <p:sp>
            <p:nvSpPr>
              <p:cNvPr id="194" name="Retângulo: Cantos Arredondados 193">
                <a:extLst>
                  <a:ext uri="{FF2B5EF4-FFF2-40B4-BE49-F238E27FC236}">
                    <a16:creationId xmlns:a16="http://schemas.microsoft.com/office/drawing/2014/main" id="{A9B11C33-7B63-4467-9A9D-0AB962800A35}"/>
                  </a:ext>
                </a:extLst>
              </p:cNvPr>
              <p:cNvSpPr/>
              <p:nvPr>
                <p:custDataLst>
                  <p:custData r:id="rId35"/>
                </p:custDataLst>
              </p:nvPr>
            </p:nvSpPr>
            <p:spPr>
              <a:xfrm>
                <a:off x="959738" y="2873263"/>
                <a:ext cx="2115195" cy="332644"/>
              </a:xfrm>
              <a:prstGeom prst="roundRect">
                <a:avLst>
                  <a:gd name="adj" fmla="val 3212"/>
                </a:avLst>
              </a:prstGeom>
              <a:solidFill>
                <a:srgbClr val="D9D9D9"/>
              </a:solidFill>
              <a:ln>
                <a:solidFill>
                  <a:srgbClr val="D4D4D4"/>
                </a:solidFill>
              </a:ln>
              <a:effectLst>
                <a:outerShdw blurRad="12700" algn="ctr" rotWithShape="0">
                  <a:prstClr val="black">
                    <a:alpha val="3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dirty="0">
                    <a:solidFill>
                      <a:srgbClr val="000000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Venda de mercadoria, destinada</a:t>
                </a:r>
              </a:p>
            </p:txBody>
          </p:sp>
          <p:sp>
            <p:nvSpPr>
              <p:cNvPr id="195" name="Content">
                <a:extLst>
                  <a:ext uri="{FF2B5EF4-FFF2-40B4-BE49-F238E27FC236}">
                    <a16:creationId xmlns:a16="http://schemas.microsoft.com/office/drawing/2014/main" id="{3463BFF7-A2FC-425B-AD59-7C028E59DBD0}"/>
                  </a:ext>
                </a:extLst>
              </p:cNvPr>
              <p:cNvSpPr txBox="1"/>
              <p:nvPr>
                <p:custDataLst>
                  <p:custData r:id="rId36"/>
                </p:custDataLst>
              </p:nvPr>
            </p:nvSpPr>
            <p:spPr>
              <a:xfrm>
                <a:off x="875774" y="2628001"/>
                <a:ext cx="759450" cy="215444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sz="1100" b="1" dirty="0">
                    <a:solidFill>
                      <a:schemeClr val="bg2">
                        <a:lumMod val="50000"/>
                      </a:schemeClr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Natureza</a:t>
                </a:r>
              </a:p>
            </p:txBody>
          </p:sp>
        </p:grpSp>
        <p:sp>
          <p:nvSpPr>
            <p:cNvPr id="193" name="Content">
              <a:extLst>
                <a:ext uri="{FF2B5EF4-FFF2-40B4-BE49-F238E27FC236}">
                  <a16:creationId xmlns:a16="http://schemas.microsoft.com/office/drawing/2014/main" id="{F10ECB9F-30D8-406D-B026-F5A1409D4867}"/>
                </a:ext>
              </a:extLst>
            </p:cNvPr>
            <p:cNvSpPr txBox="1"/>
            <p:nvPr>
              <p:custDataLst>
                <p:custData r:id="rId34"/>
              </p:custDataLst>
            </p:nvPr>
          </p:nvSpPr>
          <p:spPr>
            <a:xfrm>
              <a:off x="8030645" y="3354317"/>
              <a:ext cx="239168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*</a:t>
              </a:r>
            </a:p>
          </p:txBody>
        </p:sp>
      </p:grpSp>
      <p:sp>
        <p:nvSpPr>
          <p:cNvPr id="196" name="Content">
            <a:extLst>
              <a:ext uri="{FF2B5EF4-FFF2-40B4-BE49-F238E27FC236}">
                <a16:creationId xmlns:a16="http://schemas.microsoft.com/office/drawing/2014/main" id="{04447D62-94FC-41E6-9E04-5E7B5DB97C51}"/>
              </a:ext>
            </a:extLst>
          </p:cNvPr>
          <p:cNvSpPr txBox="1"/>
          <p:nvPr>
            <p:custDataLst>
              <p:custData r:id="rId21"/>
            </p:custDataLst>
          </p:nvPr>
        </p:nvSpPr>
        <p:spPr>
          <a:xfrm>
            <a:off x="10315326" y="5040101"/>
            <a:ext cx="239168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*</a:t>
            </a:r>
          </a:p>
        </p:txBody>
      </p:sp>
      <p:grpSp>
        <p:nvGrpSpPr>
          <p:cNvPr id="197" name="Agrupar 196">
            <a:extLst>
              <a:ext uri="{FF2B5EF4-FFF2-40B4-BE49-F238E27FC236}">
                <a16:creationId xmlns:a16="http://schemas.microsoft.com/office/drawing/2014/main" id="{C6AAAFC5-824A-45AA-B566-C0002C2112C3}"/>
              </a:ext>
            </a:extLst>
          </p:cNvPr>
          <p:cNvGrpSpPr/>
          <p:nvPr/>
        </p:nvGrpSpPr>
        <p:grpSpPr>
          <a:xfrm>
            <a:off x="3590606" y="3395110"/>
            <a:ext cx="2719282" cy="577906"/>
            <a:chOff x="967958" y="4204796"/>
            <a:chExt cx="2719282" cy="577906"/>
          </a:xfrm>
        </p:grpSpPr>
        <p:grpSp>
          <p:nvGrpSpPr>
            <p:cNvPr id="198" name="Agrupar 197">
              <a:extLst>
                <a:ext uri="{FF2B5EF4-FFF2-40B4-BE49-F238E27FC236}">
                  <a16:creationId xmlns:a16="http://schemas.microsoft.com/office/drawing/2014/main" id="{1EFE3614-877C-4500-98B4-5099FB6118D6}"/>
                </a:ext>
              </a:extLst>
            </p:cNvPr>
            <p:cNvGrpSpPr/>
            <p:nvPr>
              <p:custDataLst>
                <p:custData r:id="rId29"/>
              </p:custDataLst>
            </p:nvPr>
          </p:nvGrpSpPr>
          <p:grpSpPr>
            <a:xfrm>
              <a:off x="967958" y="4204796"/>
              <a:ext cx="2719282" cy="577906"/>
              <a:chOff x="875774" y="2628001"/>
              <a:chExt cx="2644309" cy="577906"/>
            </a:xfrm>
          </p:grpSpPr>
          <p:sp>
            <p:nvSpPr>
              <p:cNvPr id="200" name="Retângulo: Cantos Arredondados 199">
                <a:extLst>
                  <a:ext uri="{FF2B5EF4-FFF2-40B4-BE49-F238E27FC236}">
                    <a16:creationId xmlns:a16="http://schemas.microsoft.com/office/drawing/2014/main" id="{6E9CAEEA-D4C4-42F7-9641-C2094472FC7E}"/>
                  </a:ext>
                </a:extLst>
              </p:cNvPr>
              <p:cNvSpPr/>
              <p:nvPr>
                <p:custDataLst>
                  <p:custData r:id="rId31"/>
                </p:custDataLst>
              </p:nvPr>
            </p:nvSpPr>
            <p:spPr>
              <a:xfrm>
                <a:off x="959737" y="2873263"/>
                <a:ext cx="2560346" cy="332644"/>
              </a:xfrm>
              <a:prstGeom prst="roundRect">
                <a:avLst>
                  <a:gd name="adj" fmla="val 3212"/>
                </a:avLst>
              </a:prstGeom>
              <a:solidFill>
                <a:srgbClr val="D9D9D9"/>
              </a:solidFill>
              <a:ln>
                <a:solidFill>
                  <a:srgbClr val="D4D4D4"/>
                </a:solidFill>
              </a:ln>
              <a:effectLst>
                <a:outerShdw blurRad="12700" algn="ctr" rotWithShape="0">
                  <a:prstClr val="black">
                    <a:alpha val="3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pt-BR" sz="1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BIOTRONIK COMERCIAL MEDICA LTDA</a:t>
                </a:r>
                <a:endParaRPr lang="en-US" sz="1000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1" name="Content">
                <a:extLst>
                  <a:ext uri="{FF2B5EF4-FFF2-40B4-BE49-F238E27FC236}">
                    <a16:creationId xmlns:a16="http://schemas.microsoft.com/office/drawing/2014/main" id="{AAABC515-78A8-4B62-9A67-3B4EBC60C275}"/>
                  </a:ext>
                </a:extLst>
              </p:cNvPr>
              <p:cNvSpPr txBox="1"/>
              <p:nvPr>
                <p:custDataLst>
                  <p:custData r:id="rId32"/>
                </p:custDataLst>
              </p:nvPr>
            </p:nvSpPr>
            <p:spPr>
              <a:xfrm>
                <a:off x="875774" y="2628001"/>
                <a:ext cx="935596" cy="215444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sz="1100" b="1" dirty="0">
                    <a:solidFill>
                      <a:schemeClr val="bg2">
                        <a:lumMod val="50000"/>
                      </a:schemeClr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Fornecedor</a:t>
                </a:r>
              </a:p>
            </p:txBody>
          </p:sp>
        </p:grpSp>
        <p:sp>
          <p:nvSpPr>
            <p:cNvPr id="199" name="Content">
              <a:extLst>
                <a:ext uri="{FF2B5EF4-FFF2-40B4-BE49-F238E27FC236}">
                  <a16:creationId xmlns:a16="http://schemas.microsoft.com/office/drawing/2014/main" id="{DE1A3F6E-926C-4165-A57E-AB986308850E}"/>
                </a:ext>
              </a:extLst>
            </p:cNvPr>
            <p:cNvSpPr txBox="1"/>
            <p:nvPr>
              <p:custDataLst>
                <p:custData r:id="rId30"/>
              </p:custDataLst>
            </p:nvPr>
          </p:nvSpPr>
          <p:spPr>
            <a:xfrm>
              <a:off x="1817710" y="4204796"/>
              <a:ext cx="239168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*</a:t>
              </a:r>
            </a:p>
          </p:txBody>
        </p:sp>
      </p:grpSp>
      <p:sp>
        <p:nvSpPr>
          <p:cNvPr id="202" name="Content">
            <a:extLst>
              <a:ext uri="{FF2B5EF4-FFF2-40B4-BE49-F238E27FC236}">
                <a16:creationId xmlns:a16="http://schemas.microsoft.com/office/drawing/2014/main" id="{4E812369-E20D-441A-8AB1-D7D14AAAF1E2}"/>
              </a:ext>
            </a:extLst>
          </p:cNvPr>
          <p:cNvSpPr txBox="1"/>
          <p:nvPr>
            <p:custDataLst>
              <p:custData r:id="rId22"/>
            </p:custDataLst>
          </p:nvPr>
        </p:nvSpPr>
        <p:spPr>
          <a:xfrm>
            <a:off x="4306007" y="4182828"/>
            <a:ext cx="239168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203" name="Content">
            <a:extLst>
              <a:ext uri="{FF2B5EF4-FFF2-40B4-BE49-F238E27FC236}">
                <a16:creationId xmlns:a16="http://schemas.microsoft.com/office/drawing/2014/main" id="{61AF1EB7-3F63-4E9D-A92E-E2048F9989BE}"/>
              </a:ext>
            </a:extLst>
          </p:cNvPr>
          <p:cNvSpPr txBox="1"/>
          <p:nvPr>
            <p:custDataLst>
              <p:custData r:id="rId23"/>
            </p:custDataLst>
          </p:nvPr>
        </p:nvSpPr>
        <p:spPr>
          <a:xfrm>
            <a:off x="5740698" y="4195954"/>
            <a:ext cx="239168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204" name="Content">
            <a:extLst>
              <a:ext uri="{FF2B5EF4-FFF2-40B4-BE49-F238E27FC236}">
                <a16:creationId xmlns:a16="http://schemas.microsoft.com/office/drawing/2014/main" id="{EAB7248C-B75D-411A-94AB-6BAA92941C4C}"/>
              </a:ext>
            </a:extLst>
          </p:cNvPr>
          <p:cNvSpPr txBox="1"/>
          <p:nvPr>
            <p:custDataLst>
              <p:custData r:id="rId24"/>
            </p:custDataLst>
          </p:nvPr>
        </p:nvSpPr>
        <p:spPr>
          <a:xfrm>
            <a:off x="2459839" y="5057145"/>
            <a:ext cx="239168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205" name="Content">
            <a:extLst>
              <a:ext uri="{FF2B5EF4-FFF2-40B4-BE49-F238E27FC236}">
                <a16:creationId xmlns:a16="http://schemas.microsoft.com/office/drawing/2014/main" id="{4D9E6D85-54A1-4AF7-8463-03100395773A}"/>
              </a:ext>
            </a:extLst>
          </p:cNvPr>
          <p:cNvSpPr txBox="1"/>
          <p:nvPr>
            <p:custDataLst>
              <p:custData r:id="rId25"/>
            </p:custDataLst>
          </p:nvPr>
        </p:nvSpPr>
        <p:spPr>
          <a:xfrm>
            <a:off x="7265883" y="5029435"/>
            <a:ext cx="239168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206" name="Content">
            <a:extLst>
              <a:ext uri="{FF2B5EF4-FFF2-40B4-BE49-F238E27FC236}">
                <a16:creationId xmlns:a16="http://schemas.microsoft.com/office/drawing/2014/main" id="{B3D4D8CA-5602-4193-AEAC-AA4CC23CD450}"/>
              </a:ext>
            </a:extLst>
          </p:cNvPr>
          <p:cNvSpPr txBox="1"/>
          <p:nvPr>
            <p:custDataLst>
              <p:custData r:id="rId26"/>
            </p:custDataLst>
          </p:nvPr>
        </p:nvSpPr>
        <p:spPr>
          <a:xfrm>
            <a:off x="8531835" y="5054348"/>
            <a:ext cx="239168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207" name="Content">
            <a:extLst>
              <a:ext uri="{FF2B5EF4-FFF2-40B4-BE49-F238E27FC236}">
                <a16:creationId xmlns:a16="http://schemas.microsoft.com/office/drawing/2014/main" id="{31C2C7C0-F0D8-44C2-B589-F0CF68CBFB8F}"/>
              </a:ext>
            </a:extLst>
          </p:cNvPr>
          <p:cNvSpPr txBox="1"/>
          <p:nvPr>
            <p:custDataLst>
              <p:custData r:id="rId27"/>
            </p:custDataLst>
          </p:nvPr>
        </p:nvSpPr>
        <p:spPr>
          <a:xfrm>
            <a:off x="8252961" y="4166282"/>
            <a:ext cx="239168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208" name="Content">
            <a:extLst>
              <a:ext uri="{FF2B5EF4-FFF2-40B4-BE49-F238E27FC236}">
                <a16:creationId xmlns:a16="http://schemas.microsoft.com/office/drawing/2014/main" id="{1C66E633-5305-48E9-8AD7-56CD103EF1DE}"/>
              </a:ext>
            </a:extLst>
          </p:cNvPr>
          <p:cNvSpPr txBox="1"/>
          <p:nvPr>
            <p:custDataLst>
              <p:custData r:id="rId28"/>
            </p:custDataLst>
          </p:nvPr>
        </p:nvSpPr>
        <p:spPr>
          <a:xfrm>
            <a:off x="10007856" y="4177685"/>
            <a:ext cx="239168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4744213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youts de storyboar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.xml"/></Relationships>
</file>

<file path=customXml/_rels/item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.xml"/></Relationships>
</file>

<file path=customXml/_rels/item1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.xml"/></Relationships>
</file>

<file path=customXml/_rels/item1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.xml"/></Relationships>
</file>

<file path=customXml/_rels/item1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.xml"/></Relationships>
</file>

<file path=customXml/_rels/item1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.xml"/></Relationships>
</file>

<file path=customXml/_rels/item1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.xml"/></Relationships>
</file>

<file path=customXml/_rels/item1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.xml"/></Relationships>
</file>

<file path=customXml/_rels/item1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.xml"/></Relationships>
</file>

<file path=customXml/_rels/item1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.xml"/></Relationships>
</file>

<file path=customXml/_rels/item1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.xml"/></Relationships>
</file>

<file path=customXml/_rels/item1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.xml"/></Relationships>
</file>

<file path=customXml/_rels/item1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.xml"/></Relationships>
</file>

<file path=customXml/_rels/item1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.xml"/></Relationships>
</file>

<file path=customXml/_rels/item1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.xml"/></Relationships>
</file>

<file path=customXml/_rels/item1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6.xml"/></Relationships>
</file>

<file path=customXml/_rels/item1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7.xml"/></Relationships>
</file>

<file path=customXml/_rels/item1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8.xml"/></Relationships>
</file>

<file path=customXml/_rels/item1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9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0.xml"/></Relationships>
</file>

<file path=customXml/_rels/item1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1.xml"/></Relationships>
</file>

<file path=customXml/_rels/item1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2.xml"/></Relationships>
</file>

<file path=customXml/_rels/item1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3.xml"/></Relationships>
</file>

<file path=customXml/_rels/item1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4.xml"/></Relationships>
</file>

<file path=customXml/_rels/item1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5.xml"/></Relationships>
</file>

<file path=customXml/_rels/item1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6.xml"/></Relationships>
</file>

<file path=customXml/_rels/item1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7.xml"/></Relationships>
</file>

<file path=customXml/_rels/item1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8.xml"/></Relationships>
</file>

<file path=customXml/_rels/item1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9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0.xml"/></Relationships>
</file>

<file path=customXml/_rels/item1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1.xml"/></Relationships>
</file>

<file path=customXml/_rels/item1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2.xml"/></Relationships>
</file>

<file path=customXml/_rels/item1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3.xml"/></Relationships>
</file>

<file path=customXml/_rels/item1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4.xml"/></Relationships>
</file>

<file path=customXml/_rels/item1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5.xml"/></Relationships>
</file>

<file path=customXml/_rels/item1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6.xml"/></Relationships>
</file>

<file path=customXml/_rels/item1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7.xml"/></Relationships>
</file>

<file path=customXml/_rels/item1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8.xml"/></Relationships>
</file>

<file path=customXml/_rels/item1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9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0.xml"/></Relationships>
</file>

<file path=customXml/_rels/item1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1.xml"/></Relationships>
</file>

<file path=customXml/_rels/item1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2.xml"/></Relationships>
</file>

<file path=customXml/_rels/item1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3.xml"/></Relationships>
</file>

<file path=customXml/_rels/item1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4.xml"/></Relationships>
</file>

<file path=customXml/_rels/item1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5.xml"/></Relationships>
</file>

<file path=customXml/_rels/item1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6.xml"/></Relationships>
</file>

<file path=customXml/_rels/item1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7.xml"/></Relationships>
</file>

<file path=customXml/_rels/item1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8.xml"/></Relationships>
</file>

<file path=customXml/_rels/item1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9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0.xml"/></Relationships>
</file>

<file path=customXml/_rels/item1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1.xml"/></Relationships>
</file>

<file path=customXml/_rels/item1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2.xml"/></Relationships>
</file>

<file path=customXml/_rels/item1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3.xml"/></Relationships>
</file>

<file path=customXml/_rels/item1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4.xml"/></Relationships>
</file>

<file path=customXml/_rels/item1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5.xml"/></Relationships>
</file>

<file path=customXml/_rels/item1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6.xml"/></Relationships>
</file>

<file path=customXml/_rels/item1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7.xml"/></Relationships>
</file>

<file path=customXml/_rels/item1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8.xml"/></Relationships>
</file>

<file path=customXml/_rels/item1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9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0.xml"/></Relationships>
</file>

<file path=customXml/_rels/item1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1.xml"/></Relationships>
</file>

<file path=customXml/_rels/item1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2.xml"/></Relationships>
</file>

<file path=customXml/_rels/item1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3.xml"/></Relationships>
</file>

<file path=customXml/_rels/item1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4.xml"/></Relationships>
</file>

<file path=customXml/_rels/item1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5.xml"/></Relationships>
</file>

<file path=customXml/_rels/item1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6.xml"/></Relationships>
</file>

<file path=customXml/_rels/item1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7.xml"/></Relationships>
</file>

<file path=customXml/_rels/item1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8.xml"/></Relationships>
</file>

<file path=customXml/_rels/item1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9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0.xml"/></Relationships>
</file>

<file path=customXml/_rels/item1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1.xml"/></Relationships>
</file>

<file path=customXml/_rels/item1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2.xml"/></Relationships>
</file>

<file path=customXml/_rels/item1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3.xml"/></Relationships>
</file>

<file path=customXml/_rels/item1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4.xml"/></Relationships>
</file>

<file path=customXml/_rels/item1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5.xml"/></Relationships>
</file>

<file path=customXml/_rels/item1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6.xml"/></Relationships>
</file>

<file path=customXml/_rels/item1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7.xml"/></Relationships>
</file>

<file path=customXml/_rels/item1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8.xml"/></Relationships>
</file>

<file path=customXml/_rels/item1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9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0.xml"/></Relationships>
</file>

<file path=customXml/_rels/item1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1.xml"/></Relationships>
</file>

<file path=customXml/_rels/item1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2.xml"/></Relationships>
</file>

<file path=customXml/_rels/item1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3.xml"/></Relationships>
</file>

<file path=customXml/_rels/item1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4.xml"/></Relationships>
</file>

<file path=customXml/_rels/item1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5.xml"/></Relationships>
</file>

<file path=customXml/_rels/item1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6.xml"/></Relationships>
</file>

<file path=customXml/_rels/item1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7.xml"/></Relationships>
</file>

<file path=customXml/_rels/item1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8.xml"/></Relationships>
</file>

<file path=customXml/_rels/item1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9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1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0.xml"/></Relationships>
</file>

<file path=customXml/_rels/item1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1.xml"/></Relationships>
</file>

<file path=customXml/_rels/item1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2.xml"/></Relationships>
</file>

<file path=customXml/_rels/item1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3.xml"/></Relationships>
</file>

<file path=customXml/_rels/item1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4.xml"/></Relationships>
</file>

<file path=customXml/_rels/item1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5.xml"/></Relationships>
</file>

<file path=customXml/_rels/item1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6.xml"/></Relationships>
</file>

<file path=customXml/_rels/item1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7.xml"/></Relationships>
</file>

<file path=customXml/_rels/item1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8.xml"/></Relationships>
</file>

<file path=customXml/_rels/item1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0.xml"/></Relationships>
</file>

<file path=customXml/_rels/item2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1.xml"/></Relationships>
</file>

<file path=customXml/_rels/item2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2.xml"/></Relationships>
</file>

<file path=customXml/_rels/item2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3.xml"/></Relationships>
</file>

<file path=customXml/_rels/item2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4.xml"/></Relationships>
</file>

<file path=customXml/_rels/item2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5.xml"/></Relationships>
</file>

<file path=customXml/_rels/item2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6.xml"/></Relationships>
</file>

<file path=customXml/_rels/item2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7.xml"/></Relationships>
</file>

<file path=customXml/_rels/item2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8.xml"/></Relationships>
</file>

<file path=customXml/_rels/item2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9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0.xml"/></Relationships>
</file>

<file path=customXml/_rels/item2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1.xml"/></Relationships>
</file>

<file path=customXml/_rels/item2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2.xml"/></Relationships>
</file>

<file path=customXml/_rels/item2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3.xml"/></Relationships>
</file>

<file path=customXml/_rels/item2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4.xml"/></Relationships>
</file>

<file path=customXml/_rels/item2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5.xml"/></Relationships>
</file>

<file path=customXml/_rels/item2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6.xml"/></Relationships>
</file>

<file path=customXml/_rels/item2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7.xml"/></Relationships>
</file>

<file path=customXml/_rels/item2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8.xml"/></Relationships>
</file>

<file path=customXml/_rels/item2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9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0.xml"/></Relationships>
</file>

<file path=customXml/_rels/item2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1.xml"/></Relationships>
</file>

<file path=customXml/_rels/item2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2.xml"/></Relationships>
</file>

<file path=customXml/_rels/item2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3.xml"/></Relationships>
</file>

<file path=customXml/_rels/item2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4.xml"/></Relationships>
</file>

<file path=customXml/_rels/item2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5.xml"/></Relationships>
</file>

<file path=customXml/_rels/item2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6.xml"/></Relationships>
</file>

<file path=customXml/_rels/item2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7.xml"/></Relationships>
</file>

<file path=customXml/_rels/item2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8.xml"/></Relationships>
</file>

<file path=customXml/_rels/item2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9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0.xml"/></Relationships>
</file>

<file path=customXml/_rels/item2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1.xml"/></Relationships>
</file>

<file path=customXml/_rels/item2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2.xml"/></Relationships>
</file>

<file path=customXml/_rels/item2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3.xml"/></Relationships>
</file>

<file path=customXml/_rels/item2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4.xml"/></Relationships>
</file>

<file path=customXml/_rels/item2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5.xml"/></Relationships>
</file>

<file path=customXml/_rels/item2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6.xml"/></Relationships>
</file>

<file path=customXml/_rels/item2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7.xml"/></Relationships>
</file>

<file path=customXml/_rels/item2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8.xml"/></Relationships>
</file>

<file path=customXml/_rels/item2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9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0.xml"/></Relationships>
</file>

<file path=customXml/_rels/item2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1.xml"/></Relationships>
</file>

<file path=customXml/_rels/item2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2.xml"/></Relationships>
</file>

<file path=customXml/_rels/item2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3.xml"/></Relationships>
</file>

<file path=customXml/_rels/item2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4.xml"/></Relationships>
</file>

<file path=customXml/_rels/item2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5.xml"/></Relationships>
</file>

<file path=customXml/_rels/item2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6.xml"/></Relationships>
</file>

<file path=customXml/_rels/item2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7.xml"/></Relationships>
</file>

<file path=customXml/_rels/item2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8.xml"/></Relationships>
</file>

<file path=customXml/_rels/item2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9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0.xml"/></Relationships>
</file>

<file path=customXml/_rels/item2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1.xml"/></Relationships>
</file>

<file path=customXml/_rels/item2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2.xml"/></Relationships>
</file>

<file path=customXml/_rels/item2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3.xml"/></Relationships>
</file>

<file path=customXml/_rels/item2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4.xml"/></Relationships>
</file>

<file path=customXml/_rels/item2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5.xml"/></Relationships>
</file>

<file path=customXml/_rels/item2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6.xml"/></Relationships>
</file>

<file path=customXml/_rels/item2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7.xml"/></Relationships>
</file>

<file path=customXml/_rels/item2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8.xml"/></Relationships>
</file>

<file path=customXml/_rels/item2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9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0.xml"/></Relationships>
</file>

<file path=customXml/_rels/item2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1.xml"/></Relationships>
</file>

<file path=customXml/_rels/item2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2.xml"/></Relationships>
</file>

<file path=customXml/_rels/item2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3.xml"/></Relationships>
</file>

<file path=customXml/_rels/item2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4.xml"/></Relationships>
</file>

<file path=customXml/_rels/item2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5.xml"/></Relationships>
</file>

<file path=customXml/_rels/item2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6.xml"/></Relationships>
</file>

<file path=customXml/_rels/item2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7.xml"/></Relationships>
</file>

<file path=customXml/_rels/item2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8.xml"/></Relationships>
</file>

<file path=customXml/_rels/item2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9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0.xml"/></Relationships>
</file>

<file path=customXml/_rels/item2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1.xml"/></Relationships>
</file>

<file path=customXml/_rels/item2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2.xml"/></Relationships>
</file>

<file path=customXml/_rels/item2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3.xml"/></Relationships>
</file>

<file path=customXml/_rels/item2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4.xml"/></Relationships>
</file>

<file path=customXml/_rels/item2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5.xml"/></Relationships>
</file>

<file path=customXml/_rels/item2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6.xml"/></Relationships>
</file>

<file path=customXml/_rels/item2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7.xml"/></Relationships>
</file>

<file path=customXml/_rels/item2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8.xml"/></Relationships>
</file>

<file path=customXml/_rels/item2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9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0.xml"/></Relationships>
</file>

<file path=customXml/_rels/item2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1.xml"/></Relationships>
</file>

<file path=customXml/_rels/item2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2.xml"/></Relationships>
</file>

<file path=customXml/_rels/item2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3.xml"/></Relationships>
</file>

<file path=customXml/_rels/item2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4.xml"/></Relationships>
</file>

<file path=customXml/_rels/item2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5.xml"/></Relationships>
</file>

<file path=customXml/_rels/item2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6.xml"/></Relationships>
</file>

<file path=customXml/_rels/item2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7.xml"/></Relationships>
</file>

<file path=customXml/_rels/item2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8.xml"/></Relationships>
</file>

<file path=customXml/_rels/item2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9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2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0.xml"/></Relationships>
</file>

<file path=customXml/_rels/item2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1.xml"/></Relationships>
</file>

<file path=customXml/_rels/item2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2.xml"/></Relationships>
</file>

<file path=customXml/_rels/item2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3.xml"/></Relationships>
</file>

<file path=customXml/_rels/item2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4.xml"/></Relationships>
</file>

<file path=customXml/_rels/item2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5.xml"/></Relationships>
</file>

<file path=customXml/_rels/item2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6.xml"/></Relationships>
</file>

<file path=customXml/_rels/item2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7.xml"/></Relationships>
</file>

<file path=customXml/_rels/item2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8.xml"/></Relationships>
</file>

<file path=customXml/_rels/item2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0.xml"/></Relationships>
</file>

<file path=customXml/_rels/item3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1.xml"/></Relationships>
</file>

<file path=customXml/_rels/item3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2.xml"/></Relationships>
</file>

<file path=customXml/_rels/item3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3.xml"/></Relationships>
</file>

<file path=customXml/_rels/item3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4.xml"/></Relationships>
</file>

<file path=customXml/_rels/item3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5.xml"/></Relationships>
</file>

<file path=customXml/_rels/item3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6.xml"/></Relationships>
</file>

<file path=customXml/_rels/item3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7.xml"/></Relationships>
</file>

<file path=customXml/_rels/item3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8.xml"/></Relationships>
</file>

<file path=customXml/_rels/item3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9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0.xml"/></Relationships>
</file>

<file path=customXml/_rels/item3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1.xml"/></Relationships>
</file>

<file path=customXml/_rels/item3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2.xml"/></Relationships>
</file>

<file path=customXml/_rels/item3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3.xml"/></Relationships>
</file>

<file path=customXml/_rels/item3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4.xml"/></Relationships>
</file>

<file path=customXml/_rels/item3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5.xml"/></Relationships>
</file>

<file path=customXml/_rels/item3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6.xml"/></Relationships>
</file>

<file path=customXml/_rels/item3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7.xml"/></Relationships>
</file>

<file path=customXml/_rels/item3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8.xml"/></Relationships>
</file>

<file path=customXml/_rels/item3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9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0.xml"/></Relationships>
</file>

<file path=customXml/_rels/item3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1.xml"/></Relationships>
</file>

<file path=customXml/_rels/item3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2.xml"/></Relationships>
</file>

<file path=customXml/_rels/item3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3.xml"/></Relationships>
</file>

<file path=customXml/_rels/item3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4.xml"/></Relationships>
</file>

<file path=customXml/_rels/item3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5.xml"/></Relationships>
</file>

<file path=customXml/_rels/item3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6.xml"/></Relationships>
</file>

<file path=customXml/_rels/item3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7.xml"/></Relationships>
</file>

<file path=customXml/_rels/item3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8.xml"/></Relationships>
</file>

<file path=customXml/_rels/item3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9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0.xml"/></Relationships>
</file>

<file path=customXml/_rels/item3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1.xml"/></Relationships>
</file>

<file path=customXml/_rels/item3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2.xml"/></Relationships>
</file>

<file path=customXml/_rels/item3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3.xml"/></Relationships>
</file>

<file path=customXml/_rels/item3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4.xml"/></Relationships>
</file>

<file path=customXml/_rels/item3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5.xml"/></Relationships>
</file>

<file path=customXml/_rels/item3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6.xml"/></Relationships>
</file>

<file path=customXml/_rels/item3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7.xml"/></Relationships>
</file>

<file path=customXml/_rels/item3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8.xml"/></Relationships>
</file>

<file path=customXml/_rels/item3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9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0.xml"/></Relationships>
</file>

<file path=customXml/_rels/item3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1.xml"/></Relationships>
</file>

<file path=customXml/_rels/item3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2.xml"/></Relationships>
</file>

<file path=customXml/_rels/item3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3.xml"/></Relationships>
</file>

<file path=customXml/_rels/item3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4.xml"/></Relationships>
</file>

<file path=customXml/_rels/item3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5.xml"/></Relationships>
</file>

<file path=customXml/_rels/item3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6.xml"/></Relationships>
</file>

<file path=customXml/_rels/item3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7.xml"/></Relationships>
</file>

<file path=customXml/_rels/item3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8.xml"/></Relationships>
</file>

<file path=customXml/_rels/item3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9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0.xml"/></Relationships>
</file>

<file path=customXml/_rels/item3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1.xml"/></Relationships>
</file>

<file path=customXml/_rels/item3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2.xml"/></Relationships>
</file>

<file path=customXml/_rels/item3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3.xml"/></Relationships>
</file>

<file path=customXml/_rels/item3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4.xml"/></Relationships>
</file>

<file path=customXml/_rels/item3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5.xml"/></Relationships>
</file>

<file path=customXml/_rels/item3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6.xml"/></Relationships>
</file>

<file path=customXml/_rels/item3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7.xml"/></Relationships>
</file>

<file path=customXml/_rels/item3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8.xml"/></Relationships>
</file>

<file path=customXml/_rels/item3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9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0.xml"/></Relationships>
</file>

<file path=customXml/_rels/item3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1.xml"/></Relationships>
</file>

<file path=customXml/_rels/item3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2.xml"/></Relationships>
</file>

<file path=customXml/_rels/item3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3.xml"/></Relationships>
</file>

<file path=customXml/_rels/item3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4.xml"/></Relationships>
</file>

<file path=customXml/_rels/item3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5.xml"/></Relationships>
</file>

<file path=customXml/_rels/item3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6.xml"/></Relationships>
</file>

<file path=customXml/_rels/item3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7.xml"/></Relationships>
</file>

<file path=customXml/_rels/item3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8.xml"/></Relationships>
</file>

<file path=customXml/_rels/item3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9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0.xml"/></Relationships>
</file>

<file path=customXml/_rels/item3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1.xml"/></Relationships>
</file>

<file path=customXml/_rels/item3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2.xml"/></Relationships>
</file>

<file path=customXml/_rels/item3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3.xml"/></Relationships>
</file>

<file path=customXml/_rels/item3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4.xml"/></Relationships>
</file>

<file path=customXml/_rels/item3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5.xml"/></Relationships>
</file>

<file path=customXml/_rels/item3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6.xml"/></Relationships>
</file>

<file path=customXml/_rels/item3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7.xml"/></Relationships>
</file>

<file path=customXml/_rels/item3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8.xml"/></Relationships>
</file>

<file path=customXml/_rels/item3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9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0.xml"/></Relationships>
</file>

<file path=customXml/_rels/item3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1.xml"/></Relationships>
</file>

<file path=customXml/_rels/item3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2.xml"/></Relationships>
</file>

<file path=customXml/_rels/item3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3.xml"/></Relationships>
</file>

<file path=customXml/_rels/item3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4.xml"/></Relationships>
</file>

<file path=customXml/_rels/item3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5.xml"/></Relationships>
</file>

<file path=customXml/_rels/item3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6.xml"/></Relationships>
</file>

<file path=customXml/_rels/item3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7.xml"/></Relationships>
</file>

<file path=customXml/_rels/item3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8.xml"/></Relationships>
</file>

<file path=customXml/_rels/item3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9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3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0.xml"/></Relationships>
</file>

<file path=customXml/_rels/item3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1.xml"/></Relationships>
</file>

<file path=customXml/_rels/item3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2.xml"/></Relationships>
</file>

<file path=customXml/_rels/item3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3.xml"/></Relationships>
</file>

<file path=customXml/_rels/item3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4.xml"/></Relationships>
</file>

<file path=customXml/_rels/item3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5.xml"/></Relationships>
</file>

<file path=customXml/_rels/item3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6.xml"/></Relationships>
</file>

<file path=customXml/_rels/item3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7.xml"/></Relationships>
</file>

<file path=customXml/_rels/item3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8.xml"/></Relationships>
</file>

<file path=customXml/_rels/item3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0.xml"/></Relationships>
</file>

<file path=customXml/_rels/item4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1.xml"/></Relationships>
</file>

<file path=customXml/_rels/item4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2.xml"/></Relationships>
</file>

<file path=customXml/_rels/item4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3.xml"/></Relationships>
</file>

<file path=customXml/_rels/item4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4.xml"/></Relationships>
</file>

<file path=customXml/_rels/item4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5.xml"/></Relationships>
</file>

<file path=customXml/_rels/item4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6.xml"/></Relationships>
</file>

<file path=customXml/_rels/item4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7.xml"/></Relationships>
</file>

<file path=customXml/_rels/item4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8.xml"/></Relationships>
</file>

<file path=customXml/_rels/item4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9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0.xml"/></Relationships>
</file>

<file path=customXml/_rels/item4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1.xml"/></Relationships>
</file>

<file path=customXml/_rels/item4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2.xml"/></Relationships>
</file>

<file path=customXml/_rels/item4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3.xml"/></Relationships>
</file>

<file path=customXml/_rels/item4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4.xml"/></Relationships>
</file>

<file path=customXml/_rels/item4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5.xml"/></Relationships>
</file>

<file path=customXml/_rels/item4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6.xml"/></Relationships>
</file>

<file path=customXml/_rels/item4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7.xml"/></Relationships>
</file>

<file path=customXml/_rels/item4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8.xml"/></Relationships>
</file>

<file path=customXml/_rels/item4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9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0.xml"/></Relationships>
</file>

<file path=customXml/_rels/item4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1.xml"/></Relationships>
</file>

<file path=customXml/_rels/item4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2.xml"/></Relationships>
</file>

<file path=customXml/_rels/item4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3.xml"/></Relationships>
</file>

<file path=customXml/_rels/item4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4.xml"/></Relationships>
</file>

<file path=customXml/_rels/item4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5.xml"/></Relationships>
</file>

<file path=customXml/_rels/item4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6.xml"/></Relationships>
</file>

<file path=customXml/_rels/item4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7.xml"/></Relationships>
</file>

<file path=customXml/_rels/item4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8.xml"/></Relationships>
</file>

<file path=customXml/_rels/item4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9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0.xml"/></Relationships>
</file>

<file path=customXml/_rels/item4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1.xml"/></Relationships>
</file>

<file path=customXml/_rels/item4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2.xml"/></Relationships>
</file>

<file path=customXml/_rels/item4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3.xml"/></Relationships>
</file>

<file path=customXml/_rels/item4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4.xml"/></Relationships>
</file>

<file path=customXml/_rels/item4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5.xml"/></Relationships>
</file>

<file path=customXml/_rels/item4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6.xml"/></Relationships>
</file>

<file path=customXml/_rels/item4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7.xml"/></Relationships>
</file>

<file path=customXml/_rels/item4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8.xml"/></Relationships>
</file>

<file path=customXml/_rels/item4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9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0.xml"/></Relationships>
</file>

<file path=customXml/_rels/item4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1.xml"/></Relationships>
</file>

<file path=customXml/_rels/item4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2.xml"/></Relationships>
</file>

<file path=customXml/_rels/item4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3.xml"/></Relationships>
</file>

<file path=customXml/_rels/item4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4.xml"/></Relationships>
</file>

<file path=customXml/_rels/item4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5.xml"/></Relationships>
</file>

<file path=customXml/_rels/item4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6.xml"/></Relationships>
</file>

<file path=customXml/_rels/item4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7.xml"/></Relationships>
</file>

<file path=customXml/_rels/item4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8.xml"/></Relationships>
</file>

<file path=customXml/_rels/item4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9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0.xml"/></Relationships>
</file>

<file path=customXml/_rels/item4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1.xml"/></Relationships>
</file>

<file path=customXml/_rels/item4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2.xml"/></Relationships>
</file>

<file path=customXml/_rels/item4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3.xml"/></Relationships>
</file>

<file path=customXml/_rels/item4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4.xml"/></Relationships>
</file>

<file path=customXml/_rels/item4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5.xml"/></Relationships>
</file>

<file path=customXml/_rels/item4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6.xml"/></Relationships>
</file>

<file path=customXml/_rels/item4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7.xml"/></Relationships>
</file>

<file path=customXml/_rels/item4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8.xml"/></Relationships>
</file>

<file path=customXml/_rels/item4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9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0.xml"/></Relationships>
</file>

<file path=customXml/_rels/item4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1.xml"/></Relationships>
</file>

<file path=customXml/_rels/item4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2.xml"/></Relationships>
</file>

<file path=customXml/_rels/item4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3.xml"/></Relationships>
</file>

<file path=customXml/_rels/item4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4.xml"/></Relationships>
</file>

<file path=customXml/_rels/item4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5.xml"/></Relationships>
</file>

<file path=customXml/_rels/item4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6.xml"/></Relationships>
</file>

<file path=customXml/_rels/item4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7.xml"/></Relationships>
</file>

<file path=customXml/_rels/item4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8.xml"/></Relationships>
</file>

<file path=customXml/_rels/item4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9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0.xml"/></Relationships>
</file>

<file path=customXml/_rels/item4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1.xml"/></Relationships>
</file>

<file path=customXml/_rels/item4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2.xml"/></Relationships>
</file>

<file path=customXml/_rels/item4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3.xml"/></Relationships>
</file>

<file path=customXml/_rels/item4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4.xml"/></Relationships>
</file>

<file path=customXml/_rels/item4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5.xml"/></Relationships>
</file>

<file path=customXml/_rels/item4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6.xml"/></Relationships>
</file>

<file path=customXml/_rels/item4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7.xml"/></Relationships>
</file>

<file path=customXml/_rels/item4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8.xml"/></Relationships>
</file>

<file path=customXml/_rels/item4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9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0.xml"/></Relationships>
</file>

<file path=customXml/_rels/item4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1.xml"/></Relationships>
</file>

<file path=customXml/_rels/item4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2.xml"/></Relationships>
</file>

<file path=customXml/_rels/item4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3.xml"/></Relationships>
</file>

<file path=customXml/_rels/item4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4.xml"/></Relationships>
</file>

<file path=customXml/_rels/item4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5.xml"/></Relationships>
</file>

<file path=customXml/_rels/item4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6.xml"/></Relationships>
</file>

<file path=customXml/_rels/item4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7.xml"/></Relationships>
</file>

<file path=customXml/_rels/item4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8.xml"/></Relationships>
</file>

<file path=customXml/_rels/item4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9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4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0.xml"/></Relationships>
</file>

<file path=customXml/_rels/item4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1.xml"/></Relationships>
</file>

<file path=customXml/_rels/item4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2.xml"/></Relationships>
</file>

<file path=customXml/_rels/item4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3.xml"/></Relationships>
</file>

<file path=customXml/_rels/item4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4.xml"/></Relationships>
</file>

<file path=customXml/_rels/item4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5.xml"/></Relationships>
</file>

<file path=customXml/_rels/item4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6.xml"/></Relationships>
</file>

<file path=customXml/_rels/item4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7.xml"/></Relationships>
</file>

<file path=customXml/_rels/item4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8.xml"/></Relationships>
</file>

<file path=customXml/_rels/item4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0.xml"/></Relationships>
</file>

<file path=customXml/_rels/item5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1.xml"/></Relationships>
</file>

<file path=customXml/_rels/item5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2.xml"/></Relationships>
</file>

<file path=customXml/_rels/item5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3.xml"/></Relationships>
</file>

<file path=customXml/_rels/item5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4.xml"/></Relationships>
</file>

<file path=customXml/_rels/item5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5.xml"/></Relationships>
</file>

<file path=customXml/_rels/item5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6.xml"/></Relationships>
</file>

<file path=customXml/_rels/item5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7.xml"/></Relationships>
</file>

<file path=customXml/_rels/item5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8.xml"/></Relationships>
</file>

<file path=customXml/_rels/item5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9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0.xml"/></Relationships>
</file>

<file path=customXml/_rels/item5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1.xml"/></Relationships>
</file>

<file path=customXml/_rels/item5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2.xml"/></Relationships>
</file>

<file path=customXml/_rels/item5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3.xml"/></Relationships>
</file>

<file path=customXml/_rels/item5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4.xml"/></Relationships>
</file>

<file path=customXml/_rels/item5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5.xml"/></Relationships>
</file>

<file path=customXml/_rels/item5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6.xml"/></Relationships>
</file>

<file path=customXml/_rels/item5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7.xml"/></Relationships>
</file>

<file path=customXml/_rels/item5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8.xml"/></Relationships>
</file>

<file path=customXml/_rels/item5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9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0.xml"/></Relationships>
</file>

<file path=customXml/_rels/item5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1.xml"/></Relationships>
</file>

<file path=customXml/_rels/item5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2.xml"/></Relationships>
</file>

<file path=customXml/_rels/item5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3.xml"/></Relationships>
</file>

<file path=customXml/_rels/item5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4.xml"/></Relationships>
</file>

<file path=customXml/_rels/item5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5.xml"/></Relationships>
</file>

<file path=customXml/_rels/item5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6.xml"/></Relationships>
</file>

<file path=customXml/_rels/item5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7.xml"/></Relationships>
</file>

<file path=customXml/_rels/item5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8.xml"/></Relationships>
</file>

<file path=customXml/_rels/item5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9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0.xml"/></Relationships>
</file>

<file path=customXml/_rels/item5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1.xml"/></Relationships>
</file>

<file path=customXml/_rels/item5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2.xml"/></Relationships>
</file>

<file path=customXml/_rels/item5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3.xml"/></Relationships>
</file>

<file path=customXml/_rels/item5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4.xml"/></Relationships>
</file>

<file path=customXml/_rels/item5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5.xml"/></Relationships>
</file>

<file path=customXml/_rels/item5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6.xml"/></Relationships>
</file>

<file path=customXml/_rels/item5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7.xml"/></Relationships>
</file>

<file path=customXml/_rels/item5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8.xml"/></Relationships>
</file>

<file path=customXml/_rels/item5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9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0.xml"/></Relationships>
</file>

<file path=customXml/_rels/item5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1.xml"/></Relationships>
</file>

<file path=customXml/_rels/item5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2.xml"/></Relationships>
</file>

<file path=customXml/_rels/item5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3.xml"/></Relationships>
</file>

<file path=customXml/_rels/item5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4.xml"/></Relationships>
</file>

<file path=customXml/_rels/item5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5.xml"/></Relationships>
</file>

<file path=customXml/_rels/item5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6.xml"/></Relationships>
</file>

<file path=customXml/_rels/item5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7.xml"/></Relationships>
</file>

<file path=customXml/_rels/item5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8.xml"/></Relationships>
</file>

<file path=customXml/_rels/item5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9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0.xml"/></Relationships>
</file>

<file path=customXml/_rels/item5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1.xml"/></Relationships>
</file>

<file path=customXml/_rels/item5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2.xml"/></Relationships>
</file>

<file path=customXml/_rels/item5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3.xml"/></Relationships>
</file>

<file path=customXml/_rels/item5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4.xml"/></Relationships>
</file>

<file path=customXml/_rels/item5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5.xml"/></Relationships>
</file>

<file path=customXml/_rels/item5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6.xml"/></Relationships>
</file>

<file path=customXml/_rels/item5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7.xml"/></Relationships>
</file>

<file path=customXml/_rels/item5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8.xml"/></Relationships>
</file>

<file path=customXml/_rels/item5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9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0.xml"/></Relationships>
</file>

<file path=customXml/_rels/item5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1.xml"/></Relationships>
</file>

<file path=customXml/_rels/item5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2.xml"/></Relationships>
</file>

<file path=customXml/_rels/item5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3.xml"/></Relationships>
</file>

<file path=customXml/_rels/item5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4.xml"/></Relationships>
</file>

<file path=customXml/_rels/item5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5.xml"/></Relationships>
</file>

<file path=customXml/_rels/item5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6.xml"/></Relationships>
</file>

<file path=customXml/_rels/item5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7.xml"/></Relationships>
</file>

<file path=customXml/_rels/item5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8.xml"/></Relationships>
</file>

<file path=customXml/_rels/item5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9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0.xml"/></Relationships>
</file>

<file path=customXml/_rels/item5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1.xml"/></Relationships>
</file>

<file path=customXml/_rels/item5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2.xml"/></Relationships>
</file>

<file path=customXml/_rels/item5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3.xml"/></Relationships>
</file>

<file path=customXml/_rels/item5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4.xml"/></Relationships>
</file>

<file path=customXml/_rels/item5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5.xml"/></Relationships>
</file>

<file path=customXml/_rels/item5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6.xml"/></Relationships>
</file>

<file path=customXml/_rels/item5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7.xml"/></Relationships>
</file>

<file path=customXml/_rels/item5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8.xml"/></Relationships>
</file>

<file path=customXml/_rels/item5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9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0.xml"/></Relationships>
</file>

<file path=customXml/_rels/item5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1.xml"/></Relationships>
</file>

<file path=customXml/_rels/item5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2.xml"/></Relationships>
</file>

<file path=customXml/_rels/item5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3.xml"/></Relationships>
</file>

<file path=customXml/_rels/item5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4.xml"/></Relationships>
</file>

<file path=customXml/_rels/item5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5.xml"/></Relationships>
</file>

<file path=customXml/_rels/item5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6.xml"/></Relationships>
</file>

<file path=customXml/_rels/item5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7.xml"/></Relationships>
</file>

<file path=customXml/_rels/item5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8.xml"/></Relationships>
</file>

<file path=customXml/_rels/item5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9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5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0.xml"/></Relationships>
</file>

<file path=customXml/_rels/item5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1.xml"/></Relationships>
</file>

<file path=customXml/_rels/item5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2.xml"/></Relationships>
</file>

<file path=customXml/_rels/item5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3.xml"/></Relationships>
</file>

<file path=customXml/_rels/item5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4.xml"/></Relationships>
</file>

<file path=customXml/_rels/item5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5.xml"/></Relationships>
</file>

<file path=customXml/_rels/item5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6.xml"/></Relationships>
</file>

<file path=customXml/_rels/item5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7.xml"/></Relationships>
</file>

<file path=customXml/_rels/item5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8.xml"/></Relationships>
</file>

<file path=customXml/_rels/item5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0.xml"/></Relationships>
</file>

<file path=customXml/_rels/item6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1.xml"/></Relationships>
</file>

<file path=customXml/_rels/item6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2.xml"/></Relationships>
</file>

<file path=customXml/_rels/item6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3.xml"/></Relationships>
</file>

<file path=customXml/_rels/item6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4.xml"/></Relationships>
</file>

<file path=customXml/_rels/item6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5.xml"/></Relationships>
</file>

<file path=customXml/_rels/item6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6.xml"/></Relationships>
</file>

<file path=customXml/_rels/item6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7.xml"/></Relationships>
</file>

<file path=customXml/_rels/item6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8.xml"/></Relationships>
</file>

<file path=customXml/_rels/item6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9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0.xml"/></Relationships>
</file>

<file path=customXml/_rels/item6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1.xml"/></Relationships>
</file>

<file path=customXml/_rels/item6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2.xml"/></Relationships>
</file>

<file path=customXml/_rels/item6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3.xml"/></Relationships>
</file>

<file path=customXml/_rels/item6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4.xml"/></Relationships>
</file>

<file path=customXml/_rels/item6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5.xml"/></Relationships>
</file>

<file path=customXml/_rels/item6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6.xml"/></Relationships>
</file>

<file path=customXml/_rels/item6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7.xml"/></Relationships>
</file>

<file path=customXml/_rels/item6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8.xml"/></Relationships>
</file>

<file path=customXml/_rels/item6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9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0.xml"/></Relationships>
</file>

<file path=customXml/_rels/item6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1.xml"/></Relationships>
</file>

<file path=customXml/_rels/item6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2.xml"/></Relationships>
</file>

<file path=customXml/_rels/item6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3.xml"/></Relationships>
</file>

<file path=customXml/_rels/item6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4.xml"/></Relationships>
</file>

<file path=customXml/_rels/item6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5.xml"/></Relationships>
</file>

<file path=customXml/_rels/item6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6.xml"/></Relationships>
</file>

<file path=customXml/_rels/item6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7.xml"/></Relationships>
</file>

<file path=customXml/_rels/item6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8.xml"/></Relationships>
</file>

<file path=customXml/_rels/item6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9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0.xml"/></Relationships>
</file>

<file path=customXml/_rels/item6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1.xml"/></Relationships>
</file>

<file path=customXml/_rels/item6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2.xml"/></Relationships>
</file>

<file path=customXml/_rels/item6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3.xml"/></Relationships>
</file>

<file path=customXml/_rels/item6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4.xml"/></Relationships>
</file>

<file path=customXml/_rels/item6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5.xml"/></Relationships>
</file>

<file path=customXml/_rels/item6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6.xml"/></Relationships>
</file>

<file path=customXml/_rels/item6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7.xml"/></Relationships>
</file>

<file path=customXml/_rels/item6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8.xml"/></Relationships>
</file>

<file path=customXml/_rels/item6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9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0.xml"/></Relationships>
</file>

<file path=customXml/_rels/item6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1.xml"/></Relationships>
</file>

<file path=customXml/_rels/item6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2.xml"/></Relationships>
</file>

<file path=customXml/_rels/item6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3.xml"/></Relationships>
</file>

<file path=customXml/_rels/item6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4.xml"/></Relationships>
</file>

<file path=customXml/_rels/item6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5.xml"/></Relationships>
</file>

<file path=customXml/_rels/item6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6.xml"/></Relationships>
</file>

<file path=customXml/_rels/item6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7.xml"/></Relationships>
</file>

<file path=customXml/_rels/item6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8.xml"/></Relationships>
</file>

<file path=customXml/_rels/item6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9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0.xml"/></Relationships>
</file>

<file path=customXml/_rels/item6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1.xml"/></Relationships>
</file>

<file path=customXml/_rels/item6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2.xml"/></Relationships>
</file>

<file path=customXml/_rels/item6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3.xml"/></Relationships>
</file>

<file path=customXml/_rels/item6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4.xml"/></Relationships>
</file>

<file path=customXml/_rels/item6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5.xml"/></Relationships>
</file>

<file path=customXml/_rels/item6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6.xml"/></Relationships>
</file>

<file path=customXml/_rels/item6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7.xml"/></Relationships>
</file>

<file path=customXml/_rels/item6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8.xml"/></Relationships>
</file>

<file path=customXml/_rels/item6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9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0.xml"/></Relationships>
</file>

<file path=customXml/_rels/item6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1.xml"/></Relationships>
</file>

<file path=customXml/_rels/item6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2.xml"/></Relationships>
</file>

<file path=customXml/_rels/item6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3.xml"/></Relationships>
</file>

<file path=customXml/_rels/item6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4.xml"/></Relationships>
</file>

<file path=customXml/_rels/item6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5.xml"/></Relationships>
</file>

<file path=customXml/_rels/item6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6.xml"/></Relationships>
</file>

<file path=customXml/_rels/item6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7.xml"/></Relationships>
</file>

<file path=customXml/_rels/item6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8.xml"/></Relationships>
</file>

<file path=customXml/_rels/item6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9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0.xml"/></Relationships>
</file>

<file path=customXml/_rels/item6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1.xml"/></Relationships>
</file>

<file path=customXml/_rels/item6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2.xml"/></Relationships>
</file>

<file path=customXml/_rels/item6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3.xml"/></Relationships>
</file>

<file path=customXml/_rels/item6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4.xml"/></Relationships>
</file>

<file path=customXml/_rels/item6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5.xml"/></Relationships>
</file>

<file path=customXml/_rels/item6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6.xml"/></Relationships>
</file>

<file path=customXml/_rels/item6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7.xml"/></Relationships>
</file>

<file path=customXml/_rels/item6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8.xml"/></Relationships>
</file>

<file path=customXml/_rels/item6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9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0.xml"/></Relationships>
</file>

<file path=customXml/_rels/item6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1.xml"/></Relationships>
</file>

<file path=customXml/_rels/item6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2.xml"/></Relationships>
</file>

<file path=customXml/_rels/item6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3.xml"/></Relationships>
</file>

<file path=customXml/_rels/item6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4.xml"/></Relationships>
</file>

<file path=customXml/_rels/item6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5.xml"/></Relationships>
</file>

<file path=customXml/_rels/item6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6.xml"/></Relationships>
</file>

<file path=customXml/_rels/item6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7.xml"/></Relationships>
</file>

<file path=customXml/_rels/item6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8.xml"/></Relationships>
</file>

<file path=customXml/_rels/item6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9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6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0.xml"/></Relationships>
</file>

<file path=customXml/_rels/item6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1.xml"/></Relationships>
</file>

<file path=customXml/_rels/item6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2.xml"/></Relationships>
</file>

<file path=customXml/_rels/item6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3.xml"/></Relationships>
</file>

<file path=customXml/_rels/item6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4.xml"/></Relationships>
</file>

<file path=customXml/_rels/item6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5.xml"/></Relationships>
</file>

<file path=customXml/_rels/item6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6.xml"/></Relationships>
</file>

<file path=customXml/_rels/item6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7.xml"/></Relationships>
</file>

<file path=customXml/_rels/item6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8.xml"/></Relationships>
</file>

<file path=customXml/_rels/item6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0.xml"/></Relationships>
</file>

<file path=customXml/_rels/item7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1.xml"/></Relationships>
</file>

<file path=customXml/_rels/item7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2.xml"/></Relationships>
</file>

<file path=customXml/_rels/item7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3.xml"/></Relationships>
</file>

<file path=customXml/_rels/item7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4.xml"/></Relationships>
</file>

<file path=customXml/_rels/item7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5.xml"/></Relationships>
</file>

<file path=customXml/_rels/item7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6.xml"/></Relationships>
</file>

<file path=customXml/_rels/item7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7.xml"/></Relationships>
</file>

<file path=customXml/_rels/item7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8.xml"/></Relationships>
</file>

<file path=customXml/_rels/item7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9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0.xml"/></Relationships>
</file>

<file path=customXml/_rels/item7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1.xml"/></Relationships>
</file>

<file path=customXml/_rels/item7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2.xml"/></Relationships>
</file>

<file path=customXml/_rels/item7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3.xml"/></Relationships>
</file>

<file path=customXml/_rels/item7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4.xml"/></Relationships>
</file>

<file path=customXml/_rels/item7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5.xml"/></Relationships>
</file>

<file path=customXml/_rels/item7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6.xml"/></Relationships>
</file>

<file path=customXml/_rels/item7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7.xml"/></Relationships>
</file>

<file path=customXml/_rels/item7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8.xml"/></Relationships>
</file>

<file path=customXml/_rels/item7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9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0.xml"/></Relationships>
</file>

<file path=customXml/_rels/item7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1.xml"/></Relationships>
</file>

<file path=customXml/_rels/item7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2.xml"/></Relationships>
</file>

<file path=customXml/_rels/item7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3.xml"/></Relationships>
</file>

<file path=customXml/_rels/item7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4.xml"/></Relationships>
</file>

<file path=customXml/_rels/item7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5.xml"/></Relationships>
</file>

<file path=customXml/_rels/item7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6.xml"/></Relationships>
</file>

<file path=customXml/_rels/item7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7.xml"/></Relationships>
</file>

<file path=customXml/_rels/item7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8.xml"/></Relationships>
</file>

<file path=customXml/_rels/item7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9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0.xml"/></Relationships>
</file>

<file path=customXml/_rels/item7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1.xml"/></Relationships>
</file>

<file path=customXml/_rels/item7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2.xml"/></Relationships>
</file>

<file path=customXml/_rels/item7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3.xml"/></Relationships>
</file>

<file path=customXml/_rels/item7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4.xml"/></Relationships>
</file>

<file path=customXml/_rels/item7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5.xml"/></Relationships>
</file>

<file path=customXml/_rels/item7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6.xml"/></Relationships>
</file>

<file path=customXml/_rels/item7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7.xml"/></Relationships>
</file>

<file path=customXml/_rels/item7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8.xml"/></Relationships>
</file>

<file path=customXml/_rels/item7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9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0.xml"/></Relationships>
</file>

<file path=customXml/_rels/item7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1.xml"/></Relationships>
</file>

<file path=customXml/_rels/item7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2.xml"/></Relationships>
</file>

<file path=customXml/_rels/item7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3.xml"/></Relationships>
</file>

<file path=customXml/_rels/item7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4.xml"/></Relationships>
</file>

<file path=customXml/_rels/item7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5.xml"/></Relationships>
</file>

<file path=customXml/_rels/item7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6.xml"/></Relationships>
</file>

<file path=customXml/_rels/item7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7.xml"/></Relationships>
</file>

<file path=customXml/_rels/item7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8.xml"/></Relationships>
</file>

<file path=customXml/_rels/item7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9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0.xml"/></Relationships>
</file>

<file path=customXml/_rels/item7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1.xml"/></Relationships>
</file>

<file path=customXml/_rels/item7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2.xml"/></Relationships>
</file>

<file path=customXml/_rels/item7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3.xml"/></Relationships>
</file>

<file path=customXml/_rels/item7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4.xml"/></Relationships>
</file>

<file path=customXml/_rels/item7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5.xml"/></Relationships>
</file>

<file path=customXml/_rels/item7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6.xml"/></Relationships>
</file>

<file path=customXml/_rels/item7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7.xml"/></Relationships>
</file>

<file path=customXml/_rels/item7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8.xml"/></Relationships>
</file>

<file path=customXml/_rels/item7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9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0.xml"/></Relationships>
</file>

<file path=customXml/_rels/item7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1.xml"/></Relationships>
</file>

<file path=customXml/_rels/item7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2.xml"/></Relationships>
</file>

<file path=customXml/_rels/item7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3.xml"/></Relationships>
</file>

<file path=customXml/_rels/item7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4.xml"/></Relationships>
</file>

<file path=customXml/_rels/item7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5.xml"/></Relationships>
</file>

<file path=customXml/_rels/item7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6.xml"/></Relationships>
</file>

<file path=customXml/_rels/item7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7.xml"/></Relationships>
</file>

<file path=customXml/_rels/item7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8.xml"/></Relationships>
</file>

<file path=customXml/_rels/item7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9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0.xml"/></Relationships>
</file>

<file path=customXml/_rels/item7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1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10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100.xml><?xml version="1.0" encoding="utf-8"?>
<Control xmlns="http://schemas.microsoft.com/VisualStudio/2011/storyboarding/control">
  <Id Name="549462a7-f42c-41c4-9567-9f76c2862004" Revision="3" Stencil="System.MyShapes" StencilVersion="1.0"/>
</Control>
</file>

<file path=customXml/item101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102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103.xml><?xml version="1.0" encoding="utf-8"?>
<Control xmlns="http://schemas.microsoft.com/VisualStudio/2011/storyboarding/control">
  <Id Name="9d49edfc-cd80-4200-a8a3-34a19b2cba5d" Revision="1" Stencil="System.MyShapes" StencilVersion="1.0"/>
</Control>
</file>

<file path=customXml/item104.xml><?xml version="1.0" encoding="utf-8"?>
<Control xmlns="http://schemas.microsoft.com/VisualStudio/2011/storyboarding/control">
  <Id Name="2eedf492-8744-484c-ad11-e130ca66c935" Revision="1" Stencil="System.MyShapes" StencilVersion="1.0"/>
</Control>
</file>

<file path=customXml/item105.xml><?xml version="1.0" encoding="utf-8"?>
<Control xmlns="http://schemas.microsoft.com/VisualStudio/2011/storyboarding/control">
  <Id Name="43e97d36-38b9-4111-9d25-b24b15cf6e41" Revision="2" Stencil="System.MyShapes" StencilVersion="1.0"/>
</Control>
</file>

<file path=customXml/item106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107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108.xml><?xml version="1.0" encoding="utf-8"?>
<Control xmlns="http://schemas.microsoft.com/VisualStudio/2011/storyboarding/control">
  <Id Name="5d96a730-1a3e-43b7-a2c4-4c9a620c0173" Revision="3" Stencil="System.MyShapes" StencilVersion="1.0"/>
</Control>
</file>

<file path=customXml/item109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11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110.xml><?xml version="1.0" encoding="utf-8"?>
<Control xmlns="http://schemas.microsoft.com/VisualStudio/2011/storyboarding/control">
  <Id Name="10b0aa5a-d420-45da-bed6-67d74a2c246d" Revision="1" Stencil="System.MyShapes" StencilVersion="1.0"/>
</Control>
</file>

<file path=customXml/item111.xml><?xml version="1.0" encoding="utf-8"?>
<Control xmlns="http://schemas.microsoft.com/VisualStudio/2011/storyboarding/control">
  <Id Name="4be7e8e7-7c10-4c1e-974c-64a751109e9d" Revision="1" Stencil="System.MyShapes" StencilVersion="1.0"/>
</Control>
</file>

<file path=customXml/item112.xml><?xml version="1.0" encoding="utf-8"?>
<Control xmlns="http://schemas.microsoft.com/VisualStudio/2011/storyboarding/control">
  <Id Name="5d96a730-1a3e-43b7-a2c4-4c9a620c0173" Revision="3" Stencil="System.MyShapes" StencilVersion="1.0"/>
</Control>
</file>

<file path=customXml/item113.xml><?xml version="1.0" encoding="utf-8"?>
<Control xmlns="http://schemas.microsoft.com/VisualStudio/2011/storyboarding/control">
  <Id Name="a81ff87b-4b1c-4e99-a585-96ecfb9f65b8" Revision="1" Stencil="System.MyShapes" StencilVersion="1.0"/>
</Control>
</file>

<file path=customXml/item114.xml><?xml version="1.0" encoding="utf-8"?>
<Control xmlns="http://schemas.microsoft.com/VisualStudio/2011/storyboarding/control">
  <Id Name="a81ff87b-4b1c-4e99-a585-96ecfb9f65b8" Revision="1" Stencil="System.MyShapes" StencilVersion="1.0"/>
</Control>
</file>

<file path=customXml/item115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116.xml><?xml version="1.0" encoding="utf-8"?>
<Control xmlns="http://schemas.microsoft.com/VisualStudio/2011/storyboarding/control">
  <Id Name="4d1c8ce6-dc2b-440e-b588-61b5729cf52d" Revision="1" Stencil="85a07843-b809-41ee-b566-325b1850150a" StencilVersion="1.0"/>
</Control>
</file>

<file path=customXml/item117.xml><?xml version="1.0" encoding="utf-8"?>
<Control xmlns="http://schemas.microsoft.com/VisualStudio/2011/storyboarding/control">
  <Id Name="e23c0eaf-a8f7-4abf-a1a5-27f1b01fd37e" Revision="2" Stencil="System.MyShapes" StencilVersion="1.0"/>
</Control>
</file>

<file path=customXml/item118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119.xml><?xml version="1.0" encoding="utf-8"?>
<Control xmlns="http://schemas.microsoft.com/VisualStudio/2011/storyboarding/control">
  <Id Name="6ef90a94-d382-49cb-ae7c-1f246a62f3cb" Revision="1" Stencil="System.MyShapes" StencilVersion="1.0"/>
</Control>
</file>

<file path=customXml/item12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120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121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122.xml><?xml version="1.0" encoding="utf-8"?>
<Control xmlns="http://schemas.microsoft.com/VisualStudio/2011/storyboarding/control">
  <Id Name="2eedf492-8744-484c-ad11-e130ca66c935" Revision="1" Stencil="System.MyShapes" StencilVersion="1.0"/>
</Control>
</file>

<file path=customXml/item123.xml><?xml version="1.0" encoding="utf-8"?>
<Control xmlns="http://schemas.microsoft.com/VisualStudio/2011/storyboarding/control">
  <Id Name="2eedf492-8744-484c-ad11-e130ca66c935" Revision="1" Stencil="System.MyShapes" StencilVersion="1.0"/>
</Control>
</file>

<file path=customXml/item124.xml><?xml version="1.0" encoding="utf-8"?>
<Control xmlns="http://schemas.microsoft.com/VisualStudio/2011/storyboarding/control">
  <Id Name="2eedf492-8744-484c-ad11-e130ca66c935" Revision="1" Stencil="System.MyShapes" StencilVersion="1.0"/>
</Control>
</file>

<file path=customXml/item125.xml><?xml version="1.0" encoding="utf-8"?>
<Control xmlns="http://schemas.microsoft.com/VisualStudio/2011/storyboarding/control">
  <Id Name="605c907b-8b5e-4fc3-b9d8-4a5bfe8c9d4f" Revision="3" Stencil="System.MyShapes" StencilVersion="1.0"/>
</Control>
</file>

<file path=customXml/item126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127.xml><?xml version="1.0" encoding="utf-8"?>
<Control xmlns="http://schemas.microsoft.com/VisualStudio/2011/storyboarding/control">
  <Id Name="2eedf492-8744-484c-ad11-e130ca66c935" Revision="1" Stencil="System.MyShapes" StencilVersion="1.0"/>
</Control>
</file>

<file path=customXml/item128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129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13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130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131.xml><?xml version="1.0" encoding="utf-8"?>
<Control xmlns="http://schemas.microsoft.com/VisualStudio/2011/storyboarding/control">
  <Id Name="1f092a44-b74f-4007-bdae-1c8fc6646a9d" Revision="1" Stencil="System.MyShapes" StencilVersion="1.0"/>
</Control>
</file>

<file path=customXml/item132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133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134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135.xml><?xml version="1.0" encoding="utf-8"?>
<Control xmlns="http://schemas.microsoft.com/VisualStudio/2011/storyboarding/control">
  <Id Name="2eedf492-8744-484c-ad11-e130ca66c935" Revision="1" Stencil="System.MyShapes" StencilVersion="1.0"/>
</Control>
</file>

<file path=customXml/item136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137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138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139.xml><?xml version="1.0" encoding="utf-8"?>
<Control xmlns="http://schemas.microsoft.com/VisualStudio/2011/storyboarding/control">
  <Id Name="3af3c69d-e93c-4e90-95f5-13afa1a89449" Revision="1" Stencil="85a07843-b809-41ee-b566-325b1850150a" StencilVersion="1.0"/>
</Control>
</file>

<file path=customXml/item14.xml><?xml version="1.0" encoding="utf-8"?>
<Control xmlns="http://schemas.microsoft.com/VisualStudio/2011/storyboarding/control">
  <Id Name="94a64934-5db3-47cf-96df-f3eb1ee28c2b" Revision="1" Stencil="System.MyShapes" StencilVersion="1.0"/>
</Control>
</file>

<file path=customXml/item140.xml><?xml version="1.0" encoding="utf-8"?>
<Control xmlns="http://schemas.microsoft.com/VisualStudio/2011/storyboarding/control">
  <Id Name="2eedf492-8744-484c-ad11-e130ca66c935" Revision="1" Stencil="System.MyShapes" StencilVersion="1.0"/>
</Control>
</file>

<file path=customXml/item141.xml><?xml version="1.0" encoding="utf-8"?>
<Control xmlns="http://schemas.microsoft.com/VisualStudio/2011/storyboarding/control">
  <Id Name="94a64934-5db3-47cf-96df-f3eb1ee28c2b" Revision="1" Stencil="System.MyShapes" StencilVersion="1.0"/>
</Control>
</file>

<file path=customXml/item142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143.xml><?xml version="1.0" encoding="utf-8"?>
<Control xmlns="http://schemas.microsoft.com/VisualStudio/2011/storyboarding/control">
  <Id Name="System.Storyboarding.WindowsPhoneIcons.Next" Revision="1" Stencil="System.Storyboarding.WindowsPhoneIcons" StencilVersion="0.1"/>
</Control>
</file>

<file path=customXml/item144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145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146.xml><?xml version="1.0" encoding="utf-8"?>
<Control xmlns="http://schemas.microsoft.com/VisualStudio/2011/storyboarding/control">
  <Id Name="10b0aa5a-d420-45da-bed6-67d74a2c246d" Revision="1" Stencil="System.MyShapes" StencilVersion="1.0"/>
</Control>
</file>

<file path=customXml/item147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148.xml><?xml version="1.0" encoding="utf-8"?>
<Control xmlns="http://schemas.microsoft.com/VisualStudio/2011/storyboarding/control">
  <Id Name="9558e425-a15a-4a2a-8c7d-369dc6767849" Revision="1" Stencil="09ee8e29-8a48-4e3d-a569-7c1ba11c2e3d" StencilVersion="1.0"/>
</Control>
</file>

<file path=customXml/item149.xml><?xml version="1.0" encoding="utf-8"?>
<Control xmlns="http://schemas.microsoft.com/VisualStudio/2011/storyboarding/control">
  <Id Name="10b0aa5a-d420-45da-bed6-67d74a2c246d" Revision="1" Stencil="System.MyShapes" StencilVersion="1.0"/>
</Control>
</file>

<file path=customXml/item15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150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151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152.xml><?xml version="1.0" encoding="utf-8"?>
<Control xmlns="http://schemas.microsoft.com/VisualStudio/2011/storyboarding/control">
  <Id Name="a81ff87b-4b1c-4e99-a585-96ecfb9f65b8" Revision="1" Stencil="System.MyShapes" StencilVersion="1.0"/>
</Control>
</file>

<file path=customXml/item153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154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155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156.xml><?xml version="1.0" encoding="utf-8"?>
<Control xmlns="http://schemas.microsoft.com/VisualStudio/2011/storyboarding/control">
  <Id Name="94a64934-5db3-47cf-96df-f3eb1ee28c2b" Revision="3" Stencil="System.MyShapes" StencilVersion="1.0"/>
</Control>
</file>

<file path=customXml/item157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158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159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16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160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161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162.xml><?xml version="1.0" encoding="utf-8"?>
<Control xmlns="http://schemas.microsoft.com/VisualStudio/2011/storyboarding/control">
  <Id Name="c2eea951-2796-40b7-81ae-47cd14fa6407" Revision="1" Stencil="System.MyShapes" StencilVersion="1.0"/>
</Control>
</file>

<file path=customXml/item163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164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165.xml><?xml version="1.0" encoding="utf-8"?>
<Control xmlns="http://schemas.microsoft.com/VisualStudio/2011/storyboarding/control">
  <Id Name="2eedf492-8744-484c-ad11-e130ca66c935" Revision="1" Stencil="System.MyShapes" StencilVersion="1.0"/>
</Control>
</file>

<file path=customXml/item166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167.xml><?xml version="1.0" encoding="utf-8"?>
<Control xmlns="http://schemas.microsoft.com/VisualStudio/2011/storyboarding/control">
  <Id Name="a81ff87b-4b1c-4e99-a585-96ecfb9f65b8" Revision="1" Stencil="System.MyShapes" StencilVersion="1.0"/>
</Control>
</file>

<file path=customXml/item168.xml><?xml version="1.0" encoding="utf-8"?>
<Control xmlns="http://schemas.microsoft.com/VisualStudio/2011/storyboarding/control">
  <Id Name="2eedf492-8744-484c-ad11-e130ca66c935" Revision="1" Stencil="System.MyShapes" StencilVersion="1.0"/>
</Control>
</file>

<file path=customXml/item169.xml><?xml version="1.0" encoding="utf-8"?>
<Control xmlns="http://schemas.microsoft.com/VisualStudio/2011/storyboarding/control">
  <Id Name="a421e7d5-42cd-46bc-a20a-6b7c6d92e48f" Revision="1" Stencil="System.MyShapes" StencilVersion="1.0"/>
</Control>
</file>

<file path=customXml/item17.xml><?xml version="1.0" encoding="utf-8"?>
<Control xmlns="http://schemas.microsoft.com/VisualStudio/2011/storyboarding/control">
  <Id Name="a81ff87b-4b1c-4e99-a585-96ecfb9f65b8" Revision="1" Stencil="System.MyShapes" StencilVersion="1.0"/>
</Control>
</file>

<file path=customXml/item170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171.xml><?xml version="1.0" encoding="utf-8"?>
<Control xmlns="http://schemas.microsoft.com/VisualStudio/2011/storyboarding/control">
  <Id Name="e86b6df1-c5a7-46e8-b789-cae60d6c7d17" Revision="1" Stencil="System.MyShapes" StencilVersion="1.0"/>
</Control>
</file>

<file path=customXml/item172.xml><?xml version="1.0" encoding="utf-8"?>
<Control xmlns="http://schemas.microsoft.com/VisualStudio/2011/storyboarding/control">
  <Id Name="555e62f6-1a9c-4a1c-b658-df5e97a4e85c" Revision="1" Stencil="System.MyShapes" StencilVersion="1.0"/>
</Control>
</file>

<file path=customXml/item173.xml><?xml version="1.0" encoding="utf-8"?>
<Control xmlns="http://schemas.microsoft.com/VisualStudio/2011/storyboarding/control">
  <Id Name="a81ff87b-4b1c-4e99-a585-96ecfb9f65b8" Revision="1" Stencil="System.MyShapes" StencilVersion="1.0"/>
</Control>
</file>

<file path=customXml/item174.xml><?xml version="1.0" encoding="utf-8"?>
<Control xmlns="http://schemas.microsoft.com/VisualStudio/2011/storyboarding/control">
  <Id Name="c2eea951-2796-40b7-81ae-47cd14fa6407" Revision="1" Stencil="System.MyShapes" StencilVersion="1.0"/>
</Control>
</file>

<file path=customXml/item175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176.xml><?xml version="1.0" encoding="utf-8"?>
<Control xmlns="http://schemas.microsoft.com/VisualStudio/2011/storyboarding/control">
  <Id Name="10b0aa5a-d420-45da-bed6-67d74a2c246d" Revision="1" Stencil="System.MyShapes" StencilVersion="1.0"/>
</Control>
</file>

<file path=customXml/item177.xml><?xml version="1.0" encoding="utf-8"?>
<Control xmlns="http://schemas.microsoft.com/VisualStudio/2011/storyboarding/control">
  <Id Name="c9e7e0db-cc35-4d82-b86a-0963ebe4787d" Revision="1" Stencil="System.MyShapes" StencilVersion="1.0"/>
</Control>
</file>

<file path=customXml/item178.xml><?xml version="1.0" encoding="utf-8"?>
<Control xmlns="http://schemas.microsoft.com/VisualStudio/2011/storyboarding/control">
  <Id Name="2eedf492-8744-484c-ad11-e130ca66c935" Revision="1" Stencil="System.MyShapes" StencilVersion="1.0"/>
</Control>
</file>

<file path=customXml/item179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18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180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181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182.xml><?xml version="1.0" encoding="utf-8"?>
<Control xmlns="http://schemas.microsoft.com/VisualStudio/2011/storyboarding/control">
  <Id Name="45617f0c-a378-4d86-8073-87fd3c9eb064" Revision="1" Stencil="System.MyShapes" StencilVersion="1.0"/>
</Control>
</file>

<file path=customXml/item183.xml><?xml version="1.0" encoding="utf-8"?>
<Control xmlns="http://schemas.microsoft.com/VisualStudio/2011/storyboarding/control">
  <Id Name="2eedf492-8744-484c-ad11-e130ca66c935" Revision="1" Stencil="System.MyShapes" StencilVersion="1.0"/>
</Control>
</file>

<file path=customXml/item184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185.xml><?xml version="1.0" encoding="utf-8"?>
<Control xmlns="http://schemas.microsoft.com/VisualStudio/2011/storyboarding/control">
  <Id Name="a81ff87b-4b1c-4e99-a585-96ecfb9f65b8" Revision="1" Stencil="System.MyShapes" StencilVersion="1.0"/>
</Control>
</file>

<file path=customXml/item186.xml><?xml version="1.0" encoding="utf-8"?>
<Control xmlns="http://schemas.microsoft.com/VisualStudio/2011/storyboarding/control">
  <Id Name="3af3c69d-e93c-4e90-95f5-13afa1a89449" Revision="1" Stencil="85a07843-b809-41ee-b566-325b1850150a" StencilVersion="1.0"/>
</Control>
</file>

<file path=customXml/item187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188.xml><?xml version="1.0" encoding="utf-8"?>
<Control xmlns="http://schemas.microsoft.com/VisualStudio/2011/storyboarding/control">
  <Id Name="2eedf492-8744-484c-ad11-e130ca66c935" Revision="1" Stencil="System.MyShapes" StencilVersion="1.0"/>
</Control>
</file>

<file path=customXml/item189.xml><?xml version="1.0" encoding="utf-8"?>
<Control xmlns="http://schemas.microsoft.com/VisualStudio/2011/storyboarding/control">
  <Id Name="605c907b-8b5e-4fc3-b9d8-4a5bfe8c9d4f" Revision="3" Stencil="System.MyShapes" StencilVersion="1.0"/>
</Control>
</file>

<file path=customXml/item19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190.xml><?xml version="1.0" encoding="utf-8"?>
<Control xmlns="http://schemas.microsoft.com/VisualStudio/2011/storyboarding/control">
  <Id Name="e23c0eaf-a8f7-4abf-a1a5-27f1b01fd37e" Revision="2" Stencil="System.MyShapes" StencilVersion="1.0"/>
</Control>
</file>

<file path=customXml/item191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192.xml><?xml version="1.0" encoding="utf-8"?>
<Control xmlns="http://schemas.microsoft.com/VisualStudio/2011/storyboarding/control">
  <Id Name="62c25b7a-58f9-44a3-893b-29bd0ef24ad6" Revision="2" Stencil="System.MyShapes" StencilVersion="1.0"/>
</Control>
</file>

<file path=customXml/item193.xml><?xml version="1.0" encoding="utf-8"?>
<Control xmlns="http://schemas.microsoft.com/VisualStudio/2011/storyboarding/control">
  <Id Name="2eedf492-8744-484c-ad11-e130ca66c935" Revision="1" Stencil="System.MyShapes" StencilVersion="1.0"/>
</Control>
</file>

<file path=customXml/item194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195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196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197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198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199.xml><?xml version="1.0" encoding="utf-8"?>
<Control xmlns="http://schemas.microsoft.com/VisualStudio/2011/storyboarding/control">
  <Id Name="2eedf492-8744-484c-ad11-e130ca66c935" Revision="1" Stencil="System.MyShapes" StencilVersion="1.0"/>
</Control>
</file>

<file path=customXml/item2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20.xml><?xml version="1.0" encoding="utf-8"?>
<Control xmlns="http://schemas.microsoft.com/VisualStudio/2011/storyboarding/control">
  <Id Name="a421e7d5-42cd-46bc-a20a-6b7c6d92e48f" Revision="1" Stencil="System.MyShapes" StencilVersion="1.0"/>
</Control>
</file>

<file path=customXml/item200.xml><?xml version="1.0" encoding="utf-8"?>
<Control xmlns="http://schemas.microsoft.com/VisualStudio/2011/storyboarding/control">
  <Id Name="a81ff87b-4b1c-4e99-a585-96ecfb9f65b8" Revision="1" Stencil="System.MyShapes" StencilVersion="1.0"/>
</Control>
</file>

<file path=customXml/item201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202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203.xml><?xml version="1.0" encoding="utf-8"?>
<Control xmlns="http://schemas.microsoft.com/VisualStudio/2011/storyboarding/control">
  <Id Name="10b0aa5a-d420-45da-bed6-67d74a2c246d" Revision="1" Stencil="System.MyShapes" StencilVersion="1.0"/>
</Control>
</file>

<file path=customXml/item204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205.xml><?xml version="1.0" encoding="utf-8"?>
<Control xmlns="http://schemas.microsoft.com/VisualStudio/2011/storyboarding/control">
  <Id Name="2eedf492-8744-484c-ad11-e130ca66c935" Revision="1" Stencil="System.MyShapes" StencilVersion="1.0"/>
</Control>
</file>

<file path=customXml/item206.xml><?xml version="1.0" encoding="utf-8"?>
<Control xmlns="http://schemas.microsoft.com/VisualStudio/2011/storyboarding/control">
  <Id Name="a81ff87b-4b1c-4e99-a585-96ecfb9f65b8" Revision="1" Stencil="System.MyShapes" StencilVersion="1.0"/>
</Control>
</file>

<file path=customXml/item207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208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209.xml><?xml version="1.0" encoding="utf-8"?>
<Control xmlns="http://schemas.microsoft.com/VisualStudio/2011/storyboarding/control">
  <Id Name="6ef90a94-d382-49cb-ae7c-1f246a62f3cb" Revision="1" Stencil="System.MyShapes" StencilVersion="1.0"/>
</Control>
</file>

<file path=customXml/item21.xml><?xml version="1.0" encoding="utf-8"?>
<Control xmlns="http://schemas.microsoft.com/VisualStudio/2011/storyboarding/control">
  <Id Name="2eedf492-8744-484c-ad11-e130ca66c935" Revision="1" Stencil="System.MyShapes" StencilVersion="1.0"/>
</Control>
</file>

<file path=customXml/item210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211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212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213.xml><?xml version="1.0" encoding="utf-8"?>
<Control xmlns="http://schemas.microsoft.com/VisualStudio/2011/storyboarding/control">
  <Id Name="a81ff87b-4b1c-4e99-a585-96ecfb9f65b8" Revision="1" Stencil="System.MyShapes" StencilVersion="1.0"/>
</Control>
</file>

<file path=customXml/item214.xml><?xml version="1.0" encoding="utf-8"?>
<Control xmlns="http://schemas.microsoft.com/VisualStudio/2011/storyboarding/control">
  <Id Name="a81ff87b-4b1c-4e99-a585-96ecfb9f65b8" Revision="1" Stencil="System.MyShapes" StencilVersion="1.0"/>
</Control>
</file>

<file path=customXml/item215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216.xml><?xml version="1.0" encoding="utf-8"?>
<Control xmlns="http://schemas.microsoft.com/VisualStudio/2011/storyboarding/control">
  <Id Name="9d49edfc-cd80-4200-a8a3-34a19b2cba5d" Revision="1" Stencil="System.MyShapes" StencilVersion="1.0"/>
</Control>
</file>

<file path=customXml/item217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218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219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22.xml><?xml version="1.0" encoding="utf-8"?>
<Control xmlns="http://schemas.microsoft.com/VisualStudio/2011/storyboarding/control">
  <Id Name="a81ff87b-4b1c-4e99-a585-96ecfb9f65b8" Revision="1" Stencil="System.MyShapes" StencilVersion="1.0"/>
</Control>
</file>

<file path=customXml/item220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221.xml><?xml version="1.0" encoding="utf-8"?>
<Control xmlns="http://schemas.microsoft.com/VisualStudio/2011/storyboarding/control">
  <Id Name="2eedf492-8744-484c-ad11-e130ca66c935" Revision="1" Stencil="System.MyShapes" StencilVersion="1.0"/>
</Control>
</file>

<file path=customXml/item222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223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224.xml><?xml version="1.0" encoding="utf-8"?>
<Control xmlns="http://schemas.microsoft.com/VisualStudio/2011/storyboarding/control">
  <Id Name="2eedf492-8744-484c-ad11-e130ca66c935" Revision="1" Stencil="System.MyShapes" StencilVersion="1.0"/>
</Control>
</file>

<file path=customXml/item225.xml><?xml version="1.0" encoding="utf-8"?>
<Control xmlns="http://schemas.microsoft.com/VisualStudio/2011/storyboarding/control">
  <Id Name="System.Storyboarding.WindowsPhoneIcons.Next" Revision="1" Stencil="System.Storyboarding.WindowsPhoneIcons" StencilVersion="0.1"/>
</Control>
</file>

<file path=customXml/item226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227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228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229.xml><?xml version="1.0" encoding="utf-8"?>
<Control xmlns="http://schemas.microsoft.com/VisualStudio/2011/storyboarding/control">
  <Id Name="2eedf492-8744-484c-ad11-e130ca66c935" Revision="1" Stencil="System.MyShapes" StencilVersion="1.0"/>
</Control>
</file>

<file path=customXml/item23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230.xml><?xml version="1.0" encoding="utf-8"?>
<Control xmlns="http://schemas.microsoft.com/VisualStudio/2011/storyboarding/control">
  <Id Name="System.Storyboarding.WindowsAppIcons.Plus" Revision="1" Stencil="System.Storyboarding.WindowsAppIcons" StencilVersion="0.1"/>
</Control>
</file>

<file path=customXml/item231.xml><?xml version="1.0" encoding="utf-8"?>
<Control xmlns="http://schemas.microsoft.com/VisualStudio/2011/storyboarding/control">
  <Id Name="2eedf492-8744-484c-ad11-e130ca66c935" Revision="1" Stencil="System.MyShapes" StencilVersion="1.0"/>
</Control>
</file>

<file path=customXml/item232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233.xml><?xml version="1.0" encoding="utf-8"?>
<Control xmlns="http://schemas.microsoft.com/VisualStudio/2011/storyboarding/control">
  <Id Name="a81ff87b-4b1c-4e99-a585-96ecfb9f65b8" Revision="1" Stencil="System.MyShapes" StencilVersion="1.0"/>
</Control>
</file>

<file path=customXml/item234.xml><?xml version="1.0" encoding="utf-8"?>
<Control xmlns="http://schemas.microsoft.com/VisualStudio/2011/storyboarding/control">
  <Id Name="2eedf492-8744-484c-ad11-e130ca66c935" Revision="1" Stencil="System.MyShapes" StencilVersion="1.0"/>
</Control>
</file>

<file path=customXml/item235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236.xml><?xml version="1.0" encoding="utf-8"?>
<Control xmlns="http://schemas.microsoft.com/VisualStudio/2011/storyboarding/control">
  <Id Name="6ef90a94-d382-49cb-ae7c-1f246a62f3cb" Revision="1" Stencil="System.MyShapes" StencilVersion="1.0"/>
</Control>
</file>

<file path=customXml/item237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238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239.xml><?xml version="1.0" encoding="utf-8"?>
<Control xmlns="http://schemas.microsoft.com/VisualStudio/2011/storyboarding/control">
  <Id Name="3c9a303d-2c11-487d-9fba-2f99ebd59f5b" Revision="1" Stencil="System.MyShapes" StencilVersion="1.0"/>
</Control>
</file>

<file path=customXml/item24.xml><?xml version="1.0" encoding="utf-8"?>
<Control xmlns="http://schemas.microsoft.com/VisualStudio/2011/storyboarding/control">
  <Id Name="9558e425-a15a-4a2a-8c7d-369dc6767849" Revision="1" Stencil="09ee8e29-8a48-4e3d-a569-7c1ba11c2e3d" StencilVersion="1.0"/>
</Control>
</file>

<file path=customXml/item240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241.xml><?xml version="1.0" encoding="utf-8"?>
<Control xmlns="http://schemas.microsoft.com/VisualStudio/2011/storyboarding/control">
  <Id Name="7ffbcf5a-3492-42f6-b2f4-ff29240a0d16" Revision="2" Stencil="System.MyShapes" StencilVersion="1.0"/>
</Control>
</file>

<file path=customXml/item242.xml><?xml version="1.0" encoding="utf-8"?>
<Control xmlns="http://schemas.microsoft.com/VisualStudio/2011/storyboarding/control">
  <Id Name="2eedf492-8744-484c-ad11-e130ca66c935" Revision="1" Stencil="System.MyShapes" StencilVersion="1.0"/>
</Control>
</file>

<file path=customXml/item243.xml><?xml version="1.0" encoding="utf-8"?>
<Control xmlns="http://schemas.microsoft.com/VisualStudio/2011/storyboarding/control">
  <Id Name="c2eea951-2796-40b7-81ae-47cd14fa6407" Revision="1" Stencil="System.MyShapes" StencilVersion="1.0"/>
</Control>
</file>

<file path=customXml/item244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245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246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247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248.xml><?xml version="1.0" encoding="utf-8"?>
<Control xmlns="http://schemas.microsoft.com/VisualStudio/2011/storyboarding/control">
  <Id Name="7ffbcf5a-3492-42f6-b2f4-ff29240a0d16" Revision="2" Stencil="System.MyShapes" StencilVersion="1.0"/>
</Control>
</file>

<file path=customXml/item249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25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250.xml><?xml version="1.0" encoding="utf-8"?>
<Control xmlns="http://schemas.microsoft.com/VisualStudio/2011/storyboarding/control">
  <Id Name="10b0aa5a-d420-45da-bed6-67d74a2c246d" Revision="1" Stencil="System.MyShapes" StencilVersion="1.0"/>
</Control>
</file>

<file path=customXml/item251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252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253.xml><?xml version="1.0" encoding="utf-8"?>
<Control xmlns="http://schemas.microsoft.com/VisualStudio/2011/storyboarding/control">
  <Id Name="94a64934-5db3-47cf-96df-f3eb1ee28c2b" Revision="1" Stencil="System.MyShapes" StencilVersion="1.0"/>
</Control>
</file>

<file path=customXml/item254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255.xml><?xml version="1.0" encoding="utf-8"?>
<Control xmlns="http://schemas.microsoft.com/VisualStudio/2011/storyboarding/control">
  <Id Name="5d96a730-1a3e-43b7-a2c4-4c9a620c0173" Revision="2" Stencil="System.MyShapes" StencilVersion="1.0"/>
</Control>
</file>

<file path=customXml/item256.xml><?xml version="1.0" encoding="utf-8"?>
<Control xmlns="http://schemas.microsoft.com/VisualStudio/2011/storyboarding/control">
  <Id Name="6ef90a94-d382-49cb-ae7c-1f246a62f3cb" Revision="1" Stencil="System.MyShapes" StencilVersion="1.0"/>
</Control>
</file>

<file path=customXml/item257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258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259.xml><?xml version="1.0" encoding="utf-8"?>
<Control xmlns="http://schemas.microsoft.com/VisualStudio/2011/storyboarding/control">
  <Id Name="44831f5f-40f2-4def-a193-92e5a2072f0a" Revision="1" Stencil="System.MyShapes" StencilVersion="1.0"/>
</Control>
</file>

<file path=customXml/item26.xml><?xml version="1.0" encoding="utf-8"?>
<Control xmlns="http://schemas.microsoft.com/VisualStudio/2011/storyboarding/control">
  <Id Name="10b0aa5a-d420-45da-bed6-67d74a2c246d" Revision="1" Stencil="System.MyShapes" StencilVersion="1.0"/>
</Control>
</file>

<file path=customXml/item260.xml><?xml version="1.0" encoding="utf-8"?>
<Control xmlns="http://schemas.microsoft.com/VisualStudio/2011/storyboarding/control">
  <Id Name="10b0aa5a-d420-45da-bed6-67d74a2c246d" Revision="1" Stencil="System.MyShapes" StencilVersion="1.0"/>
</Control>
</file>

<file path=customXml/item261.xml><?xml version="1.0" encoding="utf-8"?>
<Control xmlns="http://schemas.microsoft.com/VisualStudio/2011/storyboarding/control">
  <Id Name="f685762a-9f2c-4532-bec3-d9959b980ef9" Revision="1" Stencil="85a07843-b809-41ee-b566-325b1850150a" StencilVersion="1.0"/>
</Control>
</file>

<file path=customXml/item262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263.xml><?xml version="1.0" encoding="utf-8"?>
<Control xmlns="http://schemas.microsoft.com/VisualStudio/2011/storyboarding/control">
  <Id Name="10b0aa5a-d420-45da-bed6-67d74a2c246d" Revision="1" Stencil="System.MyShapes" StencilVersion="1.0"/>
</Control>
</file>

<file path=customXml/item264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265.xml><?xml version="1.0" encoding="utf-8"?>
<Control xmlns="http://schemas.microsoft.com/VisualStudio/2011/storyboarding/control">
  <Id Name="a81ff87b-4b1c-4e99-a585-96ecfb9f65b8" Revision="1" Stencil="System.MyShapes" StencilVersion="1.0"/>
</Control>
</file>

<file path=customXml/item266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267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268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269.xml><?xml version="1.0" encoding="utf-8"?>
<Control xmlns="http://schemas.microsoft.com/VisualStudio/2011/storyboarding/control">
  <Id Name="a421e7d5-42cd-46bc-a20a-6b7c6d92e48f" Revision="1" Stencil="System.MyShapes" StencilVersion="1.0"/>
</Control>
</file>

<file path=customXml/item27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270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271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272.xml><?xml version="1.0" encoding="utf-8"?>
<Control xmlns="http://schemas.microsoft.com/VisualStudio/2011/storyboarding/control">
  <Id Name="2eedf492-8744-484c-ad11-e130ca66c935" Revision="1" Stencil="System.MyShapes" StencilVersion="1.0"/>
</Control>
</file>

<file path=customXml/item273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274.xml><?xml version="1.0" encoding="utf-8"?>
<Control xmlns="http://schemas.microsoft.com/VisualStudio/2011/storyboarding/control">
  <Id Name="2eedf492-8744-484c-ad11-e130ca66c935" Revision="1" Stencil="System.MyShapes" StencilVersion="1.0"/>
</Control>
</file>

<file path=customXml/item275.xml><?xml version="1.0" encoding="utf-8"?>
<Control xmlns="http://schemas.microsoft.com/VisualStudio/2011/storyboarding/control">
  <Id Name="9558e425-a15a-4a2a-8c7d-369dc6767849" Revision="1" Stencil="09ee8e29-8a48-4e3d-a569-7c1ba11c2e3d" StencilVersion="1.0"/>
</Control>
</file>

<file path=customXml/item276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277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278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279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28.xml><?xml version="1.0" encoding="utf-8"?>
<Control xmlns="http://schemas.microsoft.com/VisualStudio/2011/storyboarding/control">
  <Id Name="3af3c69d-e93c-4e90-95f5-13afa1a89449" Revision="1" Stencil="85a07843-b809-41ee-b566-325b1850150a" StencilVersion="1.0"/>
</Control>
</file>

<file path=customXml/item280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281.xml><?xml version="1.0" encoding="utf-8"?>
<Control xmlns="http://schemas.microsoft.com/VisualStudio/2011/storyboarding/control">
  <Id Name="6ddb99ab-d8e2-461f-b3a0-8c3903bf34a7" Revision="1" Stencil="System.MyShapes" StencilVersion="1.0"/>
</Control>
</file>

<file path=customXml/item282.xml><?xml version="1.0" encoding="utf-8"?>
<Control xmlns="http://schemas.microsoft.com/VisualStudio/2011/storyboarding/control">
  <Id Name="5d96a730-1a3e-43b7-a2c4-4c9a620c0173" Revision="3" Stencil="System.MyShapes" StencilVersion="1.0"/>
</Control>
</file>

<file path=customXml/item283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284.xml><?xml version="1.0" encoding="utf-8"?>
<Control xmlns="http://schemas.microsoft.com/VisualStudio/2011/storyboarding/control">
  <Id Name="2eedf492-8744-484c-ad11-e130ca66c935" Revision="1" Stencil="System.MyShapes" StencilVersion="1.0"/>
</Control>
</file>

<file path=customXml/item285.xml><?xml version="1.0" encoding="utf-8"?>
<Control xmlns="http://schemas.microsoft.com/VisualStudio/2011/storyboarding/control">
  <Id Name="2eedf492-8744-484c-ad11-e130ca66c935" Revision="1" Stencil="System.MyShapes" StencilVersion="1.0"/>
</Control>
</file>

<file path=customXml/item286.xml><?xml version="1.0" encoding="utf-8"?>
<Control xmlns="http://schemas.microsoft.com/VisualStudio/2011/storyboarding/control">
  <Id Name="2eedf492-8744-484c-ad11-e130ca66c935" Revision="1" Stencil="System.MyShapes" StencilVersion="1.0"/>
</Control>
</file>

<file path=customXml/item287.xml><?xml version="1.0" encoding="utf-8"?>
<Control xmlns="http://schemas.microsoft.com/VisualStudio/2011/storyboarding/control">
  <Id Name="e86b6df1-c5a7-46e8-b789-cae60d6c7d17" Revision="1" Stencil="System.MyShapes" StencilVersion="1.0"/>
</Control>
</file>

<file path=customXml/item288.xml><?xml version="1.0" encoding="utf-8"?>
<Control xmlns="http://schemas.microsoft.com/VisualStudio/2011/storyboarding/control">
  <Id Name="153824eb-93cd-41fb-aad3-7d03f88f47af" Revision="1" Stencil="System.MyShapes" StencilVersion="1.0"/>
</Control>
</file>

<file path=customXml/item289.xml><?xml version="1.0" encoding="utf-8"?>
<Control xmlns="http://schemas.microsoft.com/VisualStudio/2011/storyboarding/control">
  <Id Name="e23c0eaf-a8f7-4abf-a1a5-27f1b01fd37e" Revision="2" Stencil="System.MyShapes" StencilVersion="1.0"/>
</Control>
</file>

<file path=customXml/item29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290.xml><?xml version="1.0" encoding="utf-8"?>
<Control xmlns="http://schemas.microsoft.com/VisualStudio/2011/storyboarding/control">
  <Id Name="2eedf492-8744-484c-ad11-e130ca66c935" Revision="1" Stencil="System.MyShapes" StencilVersion="1.0"/>
</Control>
</file>

<file path=customXml/item291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292.xml><?xml version="1.0" encoding="utf-8"?>
<Control xmlns="http://schemas.microsoft.com/VisualStudio/2011/storyboarding/control">
  <Id Name="2eedf492-8744-484c-ad11-e130ca66c935" Revision="1" Stencil="System.MyShapes" StencilVersion="1.0"/>
</Control>
</file>

<file path=customXml/item293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294.xml><?xml version="1.0" encoding="utf-8"?>
<Control xmlns="http://schemas.microsoft.com/VisualStudio/2011/storyboarding/control">
  <Id Name="2eedf492-8744-484c-ad11-e130ca66c935" Revision="1" Stencil="System.MyShapes" StencilVersion="1.0"/>
</Control>
</file>

<file path=customXml/item295.xml><?xml version="1.0" encoding="utf-8"?>
<Control xmlns="http://schemas.microsoft.com/VisualStudio/2011/storyboarding/control">
  <Id Name="a1d60a8b-6d40-4be0-93ff-03515d5b61aa" Revision="1" Stencil="System.MyShapes" StencilVersion="1.0"/>
</Control>
</file>

<file path=customXml/item296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297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298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299.xml><?xml version="1.0" encoding="utf-8"?>
<Control xmlns="http://schemas.microsoft.com/VisualStudio/2011/storyboarding/control">
  <Id Name="a81ff87b-4b1c-4e99-a585-96ecfb9f65b8" Revision="1" Stencil="System.MyShapes" StencilVersion="1.0"/>
</Control>
</file>

<file path=customXml/item3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30.xml><?xml version="1.0" encoding="utf-8"?>
<Control xmlns="http://schemas.microsoft.com/VisualStudio/2011/storyboarding/control">
  <Id Name="3c9a303d-2c11-487d-9fba-2f99ebd59f5b" Revision="1" Stencil="System.MyShapes" StencilVersion="1.0"/>
</Control>
</file>

<file path=customXml/item300.xml><?xml version="1.0" encoding="utf-8"?>
<Control xmlns="http://schemas.microsoft.com/VisualStudio/2011/storyboarding/control">
  <Id Name="3c9a303d-2c11-487d-9fba-2f99ebd59f5b" Revision="1" Stencil="System.MyShapes" StencilVersion="1.0"/>
</Control>
</file>

<file path=customXml/item301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302.xml><?xml version="1.0" encoding="utf-8"?>
<Control xmlns="http://schemas.microsoft.com/VisualStudio/2011/storyboarding/control">
  <Id Name="ee84670b-81f4-4bf6-a9a4-a5d58c3f8a95" Revision="1" Stencil="85a07843-b809-41ee-b566-325b1850150a" StencilVersion="1.0"/>
</Control>
</file>

<file path=customXml/item303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304.xml><?xml version="1.0" encoding="utf-8"?>
<Control xmlns="http://schemas.microsoft.com/VisualStudio/2011/storyboarding/control">
  <Id Name="44831f5f-40f2-4def-a193-92e5a2072f0a" Revision="1" Stencil="System.MyShapes" StencilVersion="1.0"/>
</Control>
</file>

<file path=customXml/item305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306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307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308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309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31.xml><?xml version="1.0" encoding="utf-8"?>
<Control xmlns="http://schemas.microsoft.com/VisualStudio/2011/storyboarding/control">
  <Id Name="2eedf492-8744-484c-ad11-e130ca66c935" Revision="1" Stencil="System.MyShapes" StencilVersion="1.0"/>
</Control>
</file>

<file path=customXml/item310.xml><?xml version="1.0" encoding="utf-8"?>
<Control xmlns="http://schemas.microsoft.com/VisualStudio/2011/storyboarding/control">
  <Id Name="a81ff87b-4b1c-4e99-a585-96ecfb9f65b8" Revision="1" Stencil="System.MyShapes" StencilVersion="1.0"/>
</Control>
</file>

<file path=customXml/item311.xml><?xml version="1.0" encoding="utf-8"?>
<Control xmlns="http://schemas.microsoft.com/VisualStudio/2011/storyboarding/control">
  <Id Name="a81ff87b-4b1c-4e99-a585-96ecfb9f65b8" Revision="1" Stencil="System.MyShapes" StencilVersion="1.0"/>
</Control>
</file>

<file path=customXml/item312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313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314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315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316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317.xml><?xml version="1.0" encoding="utf-8"?>
<Control xmlns="http://schemas.microsoft.com/VisualStudio/2011/storyboarding/control">
  <Id Name="2eedf492-8744-484c-ad11-e130ca66c935" Revision="1" Stencil="System.MyShapes" StencilVersion="1.0"/>
</Control>
</file>

<file path=customXml/item318.xml><?xml version="1.0" encoding="utf-8"?>
<Control xmlns="http://schemas.microsoft.com/VisualStudio/2011/storyboarding/control">
  <Id Name="e23c0eaf-a8f7-4abf-a1a5-27f1b01fd37e" Revision="2" Stencil="System.MyShapes" StencilVersion="1.0"/>
</Control>
</file>

<file path=customXml/item319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32.xml><?xml version="1.0" encoding="utf-8"?>
<Control xmlns="http://schemas.microsoft.com/VisualStudio/2011/storyboarding/control">
  <Id Name="3af3c69d-e93c-4e90-95f5-13afa1a89449" Revision="1" Stencil="85a07843-b809-41ee-b566-325b1850150a" StencilVersion="1.0"/>
</Control>
</file>

<file path=customXml/item320.xml><?xml version="1.0" encoding="utf-8"?>
<Control xmlns="http://schemas.microsoft.com/VisualStudio/2011/storyboarding/control">
  <Id Name="2eedf492-8744-484c-ad11-e130ca66c935" Revision="1" Stencil="System.MyShapes" StencilVersion="1.0"/>
</Control>
</file>

<file path=customXml/item321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322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323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324.xml><?xml version="1.0" encoding="utf-8"?>
<Control xmlns="http://schemas.microsoft.com/VisualStudio/2011/storyboarding/control">
  <Id Name="2eedf492-8744-484c-ad11-e130ca66c935" Revision="1" Stencil="System.MyShapes" StencilVersion="1.0"/>
</Control>
</file>

<file path=customXml/item325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326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327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328.xml><?xml version="1.0" encoding="utf-8"?>
<Control xmlns="http://schemas.microsoft.com/VisualStudio/2011/storyboarding/control">
  <Id Name="10b0aa5a-d420-45da-bed6-67d74a2c246d" Revision="1" Stencil="System.MyShapes" StencilVersion="1.0"/>
</Control>
</file>

<file path=customXml/item329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33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330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331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332.xml><?xml version="1.0" encoding="utf-8"?>
<Control xmlns="http://schemas.microsoft.com/VisualStudio/2011/storyboarding/control">
  <Id Name="a81ff87b-4b1c-4e99-a585-96ecfb9f65b8" Revision="1" Stencil="System.MyShapes" StencilVersion="1.0"/>
</Control>
</file>

<file path=customXml/item333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334.xml><?xml version="1.0" encoding="utf-8"?>
<Control xmlns="http://schemas.microsoft.com/VisualStudio/2011/storyboarding/control">
  <Id Name="7ffbcf5a-3492-42f6-b2f4-ff29240a0d16" Revision="2" Stencil="System.MyShapes" StencilVersion="1.0"/>
</Control>
</file>

<file path=customXml/item335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336.xml><?xml version="1.0" encoding="utf-8"?>
<Control xmlns="http://schemas.microsoft.com/VisualStudio/2011/storyboarding/control">
  <Id Name="8e7bc36a-eab6-47ca-abb8-86f7bf9f67c9" Revision="3" Stencil="System.MyShapes" StencilVersion="1.0"/>
</Control>
</file>

<file path=customXml/item337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338.xml><?xml version="1.0" encoding="utf-8"?>
<Control xmlns="http://schemas.microsoft.com/VisualStudio/2011/storyboarding/control">
  <Id Name="43e97d36-38b9-4111-9d25-b24b15cf6e41" Revision="2" Stencil="System.MyShapes" StencilVersion="1.0"/>
</Control>
</file>

<file path=customXml/item339.xml><?xml version="1.0" encoding="utf-8"?>
<Control xmlns="http://schemas.microsoft.com/VisualStudio/2011/storyboarding/control">
  <Id Name="3c9a303d-2c11-487d-9fba-2f99ebd59f5b" Revision="1" Stencil="System.MyShapes" StencilVersion="1.0"/>
</Control>
</file>

<file path=customXml/item34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340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341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342.xml><?xml version="1.0" encoding="utf-8"?>
<Control xmlns="http://schemas.microsoft.com/VisualStudio/2011/storyboarding/control">
  <Id Name="System.Storyboarding.Icons.Play" Revision="1" Stencil="System.Storyboarding.Icons" StencilVersion="0.1"/>
</Control>
</file>

<file path=customXml/item343.xml><?xml version="1.0" encoding="utf-8"?>
<Control xmlns="http://schemas.microsoft.com/VisualStudio/2011/storyboarding/control">
  <Id Name="3af3c69d-e93c-4e90-95f5-13afa1a89449" Revision="1" Stencil="85a07843-b809-41ee-b566-325b1850150a" StencilVersion="1.0"/>
</Control>
</file>

<file path=customXml/item344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345.xml><?xml version="1.0" encoding="utf-8"?>
<Control xmlns="http://schemas.microsoft.com/VisualStudio/2011/storyboarding/control">
  <Id Name="7ffbcf5a-3492-42f6-b2f4-ff29240a0d16" Revision="2" Stencil="System.MyShapes" StencilVersion="1.0"/>
</Control>
</file>

<file path=customXml/item346.xml><?xml version="1.0" encoding="utf-8"?>
<Control xmlns="http://schemas.microsoft.com/VisualStudio/2011/storyboarding/control">
  <Id Name="a81ff87b-4b1c-4e99-a585-96ecfb9f65b8" Revision="1" Stencil="System.MyShapes" StencilVersion="1.0"/>
</Control>
</file>

<file path=customXml/item347.xml><?xml version="1.0" encoding="utf-8"?>
<Control xmlns="http://schemas.microsoft.com/VisualStudio/2011/storyboarding/control">
  <Id Name="9558e425-a15a-4a2a-8c7d-369dc6767849" Revision="1" Stencil="09ee8e29-8a48-4e3d-a569-7c1ba11c2e3d" StencilVersion="1.0"/>
</Control>
</file>

<file path=customXml/item348.xml><?xml version="1.0" encoding="utf-8"?>
<Control xmlns="http://schemas.microsoft.com/VisualStudio/2011/storyboarding/control">
  <Id Name="94a64934-5db3-47cf-96df-f3eb1ee28c2b" Revision="1" Stencil="System.MyShapes" StencilVersion="1.0"/>
</Control>
</file>

<file path=customXml/item349.xml><?xml version="1.0" encoding="utf-8"?>
<Control xmlns="http://schemas.microsoft.com/VisualStudio/2011/storyboarding/control">
  <Id Name="System.Storyboarding.WindowsPhoneIcons.Next" Revision="1" Stencil="System.Storyboarding.WindowsPhoneIcons" StencilVersion="0.1"/>
</Control>
</file>

<file path=customXml/item35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50.xml><?xml version="1.0" encoding="utf-8"?>
<Control xmlns="http://schemas.microsoft.com/VisualStudio/2011/storyboarding/control">
  <Id Name="5d96a730-1a3e-43b7-a2c4-4c9a620c0173" Revision="3" Stencil="System.MyShapes" StencilVersion="1.0"/>
</Control>
</file>

<file path=customXml/item351.xml><?xml version="1.0" encoding="utf-8"?>
<Control xmlns="http://schemas.microsoft.com/VisualStudio/2011/storyboarding/control">
  <Id Name="2eedf492-8744-484c-ad11-e130ca66c935" Revision="1" Stencil="System.MyShapes" StencilVersion="1.0"/>
</Control>
</file>

<file path=customXml/item352.xml><?xml version="1.0" encoding="utf-8"?>
<Control xmlns="http://schemas.microsoft.com/VisualStudio/2011/storyboarding/control">
  <Id Name="7ffbcf5a-3492-42f6-b2f4-ff29240a0d16" Revision="2" Stencil="System.MyShapes" StencilVersion="1.0"/>
</Control>
</file>

<file path=customXml/item353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354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355.xml><?xml version="1.0" encoding="utf-8"?>
<Control xmlns="http://schemas.microsoft.com/VisualStudio/2011/storyboarding/control">
  <Id Name="605c907b-8b5e-4fc3-b9d8-4a5bfe8c9d4f" Revision="3" Stencil="System.MyShapes" StencilVersion="1.0"/>
</Control>
</file>

<file path=customXml/item356.xml><?xml version="1.0" encoding="utf-8"?>
<Control xmlns="http://schemas.microsoft.com/VisualStudio/2011/storyboarding/control">
  <Id Name="System.Storyboarding.WindowsPhoneIcons.Next" Revision="1" Stencil="System.Storyboarding.WindowsPhoneIcons" StencilVersion="0.1"/>
</Control>
</file>

<file path=customXml/item357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358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359.xml><?xml version="1.0" encoding="utf-8"?>
<Control xmlns="http://schemas.microsoft.com/VisualStudio/2011/storyboarding/control">
  <Id Name="3af3c69d-e93c-4e90-95f5-13afa1a89449" Revision="1" Stencil="85a07843-b809-41ee-b566-325b1850150a" StencilVersion="1.0"/>
</Control>
</file>

<file path=customXml/item36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360.xml><?xml version="1.0" encoding="utf-8"?>
<Control xmlns="http://schemas.microsoft.com/VisualStudio/2011/storyboarding/control">
  <Id Name="06847451-0bea-4bb1-ad11-52311f8931c4" Revision="1" Stencil="System.MyShapes" StencilVersion="1.0"/>
</Control>
</file>

<file path=customXml/item361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362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363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364.xml><?xml version="1.0" encoding="utf-8"?>
<Control xmlns="http://schemas.microsoft.com/VisualStudio/2011/storyboarding/control">
  <Id Name="a81ff87b-4b1c-4e99-a585-96ecfb9f65b8" Revision="1" Stencil="System.MyShapes" StencilVersion="1.0"/>
</Control>
</file>

<file path=customXml/item365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366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367.xml><?xml version="1.0" encoding="utf-8"?>
<Control xmlns="http://schemas.microsoft.com/VisualStudio/2011/storyboarding/control">
  <Id Name="06847451-0bea-4bb1-ad11-52311f8931c4" Revision="1" Stencil="System.MyShapes" StencilVersion="1.0"/>
</Control>
</file>

<file path=customXml/item368.xml><?xml version="1.0" encoding="utf-8"?>
<Control xmlns="http://schemas.microsoft.com/VisualStudio/2011/storyboarding/control">
  <Id Name="System.Storyboarding.WindowsAppIcons.Play" Revision="1" Stencil="System.Storyboarding.WindowsAppIcons" StencilVersion="0.1"/>
</Control>
</file>

<file path=customXml/item369.xml><?xml version="1.0" encoding="utf-8"?>
<Control xmlns="http://schemas.microsoft.com/VisualStudio/2011/storyboarding/control">
  <Id Name="06847451-0bea-4bb1-ad11-52311f8931c4" Revision="1" Stencil="System.MyShapes" StencilVersion="1.0"/>
</Control>
</file>

<file path=customXml/item37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370.xml><?xml version="1.0" encoding="utf-8"?>
<Control xmlns="http://schemas.microsoft.com/VisualStudio/2011/storyboarding/control">
  <Id Name="e23c0eaf-a8f7-4abf-a1a5-27f1b01fd37e" Revision="2" Stencil="System.MyShapes" StencilVersion="1.0"/>
</Control>
</file>

<file path=customXml/item371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372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373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374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375.xml><?xml version="1.0" encoding="utf-8"?>
<Control xmlns="http://schemas.microsoft.com/VisualStudio/2011/storyboarding/control">
  <Id Name="2eedf492-8744-484c-ad11-e130ca66c935" Revision="1" Stencil="System.MyShapes" StencilVersion="1.0"/>
</Control>
</file>

<file path=customXml/item376.xml><?xml version="1.0" encoding="utf-8"?>
<Control xmlns="http://schemas.microsoft.com/VisualStudio/2011/storyboarding/control">
  <Id Name="a81ff87b-4b1c-4e99-a585-96ecfb9f65b8" Revision="1" Stencil="System.MyShapes" StencilVersion="1.0"/>
</Control>
</file>

<file path=customXml/item37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8.xml><?xml version="1.0" encoding="utf-8"?>
<Control xmlns="http://schemas.microsoft.com/VisualStudio/2011/storyboarding/control">
  <Id Name="ff64700b-c289-4a2d-96f8-d311265dd998" Revision="2" Stencil="System.MyShapes" StencilVersion="1.0"/>
</Control>
</file>

<file path=customXml/item379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38.xml><?xml version="1.0" encoding="utf-8"?>
<Control xmlns="http://schemas.microsoft.com/VisualStudio/2011/storyboarding/control">
  <Id Name="94a64934-5db3-47cf-96df-f3eb1ee28c2b" Revision="1" Stencil="System.MyShapes" StencilVersion="1.0"/>
</Control>
</file>

<file path=customXml/item380.xml><?xml version="1.0" encoding="utf-8"?>
<Control xmlns="http://schemas.microsoft.com/VisualStudio/2011/storyboarding/control">
  <Id Name="e23c0eaf-a8f7-4abf-a1a5-27f1b01fd37e" Revision="2" Stencil="System.MyShapes" StencilVersion="1.0"/>
</Control>
</file>

<file path=customXml/item381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382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383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384.xml><?xml version="1.0" encoding="utf-8"?>
<Control xmlns="http://schemas.microsoft.com/VisualStudio/2011/storyboarding/control">
  <Id Name="6ef90a94-d382-49cb-ae7c-1f246a62f3cb" Revision="1" Stencil="System.MyShapes" StencilVersion="1.0"/>
</Control>
</file>

<file path=customXml/item385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386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387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388.xml><?xml version="1.0" encoding="utf-8"?>
<Control xmlns="http://schemas.microsoft.com/VisualStudio/2011/storyboarding/control">
  <Id Name="62c25b7a-58f9-44a3-893b-29bd0ef24ad6" Revision="2" Stencil="System.MyShapes" StencilVersion="1.0"/>
</Control>
</file>

<file path=customXml/item389.xml><?xml version="1.0" encoding="utf-8"?>
<Control xmlns="http://schemas.microsoft.com/VisualStudio/2011/storyboarding/control">
  <Id Name="2eedf492-8744-484c-ad11-e130ca66c935" Revision="1" Stencil="System.MyShapes" StencilVersion="1.0"/>
</Control>
</file>

<file path=customXml/item39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390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391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392.xml><?xml version="1.0" encoding="utf-8"?>
<Control xmlns="http://schemas.microsoft.com/VisualStudio/2011/storyboarding/control">
  <Id Name="45617f0c-a378-4d86-8073-87fd3c9eb064" Revision="1" Stencil="System.MyShapes" StencilVersion="1.0"/>
</Control>
</file>

<file path=customXml/item393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394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395.xml><?xml version="1.0" encoding="utf-8"?>
<Control xmlns="http://schemas.microsoft.com/VisualStudio/2011/storyboarding/control">
  <Id Name="System.Storyboarding.WindowsPhoneIcons.Add" Revision="1" Stencil="System.Storyboarding.WindowsPhoneIcons" StencilVersion="0.1"/>
</Control>
</file>

<file path=customXml/item396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397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398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399.xml><?xml version="1.0" encoding="utf-8"?>
<Control xmlns="http://schemas.microsoft.com/VisualStudio/2011/storyboarding/control">
  <Id Name="94a64934-5db3-47cf-96df-f3eb1ee28c2b" Revision="1" Stencil="System.MyShapes" StencilVersion="1.0"/>
</Control>
</file>

<file path=customXml/item4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40.xml><?xml version="1.0" encoding="utf-8"?>
<Control xmlns="http://schemas.microsoft.com/VisualStudio/2011/storyboarding/control">
  <Id Name="c2eea951-2796-40b7-81ae-47cd14fa6407" Revision="1" Stencil="System.MyShapes" StencilVersion="1.0"/>
</Control>
</file>

<file path=customXml/item400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401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402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403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404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405.xml><?xml version="1.0" encoding="utf-8"?>
<Control xmlns="http://schemas.microsoft.com/VisualStudio/2011/storyboarding/control">
  <Id Name="2eedf492-8744-484c-ad11-e130ca66c935" Revision="1" Stencil="System.MyShapes" StencilVersion="1.0"/>
</Control>
</file>

<file path=customXml/item406.xml><?xml version="1.0" encoding="utf-8"?>
<Control xmlns="http://schemas.microsoft.com/VisualStudio/2011/storyboarding/control">
  <Id Name="System.Storyboarding.WindowsPhoneIcons.Next" Revision="1" Stencil="System.Storyboarding.WindowsPhoneIcons" StencilVersion="0.1"/>
</Control>
</file>

<file path=customXml/item407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408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409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41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410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411.xml><?xml version="1.0" encoding="utf-8"?>
<Control xmlns="http://schemas.microsoft.com/VisualStudio/2011/storyboarding/control">
  <Id Name="7ffbcf5a-3492-42f6-b2f4-ff29240a0d16" Revision="2" Stencil="System.MyShapes" StencilVersion="1.0"/>
</Control>
</file>

<file path=customXml/item412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413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414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415.xml><?xml version="1.0" encoding="utf-8"?>
<Control xmlns="http://schemas.microsoft.com/VisualStudio/2011/storyboarding/control">
  <Id Name="a81ff87b-4b1c-4e99-a585-96ecfb9f65b8" Revision="1" Stencil="System.MyShapes" StencilVersion="1.0"/>
</Control>
</file>

<file path=customXml/item416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417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418.xml><?xml version="1.0" encoding="utf-8"?>
<Control xmlns="http://schemas.microsoft.com/VisualStudio/2011/storyboarding/control">
  <Id Name="94a64934-5db3-47cf-96df-f3eb1ee28c2b" Revision="1" Stencil="System.MyShapes" StencilVersion="1.0"/>
</Control>
</file>

<file path=customXml/item419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42.xml><?xml version="1.0" encoding="utf-8"?>
<Control xmlns="http://schemas.microsoft.com/VisualStudio/2011/storyboarding/control">
  <Id Name="32035d07-bc66-4a79-8001-2507012193e3" RevisionId="7f6cc906-8fab-4878-8f41-90bcdc4e860e" Stencil="172d6d98-e5c9-42e9-a209-79f7a94bbd38" StencilRevisionId="00000000-0000-0000-0000-000000000000" StencilVersion="0.0"/>
</Control>
</file>

<file path=customXml/item420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421.xml><?xml version="1.0" encoding="utf-8"?>
<Control xmlns="http://schemas.microsoft.com/VisualStudio/2011/storyboarding/control">
  <Id Name="bc42100c-fb4f-4e5f-8a2e-48875f042f1d" Revision="1" Stencil="System.MyShapes" StencilVersion="1.0"/>
</Control>
</file>

<file path=customXml/item422.xml><?xml version="1.0" encoding="utf-8"?>
<Control xmlns="http://schemas.microsoft.com/VisualStudio/2011/storyboarding/control">
  <Id Name="6ef90a94-d382-49cb-ae7c-1f246a62f3cb" Revision="1" Stencil="System.MyShapes" StencilVersion="1.0"/>
</Control>
</file>

<file path=customXml/item423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424.xml><?xml version="1.0" encoding="utf-8"?>
<Control xmlns="http://schemas.microsoft.com/VisualStudio/2011/storyboarding/control">
  <Id Name="a81ff87b-4b1c-4e99-a585-96ecfb9f65b8" Revision="1" Stencil="System.MyShapes" StencilVersion="1.0"/>
</Control>
</file>

<file path=customXml/item425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426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427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428.xml><?xml version="1.0" encoding="utf-8"?>
<Control xmlns="http://schemas.microsoft.com/VisualStudio/2011/storyboarding/control">
  <Id Name="2eedf492-8744-484c-ad11-e130ca66c935" Revision="1" Stencil="System.MyShapes" StencilVersion="1.0"/>
</Control>
</file>

<file path=customXml/item429.xml><?xml version="1.0" encoding="utf-8"?>
<Control xmlns="http://schemas.microsoft.com/VisualStudio/2011/storyboarding/control">
  <Id Name="a81ff87b-4b1c-4e99-a585-96ecfb9f65b8" Revision="1" Stencil="System.MyShapes" StencilVersion="1.0"/>
</Control>
</file>

<file path=customXml/item43.xml><?xml version="1.0" encoding="utf-8"?>
<Control xmlns="http://schemas.microsoft.com/VisualStudio/2011/storyboarding/control">
  <Id Name="62c25b7a-58f9-44a3-893b-29bd0ef24ad6" Revision="2" Stencil="System.MyShapes" StencilVersion="1.0"/>
</Control>
</file>

<file path=customXml/item430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431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432.xml><?xml version="1.0" encoding="utf-8"?>
<Control xmlns="http://schemas.microsoft.com/VisualStudio/2011/storyboarding/control">
  <Id Name="System.Storyboarding.WindowsApps.WindowsAppsTileMediumText" Revision="1" Stencil="System.Storyboarding.WindowsApps" StencilVersion="0.1"/>
</Control>
</file>

<file path=customXml/item433.xml><?xml version="1.0" encoding="utf-8"?>
<Control xmlns="http://schemas.microsoft.com/VisualStudio/2011/storyboarding/control">
  <Id Name="ddd70b22-80c2-4e8f-8067-b8dcf2af7c0b" Revision="3" Stencil="System.MyShapes" StencilVersion="1.0"/>
</Control>
</file>

<file path=customXml/item434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435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436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437.xml><?xml version="1.0" encoding="utf-8"?>
<Control xmlns="http://schemas.microsoft.com/VisualStudio/2011/storyboarding/control">
  <Id Name="a81ff87b-4b1c-4e99-a585-96ecfb9f65b8" Revision="1" Stencil="System.MyShapes" StencilVersion="1.0"/>
</Control>
</file>

<file path=customXml/item438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439.xml><?xml version="1.0" encoding="utf-8"?>
<Control xmlns="http://schemas.microsoft.com/VisualStudio/2011/storyboarding/control">
  <Id Name="a81ff87b-4b1c-4e99-a585-96ecfb9f65b8" Revision="1" Stencil="System.MyShapes" StencilVersion="1.0"/>
</Control>
</file>

<file path=customXml/item44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440.xml><?xml version="1.0" encoding="utf-8"?>
<Control xmlns="http://schemas.microsoft.com/VisualStudio/2011/storyboarding/control">
  <Id Name="10b0aa5a-d420-45da-bed6-67d74a2c246d" Revision="1" Stencil="System.MyShapes" StencilVersion="1.0"/>
</Control>
</file>

<file path=customXml/item441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442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443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444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445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446.xml><?xml version="1.0" encoding="utf-8"?>
<Control xmlns="http://schemas.microsoft.com/VisualStudio/2011/storyboarding/control">
  <Id Name="2eedf492-8744-484c-ad11-e130ca66c935" Revision="1" Stencil="System.MyShapes" StencilVersion="1.0"/>
</Control>
</file>

<file path=customXml/item447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448.xml><?xml version="1.0" encoding="utf-8"?>
<Control xmlns="http://schemas.microsoft.com/VisualStudio/2011/storyboarding/control">
  <Id Name="f685762a-9f2c-4532-bec3-d9959b980ef9" Revision="1" Stencil="85a07843-b809-41ee-b566-325b1850150a" StencilVersion="1.0"/>
</Control>
</file>

<file path=customXml/item449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45.xml><?xml version="1.0" encoding="utf-8"?>
<Control xmlns="http://schemas.microsoft.com/VisualStudio/2011/storyboarding/control">
  <Id Name="2eedf492-8744-484c-ad11-e130ca66c935" Revision="1" Stencil="System.MyShapes" StencilVersion="1.0"/>
</Control>
</file>

<file path=customXml/item450.xml><?xml version="1.0" encoding="utf-8"?>
<Control xmlns="http://schemas.microsoft.com/VisualStudio/2011/storyboarding/control">
  <Id Name="a81ff87b-4b1c-4e99-a585-96ecfb9f65b8" Revision="1" Stencil="System.MyShapes" StencilVersion="1.0"/>
</Control>
</file>

<file path=customXml/item451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452.xml><?xml version="1.0" encoding="utf-8"?>
<Control xmlns="http://schemas.microsoft.com/VisualStudio/2011/storyboarding/control">
  <Id Name="62c25b7a-58f9-44a3-893b-29bd0ef24ad6" Revision="2" Stencil="System.MyShapes" StencilVersion="1.0"/>
</Control>
</file>

<file path=customXml/item453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454.xml><?xml version="1.0" encoding="utf-8"?>
<Control xmlns="http://schemas.microsoft.com/VisualStudio/2011/storyboarding/control">
  <Id Name="2eedf492-8744-484c-ad11-e130ca66c935" Revision="1" Stencil="System.MyShapes" StencilVersion="1.0"/>
</Control>
</file>

<file path=customXml/item455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456.xml><?xml version="1.0" encoding="utf-8"?>
<Control xmlns="http://schemas.microsoft.com/VisualStudio/2011/storyboarding/control">
  <Id Name="add342ac-430c-4877-8f87-437e216caf6b" Revision="1" Stencil="System.MyShapes" StencilVersion="1.0"/>
</Control>
</file>

<file path=customXml/item457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458.xml><?xml version="1.0" encoding="utf-8"?>
<Control xmlns="http://schemas.microsoft.com/VisualStudio/2011/storyboarding/control">
  <Id Name="94a64934-5db3-47cf-96df-f3eb1ee28c2b" Revision="1" Stencil="System.MyShapes" StencilVersion="1.0"/>
</Control>
</file>

<file path=customXml/item459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46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460.xml><?xml version="1.0" encoding="utf-8"?>
<Control xmlns="http://schemas.microsoft.com/VisualStudio/2011/storyboarding/control">
  <Id Name="2eedf492-8744-484c-ad11-e130ca66c935" Revision="1" Stencil="System.MyShapes" StencilVersion="1.0"/>
</Control>
</file>

<file path=customXml/item461.xml><?xml version="1.0" encoding="utf-8"?>
<Control xmlns="http://schemas.microsoft.com/VisualStudio/2011/storyboarding/control">
  <Id Name="c2eea951-2796-40b7-81ae-47cd14fa6407" Revision="1" Stencil="System.MyShapes" StencilVersion="1.0"/>
</Control>
</file>

<file path=customXml/item462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463.xml><?xml version="1.0" encoding="utf-8"?>
<Control xmlns="http://schemas.microsoft.com/VisualStudio/2011/storyboarding/control">
  <Id Name="2eedf492-8744-484c-ad11-e130ca66c935" Revision="1" Stencil="System.MyShapes" StencilVersion="1.0"/>
</Control>
</file>

<file path=customXml/item464.xml><?xml version="1.0" encoding="utf-8"?>
<Control xmlns="http://schemas.microsoft.com/VisualStudio/2011/storyboarding/control">
  <Id Name="c2eea951-2796-40b7-81ae-47cd14fa6407" Revision="1" Stencil="System.MyShapes" StencilVersion="1.0"/>
</Control>
</file>

<file path=customXml/item465.xml><?xml version="1.0" encoding="utf-8"?>
<Control xmlns="http://schemas.microsoft.com/VisualStudio/2011/storyboarding/control">
  <Id Name="2eedf492-8744-484c-ad11-e130ca66c935" Revision="1" Stencil="System.MyShapes" StencilVersion="1.0"/>
</Control>
</file>

<file path=customXml/item466.xml><?xml version="1.0" encoding="utf-8"?>
<Control xmlns="http://schemas.microsoft.com/VisualStudio/2011/storyboarding/control">
  <Id Name="62c25b7a-58f9-44a3-893b-29bd0ef24ad6" Revision="2" Stencil="System.MyShapes" StencilVersion="1.0"/>
</Control>
</file>

<file path=customXml/item46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8.xml><?xml version="1.0" encoding="utf-8"?>
<Control xmlns="http://schemas.microsoft.com/VisualStudio/2011/storyboarding/control">
  <Id Name="94a64934-5db3-47cf-96df-f3eb1ee28c2b" Revision="1" Stencil="System.MyShapes" StencilVersion="1.0"/>
</Control>
</file>

<file path=customXml/item469.xml><?xml version="1.0" encoding="utf-8"?>
<Control xmlns="http://schemas.microsoft.com/VisualStudio/2011/storyboarding/control">
  <Id Name="5d96a730-1a3e-43b7-a2c4-4c9a620c0173" Revision="3" Stencil="System.MyShapes" StencilVersion="1.0"/>
</Control>
</file>

<file path=customXml/item47.xml><?xml version="1.0" encoding="utf-8"?>
<Control xmlns="http://schemas.microsoft.com/VisualStudio/2011/storyboarding/control">
  <Id Name="94a64934-5db3-47cf-96df-f3eb1ee28c2b" Revision="1" Stencil="System.MyShapes" StencilVersion="1.0"/>
</Control>
</file>

<file path=customXml/item470.xml><?xml version="1.0" encoding="utf-8"?>
<Control xmlns="http://schemas.microsoft.com/VisualStudio/2011/storyboarding/control">
  <Id Name="ddd70b22-80c2-4e8f-8067-b8dcf2af7c0b" Revision="4" Stencil="System.MyShapes" StencilVersion="1.0"/>
</Control>
</file>

<file path=customXml/item471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472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473.xml><?xml version="1.0" encoding="utf-8"?>
<Control xmlns="http://schemas.microsoft.com/VisualStudio/2011/storyboarding/control">
  <Id Name="3c9a303d-2c11-487d-9fba-2f99ebd59f5b" Revision="1" Stencil="System.MyShapes" StencilVersion="1.0"/>
</Control>
</file>

<file path=customXml/item474.xml><?xml version="1.0" encoding="utf-8"?>
<Control xmlns="http://schemas.microsoft.com/VisualStudio/2011/storyboarding/control">
  <Id Name="2eedf492-8744-484c-ad11-e130ca66c935" Revision="1" Stencil="System.MyShapes" StencilVersion="1.0"/>
</Control>
</file>

<file path=customXml/item475.xml><?xml version="1.0" encoding="utf-8"?>
<Control xmlns="http://schemas.microsoft.com/VisualStudio/2011/storyboarding/control">
  <Id Name="2eedf492-8744-484c-ad11-e130ca66c935" Revision="1" Stencil="System.MyShapes" StencilVersion="1.0"/>
</Control>
</file>

<file path=customXml/item476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477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478.xml><?xml version="1.0" encoding="utf-8"?>
<Control xmlns="http://schemas.microsoft.com/VisualStudio/2011/storyboarding/control">
  <Id Name="49e47062-8eba-479a-aac2-919140c1087f" Revision="1" Stencil="System.MyShapes" StencilVersion="1.0"/>
</Control>
</file>

<file path=customXml/item479.xml><?xml version="1.0" encoding="utf-8"?>
<Control xmlns="http://schemas.microsoft.com/VisualStudio/2011/storyboarding/control">
  <Id Name="a81ff87b-4b1c-4e99-a585-96ecfb9f65b8" Revision="1" Stencil="System.MyShapes" StencilVersion="1.0"/>
</Control>
</file>

<file path=customXml/item48.xml><?xml version="1.0" encoding="utf-8"?>
<Control xmlns="http://schemas.microsoft.com/VisualStudio/2011/storyboarding/control">
  <Id Name="System.Storyboarding.WindowsPhoneIcons.Next" Revision="1" Stencil="System.Storyboarding.WindowsPhoneIcons" StencilVersion="0.1"/>
</Control>
</file>

<file path=customXml/item480.xml><?xml version="1.0" encoding="utf-8"?>
<Control xmlns="http://schemas.microsoft.com/VisualStudio/2011/storyboarding/control">
  <Id Name="3af3c69d-e93c-4e90-95f5-13afa1a89449" Revision="1" Stencil="85a07843-b809-41ee-b566-325b1850150a" StencilVersion="1.0"/>
</Control>
</file>

<file path=customXml/item481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482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483.xml><?xml version="1.0" encoding="utf-8"?>
<Control xmlns="http://schemas.microsoft.com/VisualStudio/2011/storyboarding/control">
  <Id Name="10b0aa5a-d420-45da-bed6-67d74a2c246d" Revision="1" Stencil="System.MyShapes" StencilVersion="1.0"/>
</Control>
</file>

<file path=customXml/item484.xml><?xml version="1.0" encoding="utf-8"?>
<Control xmlns="http://schemas.microsoft.com/VisualStudio/2011/storyboarding/control">
  <Id Name="e23c0eaf-a8f7-4abf-a1a5-27f1b01fd37e" Revision="2" Stencil="System.MyShapes" StencilVersion="1.0"/>
</Control>
</file>

<file path=customXml/item485.xml><?xml version="1.0" encoding="utf-8"?>
<Control xmlns="http://schemas.microsoft.com/VisualStudio/2011/storyboarding/control">
  <Id Name="62c25b7a-58f9-44a3-893b-29bd0ef24ad6" Revision="2" Stencil="System.MyShapes" StencilVersion="1.0"/>
</Control>
</file>

<file path=customXml/item486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487.xml><?xml version="1.0" encoding="utf-8"?>
<Control xmlns="http://schemas.microsoft.com/VisualStudio/2011/storyboarding/control">
  <Id Name="2eedf492-8744-484c-ad11-e130ca66c935" Revision="1" Stencil="System.MyShapes" StencilVersion="1.0"/>
</Control>
</file>

<file path=customXml/item488.xml><?xml version="1.0" encoding="utf-8"?>
<Control xmlns="http://schemas.microsoft.com/VisualStudio/2011/storyboarding/control">
  <Id Name="2eedf492-8744-484c-ad11-e130ca66c935" Revision="1" Stencil="System.MyShapes" StencilVersion="1.0"/>
</Control>
</file>

<file path=customXml/item489.xml><?xml version="1.0" encoding="utf-8"?>
<Control xmlns="http://schemas.microsoft.com/VisualStudio/2011/storyboarding/control">
  <Id Name="2eedf492-8744-484c-ad11-e130ca66c935" Revision="1" Stencil="System.MyShapes" StencilVersion="1.0"/>
</Control>
</file>

<file path=customXml/item49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490.xml><?xml version="1.0" encoding="utf-8"?>
<Control xmlns="http://schemas.microsoft.com/VisualStudio/2011/storyboarding/control">
  <Id Name="5d96a730-1a3e-43b7-a2c4-4c9a620c0173" Revision="2" Stencil="System.MyShapes" StencilVersion="1.0"/>
</Control>
</file>

<file path=customXml/item491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492.xml><?xml version="1.0" encoding="utf-8"?>
<Control xmlns="http://schemas.microsoft.com/VisualStudio/2011/storyboarding/control">
  <Id Name="95f1ff60-2245-4715-9465-5773a2fb1b85" Revision="1" Stencil="System.MyShapes" StencilVersion="1.0"/>
</Control>
</file>

<file path=customXml/item493.xml><?xml version="1.0" encoding="utf-8"?>
<Control xmlns="http://schemas.microsoft.com/VisualStudio/2011/storyboarding/control">
  <Id Name="c2eea951-2796-40b7-81ae-47cd14fa6407" Revision="1" Stencil="System.MyShapes" StencilVersion="1.0"/>
</Control>
</file>

<file path=customXml/item494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495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496.xml><?xml version="1.0" encoding="utf-8"?>
<Control xmlns="http://schemas.microsoft.com/VisualStudio/2011/storyboarding/control">
  <Id Name="a81ff87b-4b1c-4e99-a585-96ecfb9f65b8" Revision="1" Stencil="System.MyShapes" StencilVersion="1.0"/>
</Control>
</file>

<file path=customXml/item497.xml><?xml version="1.0" encoding="utf-8"?>
<Control xmlns="http://schemas.microsoft.com/VisualStudio/2011/storyboarding/control">
  <Id Name="7ffbcf5a-3492-42f6-b2f4-ff29240a0d16" Revision="2" Stencil="System.MyShapes" StencilVersion="1.0"/>
</Control>
</file>

<file path=customXml/item498.xml><?xml version="1.0" encoding="utf-8"?>
<Control xmlns="http://schemas.microsoft.com/VisualStudio/2011/storyboarding/control">
  <Id Name="2eedf492-8744-484c-ad11-e130ca66c935" Revision="1" Stencil="System.MyShapes" StencilVersion="1.0"/>
</Control>
</file>

<file path=customXml/item499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5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50.xml><?xml version="1.0" encoding="utf-8"?>
<Control xmlns="http://schemas.microsoft.com/VisualStudio/2011/storyboarding/control">
  <Id Name="a81ff87b-4b1c-4e99-a585-96ecfb9f65b8" Revision="1" Stencil="System.MyShapes" StencilVersion="1.0"/>
</Control>
</file>

<file path=customXml/item500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501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502.xml><?xml version="1.0" encoding="utf-8"?>
<Control xmlns="http://schemas.microsoft.com/VisualStudio/2011/storyboarding/control">
  <Id Name="2eedf492-8744-484c-ad11-e130ca66c935" Revision="1" Stencil="System.MyShapes" StencilVersion="1.0"/>
</Control>
</file>

<file path=customXml/item503.xml><?xml version="1.0" encoding="utf-8"?>
<Control xmlns="http://schemas.microsoft.com/VisualStudio/2011/storyboarding/control">
  <Id Name="a1d60a8b-6d40-4be0-93ff-03515d5b61aa" Revision="1" Stencil="System.MyShapes" StencilVersion="1.0"/>
</Control>
</file>

<file path=customXml/item504.xml><?xml version="1.0" encoding="utf-8"?>
<Control xmlns="http://schemas.microsoft.com/VisualStudio/2011/storyboarding/control">
  <Id Name="62c25b7a-58f9-44a3-893b-29bd0ef24ad6" Revision="2" Stencil="System.MyShapes" StencilVersion="1.0"/>
</Control>
</file>

<file path=customXml/item505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506.xml><?xml version="1.0" encoding="utf-8"?>
<Control xmlns="http://schemas.microsoft.com/VisualStudio/2011/storyboarding/control">
  <Id Name="3af3c69d-e93c-4e90-95f5-13afa1a89449" Revision="1" Stencil="85a07843-b809-41ee-b566-325b1850150a" StencilVersion="1.0"/>
</Control>
</file>

<file path=customXml/item507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508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509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51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510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511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512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513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514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515.xml><?xml version="1.0" encoding="utf-8"?>
<Control xmlns="http://schemas.microsoft.com/VisualStudio/2011/storyboarding/control">
  <Id Name="a81ff87b-4b1c-4e99-a585-96ecfb9f65b8" Revision="1" Stencil="System.MyShapes" StencilVersion="1.0"/>
</Control>
</file>

<file path=customXml/item516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517.xml><?xml version="1.0" encoding="utf-8"?>
<Control xmlns="http://schemas.microsoft.com/VisualStudio/2011/storyboarding/control">
  <Id Name="94a64934-5db3-47cf-96df-f3eb1ee28c2b" Revision="1" Stencil="System.MyShapes" StencilVersion="1.0"/>
</Control>
</file>

<file path=customXml/item518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519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52.xml><?xml version="1.0" encoding="utf-8"?>
<Control xmlns="http://schemas.microsoft.com/VisualStudio/2011/storyboarding/control">
  <Id Name="2eedf492-8744-484c-ad11-e130ca66c935" Revision="1" Stencil="System.MyShapes" StencilVersion="1.0"/>
</Control>
</file>

<file path=customXml/item520.xml><?xml version="1.0" encoding="utf-8"?>
<Control xmlns="http://schemas.microsoft.com/VisualStudio/2011/storyboarding/control">
  <Id Name="c2eea951-2796-40b7-81ae-47cd14fa6407" Revision="1" Stencil="System.MyShapes" StencilVersion="1.0"/>
</Control>
</file>

<file path=customXml/item521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522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523.xml><?xml version="1.0" encoding="utf-8"?>
<Control xmlns="http://schemas.microsoft.com/VisualStudio/2011/storyboarding/control">
  <Id Name="c9e7e0db-cc35-4d82-b86a-0963ebe4787d" Revision="1" Stencil="System.MyShapes" StencilVersion="1.0"/>
</Control>
</file>

<file path=customXml/item524.xml><?xml version="1.0" encoding="utf-8"?>
<Control xmlns="http://schemas.microsoft.com/VisualStudio/2011/storyboarding/control">
  <Id Name="ff64700b-c289-4a2d-96f8-d311265dd998" Revision="1" Stencil="System.MyShapes" StencilVersion="1.0"/>
</Control>
</file>

<file path=customXml/item525.xml><?xml version="1.0" encoding="utf-8"?>
<Control xmlns="http://schemas.microsoft.com/VisualStudio/2011/storyboarding/control">
  <Id Name="2eedf492-8744-484c-ad11-e130ca66c935" Revision="1" Stencil="System.MyShapes" StencilVersion="1.0"/>
</Control>
</file>

<file path=customXml/item526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527.xml><?xml version="1.0" encoding="utf-8"?>
<Control xmlns="http://schemas.microsoft.com/VisualStudio/2011/storyboarding/control">
  <Id Name="2eedf492-8744-484c-ad11-e130ca66c935" Revision="1" Stencil="System.MyShapes" StencilVersion="1.0"/>
</Control>
</file>

<file path=customXml/item528.xml><?xml version="1.0" encoding="utf-8"?>
<Control xmlns="http://schemas.microsoft.com/VisualStudio/2011/storyboarding/control">
  <Id Name="2eedf492-8744-484c-ad11-e130ca66c935" Revision="1" Stencil="System.MyShapes" StencilVersion="1.0"/>
</Control>
</file>

<file path=customXml/item529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53.xml><?xml version="1.0" encoding="utf-8"?>
<Control xmlns="http://schemas.microsoft.com/VisualStudio/2011/storyboarding/control">
  <Id Name="43e97d36-38b9-4111-9d25-b24b15cf6e41" Revision="2" Stencil="System.MyShapes" StencilVersion="1.0"/>
</Control>
</file>

<file path=customXml/item530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531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532.xml><?xml version="1.0" encoding="utf-8"?>
<Control xmlns="http://schemas.microsoft.com/VisualStudio/2011/storyboarding/control">
  <Id Name="6ef90a94-d382-49cb-ae7c-1f246a62f3cb" Revision="1" Stencil="System.MyShapes" StencilVersion="1.0"/>
</Control>
</file>

<file path=customXml/item533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534.xml><?xml version="1.0" encoding="utf-8"?>
<Control xmlns="http://schemas.microsoft.com/VisualStudio/2011/storyboarding/control">
  <Id Name="6ddb99ab-d8e2-461f-b3a0-8c3903bf34a7" Revision="1" Stencil="System.MyShapes" StencilVersion="1.0"/>
</Control>
</file>

<file path=customXml/item535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536.xml><?xml version="1.0" encoding="utf-8"?>
<Control xmlns="http://schemas.microsoft.com/VisualStudio/2011/storyboarding/control">
  <Id Name="add342ac-430c-4877-8f87-437e216caf6b" Revision="1" Stencil="System.MyShapes" StencilVersion="1.0"/>
</Control>
</file>

<file path=customXml/item537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538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539.xml><?xml version="1.0" encoding="utf-8"?>
<Control xmlns="http://schemas.microsoft.com/VisualStudio/2011/storyboarding/control">
  <Id Name="a81ff87b-4b1c-4e99-a585-96ecfb9f65b8" Revision="1" Stencil="System.MyShapes" StencilVersion="1.0"/>
</Control>
</file>

<file path=customXml/item54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540.xml><?xml version="1.0" encoding="utf-8"?>
<Control xmlns="http://schemas.microsoft.com/VisualStudio/2011/storyboarding/control">
  <Id Name="3af3c69d-e93c-4e90-95f5-13afa1a89449" Revision="1" Stencil="85a07843-b809-41ee-b566-325b1850150a" StencilVersion="1.0"/>
</Control>
</file>

<file path=customXml/item541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542.xml><?xml version="1.0" encoding="utf-8"?>
<Control xmlns="http://schemas.microsoft.com/VisualStudio/2011/storyboarding/control">
  <Id Name="3c9a303d-2c11-487d-9fba-2f99ebd59f5b" Revision="1" Stencil="System.MyShapes" StencilVersion="1.0"/>
</Control>
</file>

<file path=customXml/item543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544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545.xml><?xml version="1.0" encoding="utf-8"?>
<Control xmlns="http://schemas.microsoft.com/VisualStudio/2011/storyboarding/control">
  <Id Name="10b0aa5a-d420-45da-bed6-67d74a2c246d" Revision="1" Stencil="System.MyShapes" StencilVersion="1.0"/>
</Control>
</file>

<file path=customXml/item546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547.xml><?xml version="1.0" encoding="utf-8"?>
<Control xmlns="http://schemas.microsoft.com/VisualStudio/2011/storyboarding/control">
  <Id Name="10b0aa5a-d420-45da-bed6-67d74a2c246d" Revision="1" Stencil="System.MyShapes" StencilVersion="1.0"/>
</Control>
</file>

<file path=customXml/item548.xml><?xml version="1.0" encoding="utf-8"?>
<Control xmlns="http://schemas.microsoft.com/VisualStudio/2011/storyboarding/control">
  <Id Name="2eedf492-8744-484c-ad11-e130ca66c935" Revision="1" Stencil="System.MyShapes" StencilVersion="1.0"/>
</Control>
</file>

<file path=customXml/item549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55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550.xml><?xml version="1.0" encoding="utf-8"?>
<Control xmlns="http://schemas.microsoft.com/VisualStudio/2011/storyboarding/control">
  <Id Name="5d96a730-1a3e-43b7-a2c4-4c9a620c0173" Revision="3" Stencil="System.MyShapes" StencilVersion="1.0"/>
</Control>
</file>

<file path=customXml/item551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552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553.xml><?xml version="1.0" encoding="utf-8"?>
<Control xmlns="http://schemas.microsoft.com/VisualStudio/2011/storyboarding/control">
  <Id Name="3af3c69d-e93c-4e90-95f5-13afa1a89449" Revision="1" Stencil="85a07843-b809-41ee-b566-325b1850150a" StencilVersion="1.0"/>
</Control>
</file>

<file path=customXml/item554.xml><?xml version="1.0" encoding="utf-8"?>
<Control xmlns="http://schemas.microsoft.com/VisualStudio/2011/storyboarding/control">
  <Id Name="e23c0eaf-a8f7-4abf-a1a5-27f1b01fd37e" Revision="2" Stencil="System.MyShapes" StencilVersion="1.0"/>
</Control>
</file>

<file path=customXml/item555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556.xml><?xml version="1.0" encoding="utf-8"?>
<Control xmlns="http://schemas.microsoft.com/VisualStudio/2011/storyboarding/control">
  <Id Name="10b0aa5a-d420-45da-bed6-67d74a2c246d" Revision="1" Stencil="System.MyShapes" StencilVersion="1.0"/>
</Control>
</file>

<file path=customXml/item557.xml><?xml version="1.0" encoding="utf-8"?>
<Control xmlns="http://schemas.microsoft.com/VisualStudio/2011/storyboarding/control">
  <Id Name="System.Storyboarding.WindowsApps.WindowsAppsTooltip" Revision="1" Stencil="System.Storyboarding.WindowsApps" StencilVersion="0.1"/>
</Control>
</file>

<file path=customXml/item558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559.xml><?xml version="1.0" encoding="utf-8"?>
<Control xmlns="http://schemas.microsoft.com/VisualStudio/2011/storyboarding/control">
  <Id Name="2eedf492-8744-484c-ad11-e130ca66c935" Revision="1" Stencil="System.MyShapes" StencilVersion="1.0"/>
</Control>
</file>

<file path=customXml/item56.xml><?xml version="1.0" encoding="utf-8"?>
<Control xmlns="http://schemas.microsoft.com/VisualStudio/2011/storyboarding/control">
  <Id Name="5d96a730-1a3e-43b7-a2c4-4c9a620c0173" Revision="3" Stencil="System.MyShapes" StencilVersion="1.0"/>
</Control>
</file>

<file path=customXml/item560.xml><?xml version="1.0" encoding="utf-8"?>
<Control xmlns="http://schemas.microsoft.com/VisualStudio/2011/storyboarding/control">
  <Id Name="62c25b7a-58f9-44a3-893b-29bd0ef24ad6" Revision="2" Stencil="System.MyShapes" StencilVersion="1.0"/>
</Control>
</file>

<file path=customXml/item561.xml><?xml version="1.0" encoding="utf-8"?>
<Control xmlns="http://schemas.microsoft.com/VisualStudio/2011/storyboarding/control">
  <Id Name="6ef90a94-d382-49cb-ae7c-1f246a62f3cb" Revision="1" Stencil="System.MyShapes" StencilVersion="1.0"/>
</Control>
</file>

<file path=customXml/item562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563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564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565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566.xml><?xml version="1.0" encoding="utf-8"?>
<Control xmlns="http://schemas.microsoft.com/VisualStudio/2011/storyboarding/control">
  <Id Name="2eedf492-8744-484c-ad11-e130ca66c935" Revision="1" Stencil="System.MyShapes" StencilVersion="1.0"/>
</Control>
</file>

<file path=customXml/item567.xml><?xml version="1.0" encoding="utf-8"?>
<Control xmlns="http://schemas.microsoft.com/VisualStudio/2011/storyboarding/control">
  <Id Name="10b0aa5a-d420-45da-bed6-67d74a2c246d" Revision="1" Stencil="System.MyShapes" StencilVersion="1.0"/>
</Control>
</file>

<file path=customXml/item568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569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57.xml><?xml version="1.0" encoding="utf-8"?>
<Control xmlns="http://schemas.microsoft.com/VisualStudio/2011/storyboarding/control">
  <Id Name="2eedf492-8744-484c-ad11-e130ca66c935" Revision="1" Stencil="System.MyShapes" StencilVersion="1.0"/>
</Control>
</file>

<file path=customXml/item570.xml><?xml version="1.0" encoding="utf-8"?>
<Control xmlns="http://schemas.microsoft.com/VisualStudio/2011/storyboarding/control">
  <Id Name="2eedf492-8744-484c-ad11-e130ca66c935" Revision="1" Stencil="System.MyShapes" StencilVersion="1.0"/>
</Control>
</file>

<file path=customXml/item571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572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573.xml><?xml version="1.0" encoding="utf-8"?>
<Control xmlns="http://schemas.microsoft.com/VisualStudio/2011/storyboarding/control">
  <Id Name="2eedf492-8744-484c-ad11-e130ca66c935" Revision="1" Stencil="System.MyShapes" StencilVersion="1.0"/>
</Control>
</file>

<file path=customXml/item574.xml><?xml version="1.0" encoding="utf-8"?>
<Control xmlns="http://schemas.microsoft.com/VisualStudio/2011/storyboarding/control">
  <Id Name="2eedf492-8744-484c-ad11-e130ca66c935" Revision="1" Stencil="System.MyShapes" StencilVersion="1.0"/>
</Control>
</file>

<file path=customXml/item575.xml><?xml version="1.0" encoding="utf-8"?>
<Control xmlns="http://schemas.microsoft.com/VisualStudio/2011/storyboarding/control">
  <Id Name="10b0aa5a-d420-45da-bed6-67d74a2c246d" Revision="1" Stencil="System.MyShapes" StencilVersion="1.0"/>
</Control>
</file>

<file path=customXml/item576.xml><?xml version="1.0" encoding="utf-8"?>
<Control xmlns="http://schemas.microsoft.com/VisualStudio/2011/storyboarding/control">
  <Id Name="6ef90a94-d382-49cb-ae7c-1f246a62f3cb" Revision="1" Stencil="System.MyShapes" StencilVersion="1.0"/>
</Control>
</file>

<file path=customXml/item577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578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579.xml><?xml version="1.0" encoding="utf-8"?>
<Control xmlns="http://schemas.microsoft.com/VisualStudio/2011/storyboarding/control">
  <Id Name="System.Storyboarding.WindowsPhoneIcons.Next" Revision="1" Stencil="System.Storyboarding.WindowsPhoneIcons" StencilVersion="0.1"/>
</Control>
</file>

<file path=customXml/item58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580.xml><?xml version="1.0" encoding="utf-8"?>
<Control xmlns="http://schemas.microsoft.com/VisualStudio/2011/storyboarding/control">
  <Id Name="3af3c69d-e93c-4e90-95f5-13afa1a89449" Revision="1" Stencil="85a07843-b809-41ee-b566-325b1850150a" StencilVersion="1.0"/>
</Control>
</file>

<file path=customXml/item581.xml><?xml version="1.0" encoding="utf-8"?>
<Control xmlns="http://schemas.microsoft.com/VisualStudio/2011/storyboarding/control">
  <Id Name="f685762a-9f2c-4532-bec3-d9959b980ef9" Revision="1" Stencil="85a07843-b809-41ee-b566-325b1850150a" StencilVersion="1.0"/>
</Control>
</file>

<file path=customXml/item582.xml><?xml version="1.0" encoding="utf-8"?>
<Control xmlns="http://schemas.microsoft.com/VisualStudio/2011/storyboarding/control">
  <Id Name="94a64934-5db3-47cf-96df-f3eb1ee28c2b" Revision="1" Stencil="System.MyShapes" StencilVersion="1.0"/>
</Control>
</file>

<file path=customXml/item583.xml><?xml version="1.0" encoding="utf-8"?>
<Control xmlns="http://schemas.microsoft.com/VisualStudio/2011/storyboarding/control">
  <Id Name="a1d60a8b-6d40-4be0-93ff-03515d5b61aa" Revision="1" Stencil="System.MyShapes" StencilVersion="1.0"/>
</Control>
</file>

<file path=customXml/item584.xml><?xml version="1.0" encoding="utf-8"?>
<Control xmlns="http://schemas.microsoft.com/VisualStudio/2011/storyboarding/control">
  <Id Name="a81ff87b-4b1c-4e99-a585-96ecfb9f65b8" Revision="1" Stencil="System.MyShapes" StencilVersion="1.0"/>
</Control>
</file>

<file path=customXml/item58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6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587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588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589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59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590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591.xml><?xml version="1.0" encoding="utf-8"?>
<Control xmlns="http://schemas.microsoft.com/VisualStudio/2011/storyboarding/control">
  <Id Name="2eedf492-8744-484c-ad11-e130ca66c935" Revision="1" Stencil="System.MyShapes" StencilVersion="1.0"/>
</Control>
</file>

<file path=customXml/item592.xml><?xml version="1.0" encoding="utf-8"?>
<Control xmlns="http://schemas.microsoft.com/VisualStudio/2011/storyboarding/control">
  <Id Name="e23c0eaf-a8f7-4abf-a1a5-27f1b01fd37e" Revision="2" Stencil="System.MyShapes" StencilVersion="1.0"/>
</Control>
</file>

<file path=customXml/item593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594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595.xml><?xml version="1.0" encoding="utf-8"?>
<Control xmlns="http://schemas.microsoft.com/VisualStudio/2011/storyboarding/control">
  <Id Name="a81ff87b-4b1c-4e99-a585-96ecfb9f65b8" Revision="1" Stencil="System.MyShapes" StencilVersion="1.0"/>
</Control>
</file>

<file path=customXml/item596.xml><?xml version="1.0" encoding="utf-8"?>
<Control xmlns="http://schemas.microsoft.com/VisualStudio/2011/storyboarding/control">
  <Id Name="a81ff87b-4b1c-4e99-a585-96ecfb9f65b8" Revision="1" Stencil="System.MyShapes" StencilVersion="1.0"/>
</Control>
</file>

<file path=customXml/item597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598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599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6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60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600.xml><?xml version="1.0" encoding="utf-8"?>
<Control xmlns="http://schemas.microsoft.com/VisualStudio/2011/storyboarding/control">
  <Id Name="2eedf492-8744-484c-ad11-e130ca66c935" Revision="1" Stencil="System.MyShapes" StencilVersion="1.0"/>
</Control>
</file>

<file path=customXml/item601.xml><?xml version="1.0" encoding="utf-8"?>
<Control xmlns="http://schemas.microsoft.com/VisualStudio/2011/storyboarding/control">
  <Id Name="System.Storyboarding.WindowsPhoneIcons.Next" Revision="1" Stencil="System.Storyboarding.WindowsPhoneIcons" StencilVersion="0.1"/>
</Control>
</file>

<file path=customXml/item602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603.xml><?xml version="1.0" encoding="utf-8"?>
<Control xmlns="http://schemas.microsoft.com/VisualStudio/2011/storyboarding/control">
  <Id Name="51d6c810-a27b-4ddb-8dd6-2e1e1b3c5e44" Revision="1" Stencil="System.MyShapes" StencilVersion="1.0"/>
</Control>
</file>

<file path=customXml/item604.xml><?xml version="1.0" encoding="utf-8"?>
<Control xmlns="http://schemas.microsoft.com/VisualStudio/2011/storyboarding/control">
  <Id Name="62c25b7a-58f9-44a3-893b-29bd0ef24ad6" Revision="2" Stencil="System.MyShapes" StencilVersion="1.0"/>
</Control>
</file>

<file path=customXml/item605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606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607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608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609.xml><?xml version="1.0" encoding="utf-8"?>
<Control xmlns="http://schemas.microsoft.com/VisualStudio/2011/storyboarding/control">
  <Id Name="a81ff87b-4b1c-4e99-a585-96ecfb9f65b8" Revision="1" Stencil="System.MyShapes" StencilVersion="1.0"/>
</Control>
</file>

<file path=customXml/item61.xml><?xml version="1.0" encoding="utf-8"?>
<Control xmlns="http://schemas.microsoft.com/VisualStudio/2011/storyboarding/control">
  <Id Name="a81ff87b-4b1c-4e99-a585-96ecfb9f65b8" Revision="1" Stencil="System.MyShapes" StencilVersion="1.0"/>
</Control>
</file>

<file path=customXml/item610.xml><?xml version="1.0" encoding="utf-8"?>
<Control xmlns="http://schemas.microsoft.com/VisualStudio/2011/storyboarding/control">
  <Id Name="62c25b7a-58f9-44a3-893b-29bd0ef24ad6" Revision="2" Stencil="System.MyShapes" StencilVersion="1.0"/>
</Control>
</file>

<file path=customXml/item611.xml><?xml version="1.0" encoding="utf-8"?>
<Control xmlns="http://schemas.microsoft.com/VisualStudio/2011/storyboarding/control">
  <Id Name="10b0aa5a-d420-45da-bed6-67d74a2c246d" Revision="1" Stencil="System.MyShapes" StencilVersion="1.0"/>
</Control>
</file>

<file path=customXml/item612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613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614.xml><?xml version="1.0" encoding="utf-8"?>
<Control xmlns="http://schemas.microsoft.com/VisualStudio/2011/storyboarding/control">
  <Id Name="6ef90a94-d382-49cb-ae7c-1f246a62f3cb" Revision="1" Stencil="System.MyShapes" StencilVersion="1.0"/>
</Control>
</file>

<file path=customXml/item615.xml><?xml version="1.0" encoding="utf-8"?>
<Control xmlns="http://schemas.microsoft.com/VisualStudio/2011/storyboarding/control">
  <Id Name="2eedf492-8744-484c-ad11-e130ca66c935" Revision="1" Stencil="System.MyShapes" StencilVersion="1.0"/>
</Control>
</file>

<file path=customXml/item616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617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618.xml><?xml version="1.0" encoding="utf-8"?>
<Control xmlns="http://schemas.microsoft.com/VisualStudio/2011/storyboarding/control">
  <Id Name="a81ff87b-4b1c-4e99-a585-96ecfb9f65b8" Revision="1" Stencil="System.MyShapes" StencilVersion="1.0"/>
</Control>
</file>

<file path=customXml/item619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62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620.xml><?xml version="1.0" encoding="utf-8"?>
<Control xmlns="http://schemas.microsoft.com/VisualStudio/2011/storyboarding/control">
  <Id Name="aa7caf86-934b-4e25-b308-65b6ffb256da" Revision="4" Stencil="System.MyShapes" StencilVersion="1.0"/>
</Control>
</file>

<file path=customXml/item621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622.xml><?xml version="1.0" encoding="utf-8"?>
<Control xmlns="http://schemas.microsoft.com/VisualStudio/2011/storyboarding/control">
  <Id Name="a81ff87b-4b1c-4e99-a585-96ecfb9f65b8" Revision="1" Stencil="System.MyShapes" StencilVersion="1.0"/>
</Control>
</file>

<file path=customXml/item623.xml><?xml version="1.0" encoding="utf-8"?>
<Control xmlns="http://schemas.microsoft.com/VisualStudio/2011/storyboarding/control">
  <Id Name="2eedf492-8744-484c-ad11-e130ca66c935" Revision="1" Stencil="System.MyShapes" StencilVersion="1.0"/>
</Control>
</file>

<file path=customXml/item624.xml><?xml version="1.0" encoding="utf-8"?>
<Control xmlns="http://schemas.microsoft.com/VisualStudio/2011/storyboarding/control">
  <Id Name="System.Storyboarding.WindowsPhoneIcons.Next" Revision="1" Stencil="System.Storyboarding.WindowsPhoneIcons" StencilVersion="0.1"/>
</Control>
</file>

<file path=customXml/item625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626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627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628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629.xml><?xml version="1.0" encoding="utf-8"?>
<Control xmlns="http://schemas.microsoft.com/VisualStudio/2011/storyboarding/control">
  <Id Name="62c25b7a-58f9-44a3-893b-29bd0ef24ad6" Revision="2" Stencil="System.MyShapes" StencilVersion="1.0"/>
</Control>
</file>

<file path=customXml/item63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630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631.xml><?xml version="1.0" encoding="utf-8"?>
<Control xmlns="http://schemas.microsoft.com/VisualStudio/2011/storyboarding/control">
  <Id Name="1f092a44-b74f-4007-bdae-1c8fc6646a9d" Revision="1" Stencil="System.MyShapes" StencilVersion="1.0"/>
</Control>
</file>

<file path=customXml/item632.xml><?xml version="1.0" encoding="utf-8"?>
<Control xmlns="http://schemas.microsoft.com/VisualStudio/2011/storyboarding/control">
  <Id Name="System.Storyboarding.WindowsPhoneIcons.Next" Revision="1" Stencil="System.Storyboarding.WindowsPhoneIcons" StencilVersion="0.1"/>
</Control>
</file>

<file path=customXml/item63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34.xml><?xml version="1.0" encoding="utf-8"?>
<Control xmlns="http://schemas.microsoft.com/VisualStudio/2011/storyboarding/control">
  <Id Name="e80f86ae-996a-42c4-b08b-54613c6824e2" Revision="1" Stencil="85a07843-b809-41ee-b566-325b1850150a" StencilVersion="1.0"/>
</Control>
</file>

<file path=customXml/item635.xml><?xml version="1.0" encoding="utf-8"?>
<Control xmlns="http://schemas.microsoft.com/VisualStudio/2011/storyboarding/control">
  <Id Name="a81ff87b-4b1c-4e99-a585-96ecfb9f65b8" Revision="1" Stencil="System.MyShapes" StencilVersion="1.0"/>
</Control>
</file>

<file path=customXml/item636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637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6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39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64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640.xml><?xml version="1.0" encoding="utf-8"?>
<Control xmlns="http://schemas.microsoft.com/VisualStudio/2011/storyboarding/control">
  <Id Name="2eedf492-8744-484c-ad11-e130ca66c935" Revision="1" Stencil="System.MyShapes" StencilVersion="1.0"/>
</Control>
</file>

<file path=customXml/item641.xml><?xml version="1.0" encoding="utf-8"?>
<Control xmlns="http://schemas.microsoft.com/VisualStudio/2011/storyboarding/control">
  <Id Name="a81ff87b-4b1c-4e99-a585-96ecfb9f65b8" Revision="1" Stencil="System.MyShapes" StencilVersion="1.0"/>
</Control>
</file>

<file path=customXml/item642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643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644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645.xml><?xml version="1.0" encoding="utf-8"?>
<Control xmlns="http://schemas.microsoft.com/VisualStudio/2011/storyboarding/control">
  <Id Name="9558e425-a15a-4a2a-8c7d-369dc6767849" Revision="1" Stencil="09ee8e29-8a48-4e3d-a569-7c1ba11c2e3d" StencilVersion="1.0"/>
</Control>
</file>

<file path=customXml/item646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647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648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649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65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650.xml><?xml version="1.0" encoding="utf-8"?>
<Control xmlns="http://schemas.microsoft.com/VisualStudio/2011/storyboarding/control">
  <Id Name="5d96a730-1a3e-43b7-a2c4-4c9a620c0173" Revision="3" Stencil="System.MyShapes" StencilVersion="1.0"/>
</Control>
</file>

<file path=customXml/item651.xml><?xml version="1.0" encoding="utf-8"?>
<Control xmlns="http://schemas.microsoft.com/VisualStudio/2011/storyboarding/control">
  <Id Name="a1d60a8b-6d40-4be0-93ff-03515d5b61aa" Revision="1" Stencil="System.MyShapes" StencilVersion="1.0"/>
</Control>
</file>

<file path=customXml/item652.xml><?xml version="1.0" encoding="utf-8"?>
<Control xmlns="http://schemas.microsoft.com/VisualStudio/2011/storyboarding/control">
  <Id Name="a81ff87b-4b1c-4e99-a585-96ecfb9f65b8" Revision="1" Stencil="System.MyShapes" StencilVersion="1.0"/>
</Control>
</file>

<file path=customXml/item653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654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655.xml><?xml version="1.0" encoding="utf-8"?>
<Control xmlns="http://schemas.microsoft.com/VisualStudio/2011/storyboarding/control">
  <Id Name="2eedf492-8744-484c-ad11-e130ca66c935" Revision="1" Stencil="System.MyShapes" StencilVersion="1.0"/>
</Control>
</file>

<file path=customXml/item656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657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658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659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66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660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661.xml><?xml version="1.0" encoding="utf-8"?>
<Control xmlns="http://schemas.microsoft.com/VisualStudio/2011/storyboarding/control">
  <Id Name="a421e7d5-42cd-46bc-a20a-6b7c6d92e48f" Revision="1" Stencil="System.MyShapes" StencilVersion="1.0"/>
</Control>
</file>

<file path=customXml/item662.xml><?xml version="1.0" encoding="utf-8"?>
<Control xmlns="http://schemas.microsoft.com/VisualStudio/2011/storyboarding/control">
  <Id Name="5d96a730-1a3e-43b7-a2c4-4c9a620c0173" Revision="3" Stencil="System.MyShapes" StencilVersion="1.0"/>
</Control>
</file>

<file path=customXml/item663.xml><?xml version="1.0" encoding="utf-8"?>
<Control xmlns="http://schemas.microsoft.com/VisualStudio/2011/storyboarding/control">
  <Id Name="a81ff87b-4b1c-4e99-a585-96ecfb9f65b8" Revision="1" Stencil="System.MyShapes" StencilVersion="1.0"/>
</Control>
</file>

<file path=customXml/item664.xml><?xml version="1.0" encoding="utf-8"?>
<Control xmlns="http://schemas.microsoft.com/VisualStudio/2011/storyboarding/control">
  <Id Name="2eedf492-8744-484c-ad11-e130ca66c935" Revision="1" Stencil="System.MyShapes" StencilVersion="1.0"/>
</Control>
</file>

<file path=customXml/item665.xml><?xml version="1.0" encoding="utf-8"?>
<Control xmlns="http://schemas.microsoft.com/VisualStudio/2011/storyboarding/control">
  <Id Name="2eedf492-8744-484c-ad11-e130ca66c935" Revision="1" Stencil="System.MyShapes" StencilVersion="1.0"/>
</Control>
</file>

<file path=customXml/item666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667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668.xml><?xml version="1.0" encoding="utf-8"?>
<Control xmlns="http://schemas.microsoft.com/VisualStudio/2011/storyboarding/control">
  <Id Name="44831f5f-40f2-4def-a193-92e5a2072f0a" Revision="1" Stencil="System.MyShapes" StencilVersion="1.0"/>
</Control>
</file>

<file path=customXml/item669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67.xml><?xml version="1.0" encoding="utf-8"?>
<Control xmlns="http://schemas.microsoft.com/VisualStudio/2011/storyboarding/control">
  <Id Name="5d96a730-1a3e-43b7-a2c4-4c9a620c0173" Revision="3" Stencil="System.MyShapes" StencilVersion="1.0"/>
</Control>
</file>

<file path=customXml/item670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671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672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673.xml><?xml version="1.0" encoding="utf-8"?>
<Control xmlns="http://schemas.microsoft.com/VisualStudio/2011/storyboarding/control">
  <Id Name="94a64934-5db3-47cf-96df-f3eb1ee28c2b" Revision="1" Stencil="System.MyShapes" StencilVersion="1.0"/>
</Control>
</file>

<file path=customXml/item674.xml><?xml version="1.0" encoding="utf-8"?>
<Control xmlns="http://schemas.microsoft.com/VisualStudio/2011/storyboarding/control">
  <Id Name="38644b22-1525-488b-b218-0f27ea6cb84d" Revision="1" Stencil="System.MyShapes" StencilVersion="1.0"/>
</Control>
</file>

<file path=customXml/item675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676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677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678.xml><?xml version="1.0" encoding="utf-8"?>
<Control xmlns="http://schemas.microsoft.com/VisualStudio/2011/storyboarding/control">
  <Id Name="a81ff87b-4b1c-4e99-a585-96ecfb9f65b8" Revision="1" Stencil="System.MyShapes" StencilVersion="1.0"/>
</Control>
</file>

<file path=customXml/item679.xml><?xml version="1.0" encoding="utf-8"?>
<Control xmlns="http://schemas.microsoft.com/VisualStudio/2011/storyboarding/control">
  <Id Name="a81ff87b-4b1c-4e99-a585-96ecfb9f65b8" Revision="1" Stencil="System.MyShapes" StencilVersion="1.0"/>
</Control>
</file>

<file path=customXml/item68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680.xml><?xml version="1.0" encoding="utf-8"?>
<Control xmlns="http://schemas.microsoft.com/VisualStudio/2011/storyboarding/control">
  <Id Name="a81ff87b-4b1c-4e99-a585-96ecfb9f65b8" Revision="1" Stencil="System.MyShapes" StencilVersion="1.0"/>
</Control>
</file>

<file path=customXml/item681.xml><?xml version="1.0" encoding="utf-8"?>
<Control xmlns="http://schemas.microsoft.com/VisualStudio/2011/storyboarding/control">
  <Id Name="2eedf492-8744-484c-ad11-e130ca66c935" Revision="1" Stencil="System.MyShapes" StencilVersion="1.0"/>
</Control>
</file>

<file path=customXml/item682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683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684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685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686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687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688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689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69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690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691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692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693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694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695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696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697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698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699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7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70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700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701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702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703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704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705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706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707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708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709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71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710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711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712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713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714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715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716.xml><?xml version="1.0" encoding="utf-8"?>
<Control xmlns="http://schemas.microsoft.com/VisualStudio/2011/storyboarding/control">
  <Id Name="2eedf492-8744-484c-ad11-e130ca66c935" Revision="1" Stencil="System.MyShapes" StencilVersion="1.0"/>
</Control>
</file>

<file path=customXml/item717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718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719.xml><?xml version="1.0" encoding="utf-8"?>
<Control xmlns="http://schemas.microsoft.com/VisualStudio/2011/storyboarding/control">
  <Id Name="2eedf492-8744-484c-ad11-e130ca66c935" Revision="1" Stencil="System.MyShapes" StencilVersion="1.0"/>
</Control>
</file>

<file path=customXml/item72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720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721.xml><?xml version="1.0" encoding="utf-8"?>
<Control xmlns="http://schemas.microsoft.com/VisualStudio/2011/storyboarding/control">
  <Id Name="2eedf492-8744-484c-ad11-e130ca66c935" Revision="1" Stencil="System.MyShapes" StencilVersion="1.0"/>
</Control>
</file>

<file path=customXml/item722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723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724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725.xml><?xml version="1.0" encoding="utf-8"?>
<Control xmlns="http://schemas.microsoft.com/VisualStudio/2011/storyboarding/control">
  <Id Name="2eedf492-8744-484c-ad11-e130ca66c935" Revision="1" Stencil="System.MyShapes" StencilVersion="1.0"/>
</Control>
</file>

<file path=customXml/item726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727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728.xml><?xml version="1.0" encoding="utf-8"?>
<Control xmlns="http://schemas.microsoft.com/VisualStudio/2011/storyboarding/control">
  <Id Name="2eedf492-8744-484c-ad11-e130ca66c935" Revision="1" Stencil="System.MyShapes" StencilVersion="1.0"/>
</Control>
</file>

<file path=customXml/item729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73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730.xml><?xml version="1.0" encoding="utf-8"?>
<Control xmlns="http://schemas.microsoft.com/VisualStudio/2011/storyboarding/control">
  <Id Name="2eedf492-8744-484c-ad11-e130ca66c935" Revision="1" Stencil="System.MyShapes" StencilVersion="1.0"/>
</Control>
</file>

<file path=customXml/item731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732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733.xml><?xml version="1.0" encoding="utf-8"?>
<Control xmlns="http://schemas.microsoft.com/VisualStudio/2011/storyboarding/control">
  <Id Name="2eedf492-8744-484c-ad11-e130ca66c935" Revision="1" Stencil="System.MyShapes" StencilVersion="1.0"/>
</Control>
</file>

<file path=customXml/item734.xml><?xml version="1.0" encoding="utf-8"?>
<Control xmlns="http://schemas.microsoft.com/VisualStudio/2011/storyboarding/control">
  <Id Name="2eedf492-8744-484c-ad11-e130ca66c935" Revision="1" Stencil="System.MyShapes" StencilVersion="1.0"/>
</Control>
</file>

<file path=customXml/item735.xml><?xml version="1.0" encoding="utf-8"?>
<Control xmlns="http://schemas.microsoft.com/VisualStudio/2011/storyboarding/control">
  <Id Name="2eedf492-8744-484c-ad11-e130ca66c935" Revision="1" Stencil="System.MyShapes" StencilVersion="1.0"/>
</Control>
</file>

<file path=customXml/item736.xml><?xml version="1.0" encoding="utf-8"?>
<Control xmlns="http://schemas.microsoft.com/VisualStudio/2011/storyboarding/control">
  <Id Name="2eedf492-8744-484c-ad11-e130ca66c935" Revision="1" Stencil="System.MyShapes" StencilVersion="1.0"/>
</Control>
</file>

<file path=customXml/item737.xml><?xml version="1.0" encoding="utf-8"?>
<Control xmlns="http://schemas.microsoft.com/VisualStudio/2011/storyboarding/control">
  <Id Name="2eedf492-8744-484c-ad11-e130ca66c935" Revision="1" Stencil="System.MyShapes" StencilVersion="1.0"/>
</Control>
</file>

<file path=customXml/item738.xml><?xml version="1.0" encoding="utf-8"?>
<Control xmlns="http://schemas.microsoft.com/VisualStudio/2011/storyboarding/control">
  <Id Name="2eedf492-8744-484c-ad11-e130ca66c935" Revision="1" Stencil="System.MyShapes" StencilVersion="1.0"/>
</Control>
</file>

<file path=customXml/item739.xml><?xml version="1.0" encoding="utf-8"?>
<Control xmlns="http://schemas.microsoft.com/VisualStudio/2011/storyboarding/control">
  <Id Name="2eedf492-8744-484c-ad11-e130ca66c935" Revision="1" Stencil="System.MyShapes" StencilVersion="1.0"/>
</Control>
</file>

<file path=customXml/item74.xml><?xml version="1.0" encoding="utf-8"?>
<Control xmlns="http://schemas.microsoft.com/VisualStudio/2011/storyboarding/control">
  <Id Name="2eedf492-8744-484c-ad11-e130ca66c935" Revision="1" Stencil="System.MyShapes" StencilVersion="1.0"/>
</Control>
</file>

<file path=customXml/item740.xml><?xml version="1.0" encoding="utf-8"?>
<Control xmlns="http://schemas.microsoft.com/VisualStudio/2011/storyboarding/control">
  <Id Name="7ffbcf5a-3492-42f6-b2f4-ff29240a0d16" Revision="2" Stencil="System.MyShapes" StencilVersion="1.0"/>
</Control>
</file>

<file path=customXml/item741.xml><?xml version="1.0" encoding="utf-8"?>
<Control xmlns="http://schemas.microsoft.com/VisualStudio/2011/storyboarding/control">
  <Id Name="3af3c69d-e93c-4e90-95f5-13afa1a89449" Revision="1" Stencil="85a07843-b809-41ee-b566-325b1850150a" StencilVersion="1.0"/>
</Control>
</file>

<file path=customXml/item742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743.xml><?xml version="1.0" encoding="utf-8"?>
<Control xmlns="http://schemas.microsoft.com/VisualStudio/2011/storyboarding/control">
  <Id Name="a81ff87b-4b1c-4e99-a585-96ecfb9f65b8" Revision="1" Stencil="System.MyShapes" StencilVersion="1.0"/>
</Control>
</file>

<file path=customXml/item744.xml><?xml version="1.0" encoding="utf-8"?>
<Control xmlns="http://schemas.microsoft.com/VisualStudio/2011/storyboarding/control">
  <Id Name="10b0aa5a-d420-45da-bed6-67d74a2c246d" Revision="1" Stencil="System.MyShapes" StencilVersion="1.0"/>
</Control>
</file>

<file path=customXml/item745.xml><?xml version="1.0" encoding="utf-8"?>
<Control xmlns="http://schemas.microsoft.com/VisualStudio/2011/storyboarding/control">
  <Id Name="94a64934-5db3-47cf-96df-f3eb1ee28c2b" Revision="1" Stencil="System.MyShapes" StencilVersion="1.0"/>
</Control>
</file>

<file path=customXml/item746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747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748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749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75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750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751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752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753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754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755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756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757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758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759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76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760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761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762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763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764.xml><?xml version="1.0" encoding="utf-8"?>
<Control xmlns="http://schemas.microsoft.com/VisualStudio/2011/storyboarding/control">
  <Id Name="2eedf492-8744-484c-ad11-e130ca66c935" Revision="1" Stencil="System.MyShapes" StencilVersion="1.0"/>
</Control>
</file>

<file path=customXml/item765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766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767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768.xml><?xml version="1.0" encoding="utf-8"?>
<Control xmlns="http://schemas.microsoft.com/VisualStudio/2011/storyboarding/control">
  <Id Name="2eedf492-8744-484c-ad11-e130ca66c935" Revision="1" Stencil="System.MyShapes" StencilVersion="1.0"/>
</Control>
</file>

<file path=customXml/item769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77.xml><?xml version="1.0" encoding="utf-8"?>
<Control xmlns="http://schemas.microsoft.com/VisualStudio/2011/storyboarding/control">
  <Id Name="94a64934-5db3-47cf-96df-f3eb1ee28c2b" Revision="1" Stencil="System.MyShapes" StencilVersion="1.0"/>
</Control>
</file>

<file path=customXml/item770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771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78.xml><?xml version="1.0" encoding="utf-8"?>
<Control xmlns="http://schemas.microsoft.com/VisualStudio/2011/storyboarding/control">
  <Id Name="8e7bc36a-eab6-47ca-abb8-86f7bf9f67c9" Revision="3" Stencil="System.MyShapes" StencilVersion="1.0"/>
</Control>
</file>

<file path=customXml/item79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8.xml><?xml version="1.0" encoding="utf-8"?>
<Control xmlns="http://schemas.microsoft.com/VisualStudio/2011/storyboarding/control">
  <Id Name="e23c0eaf-a8f7-4abf-a1a5-27f1b01fd37e" Revision="2" Stencil="System.MyShapes" StencilVersion="1.0"/>
</Control>
</file>

<file path=customXml/item80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81.xml><?xml version="1.0" encoding="utf-8"?>
<Control xmlns="http://schemas.microsoft.com/VisualStudio/2011/storyboarding/control">
  <Id Name="10b0aa5a-d420-45da-bed6-67d74a2c246d" Revision="1" Stencil="System.MyShapes" StencilVersion="1.0"/>
</Control>
</file>

<file path=customXml/item82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83.xml><?xml version="1.0" encoding="utf-8"?>
<Control xmlns="http://schemas.microsoft.com/VisualStudio/2011/storyboarding/control">
  <Id Name="6ef90a94-d382-49cb-ae7c-1f246a62f3cb" Revision="1" Stencil="System.MyShapes" StencilVersion="1.0"/>
</Control>
</file>

<file path=customXml/item84.xml><?xml version="1.0" encoding="utf-8"?>
<Control xmlns="http://schemas.microsoft.com/VisualStudio/2011/storyboarding/control">
  <Id Name="94a64934-5db3-47cf-96df-f3eb1ee28c2b" Revision="1" Stencil="System.MyShapes" StencilVersion="1.0"/>
</Control>
</file>

<file path=customXml/item85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86.xml><?xml version="1.0" encoding="utf-8"?>
<Control xmlns="http://schemas.microsoft.com/VisualStudio/2011/storyboarding/control">
  <Id Name="a81ff87b-4b1c-4e99-a585-96ecfb9f65b8" Revision="1" Stencil="System.MyShapes" StencilVersion="1.0"/>
</Control>
</file>

<file path=customXml/item87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88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89.xml><?xml version="1.0" encoding="utf-8"?>
<Control xmlns="http://schemas.microsoft.com/VisualStudio/2011/storyboarding/control">
  <Id Name="a81ff87b-4b1c-4e99-a585-96ecfb9f65b8" Revision="1" Stencil="System.MyShapes" StencilVersion="1.0"/>
</Control>
</file>

<file path=customXml/item9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90.xml><?xml version="1.0" encoding="utf-8"?>
<Control xmlns="http://schemas.microsoft.com/VisualStudio/2011/storyboarding/control">
  <Id Name="4be7e8e7-7c10-4c1e-974c-64a751109e9d" Revision="1" Stencil="System.MyShapes" StencilVersion="1.0"/>
</Control>
</file>

<file path=customXml/item91.xml><?xml version="1.0" encoding="utf-8"?>
<Control xmlns="http://schemas.microsoft.com/VisualStudio/2011/storyboarding/control">
  <Id Name="10b0aa5a-d420-45da-bed6-67d74a2c246d" Revision="1" Stencil="System.MyShapes" StencilVersion="1.0"/>
</Control>
</file>

<file path=customXml/item92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93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94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95.xml><?xml version="1.0" encoding="utf-8"?>
<Control xmlns="http://schemas.microsoft.com/VisualStudio/2011/storyboarding/control">
  <Id Name="2eedf492-8744-484c-ad11-e130ca66c935" Revision="1" Stencil="System.MyShapes" StencilVersion="1.0"/>
</Control>
</file>

<file path=customXml/item96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97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98.xml><?xml version="1.0" encoding="utf-8"?>
<Control xmlns="http://schemas.microsoft.com/VisualStudio/2011/storyboarding/control">
  <Id Name="a81ff87b-4b1c-4e99-a585-96ecfb9f65b8" Revision="1" Stencil="System.MyShapes" StencilVersion="1.0"/>
</Control>
</file>

<file path=customXml/item99.xml><?xml version="1.0" encoding="utf-8"?>
<Control xmlns="http://schemas.microsoft.com/VisualStudio/2011/storyboarding/control">
  <Id Name="6ef90a94-d382-49cb-ae7c-1f246a62f3cb" Revision="1" Stencil="System.MyShapes" StencilVersion="1.0"/>
</Control>
</file>

<file path=customXml/itemProps1.xml><?xml version="1.0" encoding="utf-8"?>
<ds:datastoreItem xmlns:ds="http://schemas.openxmlformats.org/officeDocument/2006/customXml" ds:itemID="{799FA4CC-CE93-4490-8DF6-60DF32EE2251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8304B142-6CD3-4633-994D-B549AE01ECB3}">
  <ds:schemaRefs>
    <ds:schemaRef ds:uri="http://schemas.microsoft.com/VisualStudio/2011/storyboarding/control"/>
  </ds:schemaRefs>
</ds:datastoreItem>
</file>

<file path=customXml/itemProps100.xml><?xml version="1.0" encoding="utf-8"?>
<ds:datastoreItem xmlns:ds="http://schemas.openxmlformats.org/officeDocument/2006/customXml" ds:itemID="{1AA1CC44-DF68-44CD-A528-E419F7CFA1D9}">
  <ds:schemaRefs>
    <ds:schemaRef ds:uri="http://schemas.microsoft.com/VisualStudio/2011/storyboarding/control"/>
  </ds:schemaRefs>
</ds:datastoreItem>
</file>

<file path=customXml/itemProps101.xml><?xml version="1.0" encoding="utf-8"?>
<ds:datastoreItem xmlns:ds="http://schemas.openxmlformats.org/officeDocument/2006/customXml" ds:itemID="{2625AFC6-6F94-4F9E-87C8-038C6940EEFD}">
  <ds:schemaRefs>
    <ds:schemaRef ds:uri="http://schemas.microsoft.com/VisualStudio/2011/storyboarding/control"/>
  </ds:schemaRefs>
</ds:datastoreItem>
</file>

<file path=customXml/itemProps102.xml><?xml version="1.0" encoding="utf-8"?>
<ds:datastoreItem xmlns:ds="http://schemas.openxmlformats.org/officeDocument/2006/customXml" ds:itemID="{F5E2CAE1-F743-4C61-8359-501A81595D72}">
  <ds:schemaRefs>
    <ds:schemaRef ds:uri="http://schemas.microsoft.com/VisualStudio/2011/storyboarding/control"/>
  </ds:schemaRefs>
</ds:datastoreItem>
</file>

<file path=customXml/itemProps103.xml><?xml version="1.0" encoding="utf-8"?>
<ds:datastoreItem xmlns:ds="http://schemas.openxmlformats.org/officeDocument/2006/customXml" ds:itemID="{19BFF073-C4AE-48BB-B931-137F09A448CB}">
  <ds:schemaRefs>
    <ds:schemaRef ds:uri="http://schemas.microsoft.com/VisualStudio/2011/storyboarding/control"/>
  </ds:schemaRefs>
</ds:datastoreItem>
</file>

<file path=customXml/itemProps104.xml><?xml version="1.0" encoding="utf-8"?>
<ds:datastoreItem xmlns:ds="http://schemas.openxmlformats.org/officeDocument/2006/customXml" ds:itemID="{1A0AF14F-A1C2-4B60-BDF1-ED956CD0C111}">
  <ds:schemaRefs>
    <ds:schemaRef ds:uri="http://schemas.microsoft.com/VisualStudio/2011/storyboarding/control"/>
  </ds:schemaRefs>
</ds:datastoreItem>
</file>

<file path=customXml/itemProps105.xml><?xml version="1.0" encoding="utf-8"?>
<ds:datastoreItem xmlns:ds="http://schemas.openxmlformats.org/officeDocument/2006/customXml" ds:itemID="{C8506ACA-CF28-4BCB-AACC-0ED8E3D0B60D}">
  <ds:schemaRefs>
    <ds:schemaRef ds:uri="http://schemas.microsoft.com/VisualStudio/2011/storyboarding/control"/>
  </ds:schemaRefs>
</ds:datastoreItem>
</file>

<file path=customXml/itemProps106.xml><?xml version="1.0" encoding="utf-8"?>
<ds:datastoreItem xmlns:ds="http://schemas.openxmlformats.org/officeDocument/2006/customXml" ds:itemID="{350E2070-A70F-4995-A2E1-919A61F945F1}">
  <ds:schemaRefs>
    <ds:schemaRef ds:uri="http://schemas.microsoft.com/VisualStudio/2011/storyboarding/control"/>
  </ds:schemaRefs>
</ds:datastoreItem>
</file>

<file path=customXml/itemProps107.xml><?xml version="1.0" encoding="utf-8"?>
<ds:datastoreItem xmlns:ds="http://schemas.openxmlformats.org/officeDocument/2006/customXml" ds:itemID="{50902E09-1F2B-4097-BE0D-DD739CB1B93B}">
  <ds:schemaRefs>
    <ds:schemaRef ds:uri="http://schemas.microsoft.com/VisualStudio/2011/storyboarding/control"/>
  </ds:schemaRefs>
</ds:datastoreItem>
</file>

<file path=customXml/itemProps108.xml><?xml version="1.0" encoding="utf-8"?>
<ds:datastoreItem xmlns:ds="http://schemas.openxmlformats.org/officeDocument/2006/customXml" ds:itemID="{AC7E8E47-4506-48E6-84FA-8DCC66455241}">
  <ds:schemaRefs>
    <ds:schemaRef ds:uri="http://schemas.microsoft.com/VisualStudio/2011/storyboarding/control"/>
  </ds:schemaRefs>
</ds:datastoreItem>
</file>

<file path=customXml/itemProps109.xml><?xml version="1.0" encoding="utf-8"?>
<ds:datastoreItem xmlns:ds="http://schemas.openxmlformats.org/officeDocument/2006/customXml" ds:itemID="{04AD1140-97F5-4982-B9A4-426C9383A174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FEC63406-89D7-4BDC-AE3E-004C512879C4}">
  <ds:schemaRefs>
    <ds:schemaRef ds:uri="http://schemas.microsoft.com/VisualStudio/2011/storyboarding/control"/>
  </ds:schemaRefs>
</ds:datastoreItem>
</file>

<file path=customXml/itemProps110.xml><?xml version="1.0" encoding="utf-8"?>
<ds:datastoreItem xmlns:ds="http://schemas.openxmlformats.org/officeDocument/2006/customXml" ds:itemID="{A6C3477B-3868-473E-A607-2F6D335FE431}">
  <ds:schemaRefs>
    <ds:schemaRef ds:uri="http://schemas.microsoft.com/VisualStudio/2011/storyboarding/control"/>
  </ds:schemaRefs>
</ds:datastoreItem>
</file>

<file path=customXml/itemProps111.xml><?xml version="1.0" encoding="utf-8"?>
<ds:datastoreItem xmlns:ds="http://schemas.openxmlformats.org/officeDocument/2006/customXml" ds:itemID="{2817E488-DAFB-4F21-B97E-86AD124C23CF}">
  <ds:schemaRefs>
    <ds:schemaRef ds:uri="http://schemas.microsoft.com/VisualStudio/2011/storyboarding/control"/>
  </ds:schemaRefs>
</ds:datastoreItem>
</file>

<file path=customXml/itemProps112.xml><?xml version="1.0" encoding="utf-8"?>
<ds:datastoreItem xmlns:ds="http://schemas.openxmlformats.org/officeDocument/2006/customXml" ds:itemID="{D855EEFD-D0A0-4134-BA7E-B428DAF1D882}">
  <ds:schemaRefs>
    <ds:schemaRef ds:uri="http://schemas.microsoft.com/VisualStudio/2011/storyboarding/control"/>
  </ds:schemaRefs>
</ds:datastoreItem>
</file>

<file path=customXml/itemProps113.xml><?xml version="1.0" encoding="utf-8"?>
<ds:datastoreItem xmlns:ds="http://schemas.openxmlformats.org/officeDocument/2006/customXml" ds:itemID="{3F98C33E-5BD4-4E73-941D-3D91536343D2}">
  <ds:schemaRefs>
    <ds:schemaRef ds:uri="http://schemas.microsoft.com/VisualStudio/2011/storyboarding/control"/>
  </ds:schemaRefs>
</ds:datastoreItem>
</file>

<file path=customXml/itemProps114.xml><?xml version="1.0" encoding="utf-8"?>
<ds:datastoreItem xmlns:ds="http://schemas.openxmlformats.org/officeDocument/2006/customXml" ds:itemID="{A1782F72-A756-490A-BC81-60BBC844E008}">
  <ds:schemaRefs>
    <ds:schemaRef ds:uri="http://schemas.microsoft.com/VisualStudio/2011/storyboarding/control"/>
  </ds:schemaRefs>
</ds:datastoreItem>
</file>

<file path=customXml/itemProps115.xml><?xml version="1.0" encoding="utf-8"?>
<ds:datastoreItem xmlns:ds="http://schemas.openxmlformats.org/officeDocument/2006/customXml" ds:itemID="{47733C0A-78F2-4B65-94FF-4E0F2A3C1621}">
  <ds:schemaRefs>
    <ds:schemaRef ds:uri="http://schemas.microsoft.com/VisualStudio/2011/storyboarding/control"/>
  </ds:schemaRefs>
</ds:datastoreItem>
</file>

<file path=customXml/itemProps116.xml><?xml version="1.0" encoding="utf-8"?>
<ds:datastoreItem xmlns:ds="http://schemas.openxmlformats.org/officeDocument/2006/customXml" ds:itemID="{BA1D1506-1E64-4120-88FA-59E429E224FA}">
  <ds:schemaRefs>
    <ds:schemaRef ds:uri="http://schemas.microsoft.com/VisualStudio/2011/storyboarding/control"/>
  </ds:schemaRefs>
</ds:datastoreItem>
</file>

<file path=customXml/itemProps117.xml><?xml version="1.0" encoding="utf-8"?>
<ds:datastoreItem xmlns:ds="http://schemas.openxmlformats.org/officeDocument/2006/customXml" ds:itemID="{5F4001F0-37A8-4912-94FE-89F89E18C370}">
  <ds:schemaRefs>
    <ds:schemaRef ds:uri="http://schemas.microsoft.com/VisualStudio/2011/storyboarding/control"/>
  </ds:schemaRefs>
</ds:datastoreItem>
</file>

<file path=customXml/itemProps118.xml><?xml version="1.0" encoding="utf-8"?>
<ds:datastoreItem xmlns:ds="http://schemas.openxmlformats.org/officeDocument/2006/customXml" ds:itemID="{B44D6410-23EC-4A9B-BFBB-D6FB2FD15D2D}">
  <ds:schemaRefs>
    <ds:schemaRef ds:uri="http://schemas.microsoft.com/VisualStudio/2011/storyboarding/control"/>
  </ds:schemaRefs>
</ds:datastoreItem>
</file>

<file path=customXml/itemProps119.xml><?xml version="1.0" encoding="utf-8"?>
<ds:datastoreItem xmlns:ds="http://schemas.openxmlformats.org/officeDocument/2006/customXml" ds:itemID="{A448E76E-0EE1-466D-B03C-6E4D24BBFD51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F8B5CB73-737B-4441-B722-91A0ED8A0DE7}">
  <ds:schemaRefs>
    <ds:schemaRef ds:uri="http://schemas.microsoft.com/VisualStudio/2011/storyboarding/control"/>
  </ds:schemaRefs>
</ds:datastoreItem>
</file>

<file path=customXml/itemProps120.xml><?xml version="1.0" encoding="utf-8"?>
<ds:datastoreItem xmlns:ds="http://schemas.openxmlformats.org/officeDocument/2006/customXml" ds:itemID="{A53B3689-09CB-4062-83D0-D8ECB9094F0D}">
  <ds:schemaRefs>
    <ds:schemaRef ds:uri="http://schemas.microsoft.com/VisualStudio/2011/storyboarding/control"/>
  </ds:schemaRefs>
</ds:datastoreItem>
</file>

<file path=customXml/itemProps121.xml><?xml version="1.0" encoding="utf-8"?>
<ds:datastoreItem xmlns:ds="http://schemas.openxmlformats.org/officeDocument/2006/customXml" ds:itemID="{7073D0AA-D709-4F32-B513-3933584FCD1A}">
  <ds:schemaRefs>
    <ds:schemaRef ds:uri="http://schemas.microsoft.com/VisualStudio/2011/storyboarding/control"/>
  </ds:schemaRefs>
</ds:datastoreItem>
</file>

<file path=customXml/itemProps122.xml><?xml version="1.0" encoding="utf-8"?>
<ds:datastoreItem xmlns:ds="http://schemas.openxmlformats.org/officeDocument/2006/customXml" ds:itemID="{EE9C9596-A53A-4B91-A279-1E12906E73B9}">
  <ds:schemaRefs>
    <ds:schemaRef ds:uri="http://schemas.microsoft.com/VisualStudio/2011/storyboarding/control"/>
  </ds:schemaRefs>
</ds:datastoreItem>
</file>

<file path=customXml/itemProps123.xml><?xml version="1.0" encoding="utf-8"?>
<ds:datastoreItem xmlns:ds="http://schemas.openxmlformats.org/officeDocument/2006/customXml" ds:itemID="{DB5F0600-B634-4208-AB33-C24E2F432039}">
  <ds:schemaRefs>
    <ds:schemaRef ds:uri="http://schemas.microsoft.com/VisualStudio/2011/storyboarding/control"/>
  </ds:schemaRefs>
</ds:datastoreItem>
</file>

<file path=customXml/itemProps124.xml><?xml version="1.0" encoding="utf-8"?>
<ds:datastoreItem xmlns:ds="http://schemas.openxmlformats.org/officeDocument/2006/customXml" ds:itemID="{44768D98-4CFA-4540-8FFA-55AD0F6EC349}">
  <ds:schemaRefs>
    <ds:schemaRef ds:uri="http://schemas.microsoft.com/VisualStudio/2011/storyboarding/control"/>
  </ds:schemaRefs>
</ds:datastoreItem>
</file>

<file path=customXml/itemProps125.xml><?xml version="1.0" encoding="utf-8"?>
<ds:datastoreItem xmlns:ds="http://schemas.openxmlformats.org/officeDocument/2006/customXml" ds:itemID="{A94D5538-C460-4DB8-986E-036D680C0DF1}">
  <ds:schemaRefs>
    <ds:schemaRef ds:uri="http://schemas.microsoft.com/VisualStudio/2011/storyboarding/control"/>
  </ds:schemaRefs>
</ds:datastoreItem>
</file>

<file path=customXml/itemProps126.xml><?xml version="1.0" encoding="utf-8"?>
<ds:datastoreItem xmlns:ds="http://schemas.openxmlformats.org/officeDocument/2006/customXml" ds:itemID="{01F065D2-1C84-4409-B900-6F3E29BBC35D}">
  <ds:schemaRefs>
    <ds:schemaRef ds:uri="http://schemas.microsoft.com/VisualStudio/2011/storyboarding/control"/>
  </ds:schemaRefs>
</ds:datastoreItem>
</file>

<file path=customXml/itemProps127.xml><?xml version="1.0" encoding="utf-8"?>
<ds:datastoreItem xmlns:ds="http://schemas.openxmlformats.org/officeDocument/2006/customXml" ds:itemID="{130E8096-76D2-4C45-BDEB-3964A928D762}">
  <ds:schemaRefs>
    <ds:schemaRef ds:uri="http://schemas.microsoft.com/VisualStudio/2011/storyboarding/control"/>
  </ds:schemaRefs>
</ds:datastoreItem>
</file>

<file path=customXml/itemProps128.xml><?xml version="1.0" encoding="utf-8"?>
<ds:datastoreItem xmlns:ds="http://schemas.openxmlformats.org/officeDocument/2006/customXml" ds:itemID="{106C5663-1B53-4AB2-B7DB-C6CC177ACCC7}">
  <ds:schemaRefs>
    <ds:schemaRef ds:uri="http://schemas.microsoft.com/VisualStudio/2011/storyboarding/control"/>
  </ds:schemaRefs>
</ds:datastoreItem>
</file>

<file path=customXml/itemProps129.xml><?xml version="1.0" encoding="utf-8"?>
<ds:datastoreItem xmlns:ds="http://schemas.openxmlformats.org/officeDocument/2006/customXml" ds:itemID="{85589F85-AA4A-4BD6-B33C-660A31D18331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EFB8BB43-1B69-4741-83A2-CF7361E4922C}">
  <ds:schemaRefs>
    <ds:schemaRef ds:uri="http://schemas.microsoft.com/VisualStudio/2011/storyboarding/control"/>
  </ds:schemaRefs>
</ds:datastoreItem>
</file>

<file path=customXml/itemProps130.xml><?xml version="1.0" encoding="utf-8"?>
<ds:datastoreItem xmlns:ds="http://schemas.openxmlformats.org/officeDocument/2006/customXml" ds:itemID="{C889F11F-B0DB-4EDB-B2F1-827A33869C5A}">
  <ds:schemaRefs>
    <ds:schemaRef ds:uri="http://schemas.microsoft.com/VisualStudio/2011/storyboarding/control"/>
  </ds:schemaRefs>
</ds:datastoreItem>
</file>

<file path=customXml/itemProps131.xml><?xml version="1.0" encoding="utf-8"?>
<ds:datastoreItem xmlns:ds="http://schemas.openxmlformats.org/officeDocument/2006/customXml" ds:itemID="{328B6E1D-0753-426C-BAEA-4AAB939DA580}">
  <ds:schemaRefs>
    <ds:schemaRef ds:uri="http://schemas.microsoft.com/VisualStudio/2011/storyboarding/control"/>
  </ds:schemaRefs>
</ds:datastoreItem>
</file>

<file path=customXml/itemProps132.xml><?xml version="1.0" encoding="utf-8"?>
<ds:datastoreItem xmlns:ds="http://schemas.openxmlformats.org/officeDocument/2006/customXml" ds:itemID="{3B7638B3-6F04-4CD5-8CFB-B5596997443C}">
  <ds:schemaRefs>
    <ds:schemaRef ds:uri="http://schemas.microsoft.com/VisualStudio/2011/storyboarding/control"/>
  </ds:schemaRefs>
</ds:datastoreItem>
</file>

<file path=customXml/itemProps133.xml><?xml version="1.0" encoding="utf-8"?>
<ds:datastoreItem xmlns:ds="http://schemas.openxmlformats.org/officeDocument/2006/customXml" ds:itemID="{1B4CCE01-3536-4962-B684-1BC808CAF302}">
  <ds:schemaRefs>
    <ds:schemaRef ds:uri="http://schemas.microsoft.com/VisualStudio/2011/storyboarding/control"/>
  </ds:schemaRefs>
</ds:datastoreItem>
</file>

<file path=customXml/itemProps134.xml><?xml version="1.0" encoding="utf-8"?>
<ds:datastoreItem xmlns:ds="http://schemas.openxmlformats.org/officeDocument/2006/customXml" ds:itemID="{C9F16B6A-A45C-4E63-A903-E3463B352802}">
  <ds:schemaRefs>
    <ds:schemaRef ds:uri="http://schemas.microsoft.com/VisualStudio/2011/storyboarding/control"/>
  </ds:schemaRefs>
</ds:datastoreItem>
</file>

<file path=customXml/itemProps135.xml><?xml version="1.0" encoding="utf-8"?>
<ds:datastoreItem xmlns:ds="http://schemas.openxmlformats.org/officeDocument/2006/customXml" ds:itemID="{26A1E151-9A48-4C88-8DB3-775C08CE57A2}">
  <ds:schemaRefs>
    <ds:schemaRef ds:uri="http://schemas.microsoft.com/VisualStudio/2011/storyboarding/control"/>
  </ds:schemaRefs>
</ds:datastoreItem>
</file>

<file path=customXml/itemProps136.xml><?xml version="1.0" encoding="utf-8"?>
<ds:datastoreItem xmlns:ds="http://schemas.openxmlformats.org/officeDocument/2006/customXml" ds:itemID="{244B27CC-8876-427A-96E9-B4E9A5ED2C8E}">
  <ds:schemaRefs>
    <ds:schemaRef ds:uri="http://schemas.microsoft.com/VisualStudio/2011/storyboarding/control"/>
  </ds:schemaRefs>
</ds:datastoreItem>
</file>

<file path=customXml/itemProps137.xml><?xml version="1.0" encoding="utf-8"?>
<ds:datastoreItem xmlns:ds="http://schemas.openxmlformats.org/officeDocument/2006/customXml" ds:itemID="{37881FD8-EEE2-4DAA-984E-06B7AE9F3CE5}">
  <ds:schemaRefs>
    <ds:schemaRef ds:uri="http://schemas.microsoft.com/VisualStudio/2011/storyboarding/control"/>
  </ds:schemaRefs>
</ds:datastoreItem>
</file>

<file path=customXml/itemProps138.xml><?xml version="1.0" encoding="utf-8"?>
<ds:datastoreItem xmlns:ds="http://schemas.openxmlformats.org/officeDocument/2006/customXml" ds:itemID="{34285A24-6AE1-4A97-9842-05E8668EE929}">
  <ds:schemaRefs>
    <ds:schemaRef ds:uri="http://schemas.microsoft.com/VisualStudio/2011/storyboarding/control"/>
  </ds:schemaRefs>
</ds:datastoreItem>
</file>

<file path=customXml/itemProps139.xml><?xml version="1.0" encoding="utf-8"?>
<ds:datastoreItem xmlns:ds="http://schemas.openxmlformats.org/officeDocument/2006/customXml" ds:itemID="{ED0886A5-8AB8-4600-B937-953A03296500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21FCCD3A-8FC4-4442-BB0E-782D352A5D30}">
  <ds:schemaRefs>
    <ds:schemaRef ds:uri="http://schemas.microsoft.com/VisualStudio/2011/storyboarding/control"/>
  </ds:schemaRefs>
</ds:datastoreItem>
</file>

<file path=customXml/itemProps140.xml><?xml version="1.0" encoding="utf-8"?>
<ds:datastoreItem xmlns:ds="http://schemas.openxmlformats.org/officeDocument/2006/customXml" ds:itemID="{A170C247-155B-400E-8354-79BD3EEA3804}">
  <ds:schemaRefs>
    <ds:schemaRef ds:uri="http://schemas.microsoft.com/VisualStudio/2011/storyboarding/control"/>
  </ds:schemaRefs>
</ds:datastoreItem>
</file>

<file path=customXml/itemProps141.xml><?xml version="1.0" encoding="utf-8"?>
<ds:datastoreItem xmlns:ds="http://schemas.openxmlformats.org/officeDocument/2006/customXml" ds:itemID="{A1AAA86C-CC6D-4B93-8A3B-9E3D7E193341}">
  <ds:schemaRefs>
    <ds:schemaRef ds:uri="http://schemas.microsoft.com/VisualStudio/2011/storyboarding/control"/>
  </ds:schemaRefs>
</ds:datastoreItem>
</file>

<file path=customXml/itemProps142.xml><?xml version="1.0" encoding="utf-8"?>
<ds:datastoreItem xmlns:ds="http://schemas.openxmlformats.org/officeDocument/2006/customXml" ds:itemID="{D37DD6D8-92A8-4B63-AD7F-5E04E1EE3DB6}">
  <ds:schemaRefs>
    <ds:schemaRef ds:uri="http://schemas.microsoft.com/VisualStudio/2011/storyboarding/control"/>
  </ds:schemaRefs>
</ds:datastoreItem>
</file>

<file path=customXml/itemProps143.xml><?xml version="1.0" encoding="utf-8"?>
<ds:datastoreItem xmlns:ds="http://schemas.openxmlformats.org/officeDocument/2006/customXml" ds:itemID="{C79045B8-0ADE-4C2E-A3D3-232CD1E95249}">
  <ds:schemaRefs>
    <ds:schemaRef ds:uri="http://schemas.microsoft.com/VisualStudio/2011/storyboarding/control"/>
  </ds:schemaRefs>
</ds:datastoreItem>
</file>

<file path=customXml/itemProps144.xml><?xml version="1.0" encoding="utf-8"?>
<ds:datastoreItem xmlns:ds="http://schemas.openxmlformats.org/officeDocument/2006/customXml" ds:itemID="{26C443F0-80A1-49EA-8A5C-61D529987C65}">
  <ds:schemaRefs>
    <ds:schemaRef ds:uri="http://schemas.microsoft.com/VisualStudio/2011/storyboarding/control"/>
  </ds:schemaRefs>
</ds:datastoreItem>
</file>

<file path=customXml/itemProps145.xml><?xml version="1.0" encoding="utf-8"?>
<ds:datastoreItem xmlns:ds="http://schemas.openxmlformats.org/officeDocument/2006/customXml" ds:itemID="{12979F64-C782-4611-B87C-2D9BCDA7DCA5}">
  <ds:schemaRefs>
    <ds:schemaRef ds:uri="http://schemas.microsoft.com/VisualStudio/2011/storyboarding/control"/>
  </ds:schemaRefs>
</ds:datastoreItem>
</file>

<file path=customXml/itemProps146.xml><?xml version="1.0" encoding="utf-8"?>
<ds:datastoreItem xmlns:ds="http://schemas.openxmlformats.org/officeDocument/2006/customXml" ds:itemID="{AAAD0EC6-A22B-48B1-82D8-79572FE29363}">
  <ds:schemaRefs>
    <ds:schemaRef ds:uri="http://schemas.microsoft.com/VisualStudio/2011/storyboarding/control"/>
  </ds:schemaRefs>
</ds:datastoreItem>
</file>

<file path=customXml/itemProps147.xml><?xml version="1.0" encoding="utf-8"?>
<ds:datastoreItem xmlns:ds="http://schemas.openxmlformats.org/officeDocument/2006/customXml" ds:itemID="{8CC62DE4-6328-4A9E-8EB4-293AA2C91094}">
  <ds:schemaRefs>
    <ds:schemaRef ds:uri="http://schemas.microsoft.com/VisualStudio/2011/storyboarding/control"/>
  </ds:schemaRefs>
</ds:datastoreItem>
</file>

<file path=customXml/itemProps148.xml><?xml version="1.0" encoding="utf-8"?>
<ds:datastoreItem xmlns:ds="http://schemas.openxmlformats.org/officeDocument/2006/customXml" ds:itemID="{1DD2346F-B9C4-4399-ABD4-BA9740D9BD88}">
  <ds:schemaRefs>
    <ds:schemaRef ds:uri="http://schemas.microsoft.com/VisualStudio/2011/storyboarding/control"/>
  </ds:schemaRefs>
</ds:datastoreItem>
</file>

<file path=customXml/itemProps149.xml><?xml version="1.0" encoding="utf-8"?>
<ds:datastoreItem xmlns:ds="http://schemas.openxmlformats.org/officeDocument/2006/customXml" ds:itemID="{52A01B6E-8A34-44AA-8B1F-69983CA0CAB0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7B49877C-5F8F-4FF1-B847-10EE2546809D}">
  <ds:schemaRefs>
    <ds:schemaRef ds:uri="http://schemas.microsoft.com/VisualStudio/2011/storyboarding/control"/>
  </ds:schemaRefs>
</ds:datastoreItem>
</file>

<file path=customXml/itemProps150.xml><?xml version="1.0" encoding="utf-8"?>
<ds:datastoreItem xmlns:ds="http://schemas.openxmlformats.org/officeDocument/2006/customXml" ds:itemID="{85933E0F-77C2-4F2C-BEA6-DA89F860D644}">
  <ds:schemaRefs>
    <ds:schemaRef ds:uri="http://schemas.microsoft.com/VisualStudio/2011/storyboarding/control"/>
  </ds:schemaRefs>
</ds:datastoreItem>
</file>

<file path=customXml/itemProps151.xml><?xml version="1.0" encoding="utf-8"?>
<ds:datastoreItem xmlns:ds="http://schemas.openxmlformats.org/officeDocument/2006/customXml" ds:itemID="{7C9D1727-102C-4615-B707-073DE71EFE10}">
  <ds:schemaRefs>
    <ds:schemaRef ds:uri="http://schemas.microsoft.com/VisualStudio/2011/storyboarding/control"/>
  </ds:schemaRefs>
</ds:datastoreItem>
</file>

<file path=customXml/itemProps152.xml><?xml version="1.0" encoding="utf-8"?>
<ds:datastoreItem xmlns:ds="http://schemas.openxmlformats.org/officeDocument/2006/customXml" ds:itemID="{12BCA9D7-FB22-49A2-B380-4A97426AFB54}">
  <ds:schemaRefs>
    <ds:schemaRef ds:uri="http://schemas.microsoft.com/VisualStudio/2011/storyboarding/control"/>
  </ds:schemaRefs>
</ds:datastoreItem>
</file>

<file path=customXml/itemProps153.xml><?xml version="1.0" encoding="utf-8"?>
<ds:datastoreItem xmlns:ds="http://schemas.openxmlformats.org/officeDocument/2006/customXml" ds:itemID="{CE97FEA0-A225-442C-95FC-0706307DAE1A}">
  <ds:schemaRefs>
    <ds:schemaRef ds:uri="http://schemas.microsoft.com/VisualStudio/2011/storyboarding/control"/>
  </ds:schemaRefs>
</ds:datastoreItem>
</file>

<file path=customXml/itemProps154.xml><?xml version="1.0" encoding="utf-8"?>
<ds:datastoreItem xmlns:ds="http://schemas.openxmlformats.org/officeDocument/2006/customXml" ds:itemID="{DE7377EB-F4B3-4FB2-A21D-92C15BA0BBCA}">
  <ds:schemaRefs>
    <ds:schemaRef ds:uri="http://schemas.microsoft.com/VisualStudio/2011/storyboarding/control"/>
  </ds:schemaRefs>
</ds:datastoreItem>
</file>

<file path=customXml/itemProps155.xml><?xml version="1.0" encoding="utf-8"?>
<ds:datastoreItem xmlns:ds="http://schemas.openxmlformats.org/officeDocument/2006/customXml" ds:itemID="{E9035295-5B6B-47BF-AE22-2522836D08B3}">
  <ds:schemaRefs>
    <ds:schemaRef ds:uri="http://schemas.microsoft.com/VisualStudio/2011/storyboarding/control"/>
  </ds:schemaRefs>
</ds:datastoreItem>
</file>

<file path=customXml/itemProps156.xml><?xml version="1.0" encoding="utf-8"?>
<ds:datastoreItem xmlns:ds="http://schemas.openxmlformats.org/officeDocument/2006/customXml" ds:itemID="{8F2C18BB-0ED4-477F-B96F-E9B044F0585D}">
  <ds:schemaRefs>
    <ds:schemaRef ds:uri="http://schemas.microsoft.com/VisualStudio/2011/storyboarding/control"/>
  </ds:schemaRefs>
</ds:datastoreItem>
</file>

<file path=customXml/itemProps157.xml><?xml version="1.0" encoding="utf-8"?>
<ds:datastoreItem xmlns:ds="http://schemas.openxmlformats.org/officeDocument/2006/customXml" ds:itemID="{501F2F6C-1959-44B5-BCAB-13CAE1B18F29}">
  <ds:schemaRefs>
    <ds:schemaRef ds:uri="http://schemas.microsoft.com/VisualStudio/2011/storyboarding/control"/>
  </ds:schemaRefs>
</ds:datastoreItem>
</file>

<file path=customXml/itemProps158.xml><?xml version="1.0" encoding="utf-8"?>
<ds:datastoreItem xmlns:ds="http://schemas.openxmlformats.org/officeDocument/2006/customXml" ds:itemID="{3715F1EB-E94C-4C22-B252-2BCD7DEEC7EF}">
  <ds:schemaRefs>
    <ds:schemaRef ds:uri="http://schemas.microsoft.com/VisualStudio/2011/storyboarding/control"/>
  </ds:schemaRefs>
</ds:datastoreItem>
</file>

<file path=customXml/itemProps159.xml><?xml version="1.0" encoding="utf-8"?>
<ds:datastoreItem xmlns:ds="http://schemas.openxmlformats.org/officeDocument/2006/customXml" ds:itemID="{33370620-25EC-4E86-8ED2-145A2087FF74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0F39A774-449E-4E40-AB82-A08C4A69B5AE}">
  <ds:schemaRefs>
    <ds:schemaRef ds:uri="http://schemas.microsoft.com/VisualStudio/2011/storyboarding/control"/>
  </ds:schemaRefs>
</ds:datastoreItem>
</file>

<file path=customXml/itemProps160.xml><?xml version="1.0" encoding="utf-8"?>
<ds:datastoreItem xmlns:ds="http://schemas.openxmlformats.org/officeDocument/2006/customXml" ds:itemID="{B6D3FCD1-1D67-4BCA-8C64-D3FAB60D9726}">
  <ds:schemaRefs>
    <ds:schemaRef ds:uri="http://schemas.microsoft.com/VisualStudio/2011/storyboarding/control"/>
  </ds:schemaRefs>
</ds:datastoreItem>
</file>

<file path=customXml/itemProps161.xml><?xml version="1.0" encoding="utf-8"?>
<ds:datastoreItem xmlns:ds="http://schemas.openxmlformats.org/officeDocument/2006/customXml" ds:itemID="{E74668FA-11A6-40C6-8E07-24B63FB80BD8}">
  <ds:schemaRefs>
    <ds:schemaRef ds:uri="http://schemas.microsoft.com/VisualStudio/2011/storyboarding/control"/>
  </ds:schemaRefs>
</ds:datastoreItem>
</file>

<file path=customXml/itemProps162.xml><?xml version="1.0" encoding="utf-8"?>
<ds:datastoreItem xmlns:ds="http://schemas.openxmlformats.org/officeDocument/2006/customXml" ds:itemID="{8827CB6C-59FB-4C61-94F7-54021ADB5D49}">
  <ds:schemaRefs>
    <ds:schemaRef ds:uri="http://schemas.microsoft.com/VisualStudio/2011/storyboarding/control"/>
  </ds:schemaRefs>
</ds:datastoreItem>
</file>

<file path=customXml/itemProps163.xml><?xml version="1.0" encoding="utf-8"?>
<ds:datastoreItem xmlns:ds="http://schemas.openxmlformats.org/officeDocument/2006/customXml" ds:itemID="{06B374BC-4D68-42DD-89B4-0C7DC6F2E702}">
  <ds:schemaRefs>
    <ds:schemaRef ds:uri="http://schemas.microsoft.com/VisualStudio/2011/storyboarding/control"/>
  </ds:schemaRefs>
</ds:datastoreItem>
</file>

<file path=customXml/itemProps164.xml><?xml version="1.0" encoding="utf-8"?>
<ds:datastoreItem xmlns:ds="http://schemas.openxmlformats.org/officeDocument/2006/customXml" ds:itemID="{E8455147-E3D3-45B8-9358-424A7624F661}">
  <ds:schemaRefs>
    <ds:schemaRef ds:uri="http://schemas.microsoft.com/VisualStudio/2011/storyboarding/control"/>
  </ds:schemaRefs>
</ds:datastoreItem>
</file>

<file path=customXml/itemProps165.xml><?xml version="1.0" encoding="utf-8"?>
<ds:datastoreItem xmlns:ds="http://schemas.openxmlformats.org/officeDocument/2006/customXml" ds:itemID="{82AFF14B-F4C2-44B1-835A-C47AAE3A70C5}">
  <ds:schemaRefs>
    <ds:schemaRef ds:uri="http://schemas.microsoft.com/VisualStudio/2011/storyboarding/control"/>
  </ds:schemaRefs>
</ds:datastoreItem>
</file>

<file path=customXml/itemProps166.xml><?xml version="1.0" encoding="utf-8"?>
<ds:datastoreItem xmlns:ds="http://schemas.openxmlformats.org/officeDocument/2006/customXml" ds:itemID="{3A793934-821F-414C-8A02-D25098039BB7}">
  <ds:schemaRefs>
    <ds:schemaRef ds:uri="http://schemas.microsoft.com/VisualStudio/2011/storyboarding/control"/>
  </ds:schemaRefs>
</ds:datastoreItem>
</file>

<file path=customXml/itemProps167.xml><?xml version="1.0" encoding="utf-8"?>
<ds:datastoreItem xmlns:ds="http://schemas.openxmlformats.org/officeDocument/2006/customXml" ds:itemID="{5C318203-BD2C-4243-AFB1-58C5DE89B694}">
  <ds:schemaRefs>
    <ds:schemaRef ds:uri="http://schemas.microsoft.com/VisualStudio/2011/storyboarding/control"/>
  </ds:schemaRefs>
</ds:datastoreItem>
</file>

<file path=customXml/itemProps168.xml><?xml version="1.0" encoding="utf-8"?>
<ds:datastoreItem xmlns:ds="http://schemas.openxmlformats.org/officeDocument/2006/customXml" ds:itemID="{406CA4DA-5F70-41FC-89EE-87CAF4C505A7}">
  <ds:schemaRefs>
    <ds:schemaRef ds:uri="http://schemas.microsoft.com/VisualStudio/2011/storyboarding/control"/>
  </ds:schemaRefs>
</ds:datastoreItem>
</file>

<file path=customXml/itemProps169.xml><?xml version="1.0" encoding="utf-8"?>
<ds:datastoreItem xmlns:ds="http://schemas.openxmlformats.org/officeDocument/2006/customXml" ds:itemID="{3E505697-36DF-42EA-A231-715D3D62CBA7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C4F032D9-9A92-4F6D-B710-8E2BD18236E5}">
  <ds:schemaRefs>
    <ds:schemaRef ds:uri="http://schemas.microsoft.com/VisualStudio/2011/storyboarding/control"/>
  </ds:schemaRefs>
</ds:datastoreItem>
</file>

<file path=customXml/itemProps170.xml><?xml version="1.0" encoding="utf-8"?>
<ds:datastoreItem xmlns:ds="http://schemas.openxmlformats.org/officeDocument/2006/customXml" ds:itemID="{C4E8E670-310A-4883-A08D-C57F09692DD9}">
  <ds:schemaRefs>
    <ds:schemaRef ds:uri="http://schemas.microsoft.com/VisualStudio/2011/storyboarding/control"/>
  </ds:schemaRefs>
</ds:datastoreItem>
</file>

<file path=customXml/itemProps171.xml><?xml version="1.0" encoding="utf-8"?>
<ds:datastoreItem xmlns:ds="http://schemas.openxmlformats.org/officeDocument/2006/customXml" ds:itemID="{17887D8F-4CC8-4617-868E-91CB574B7BF1}">
  <ds:schemaRefs>
    <ds:schemaRef ds:uri="http://schemas.microsoft.com/VisualStudio/2011/storyboarding/control"/>
  </ds:schemaRefs>
</ds:datastoreItem>
</file>

<file path=customXml/itemProps172.xml><?xml version="1.0" encoding="utf-8"?>
<ds:datastoreItem xmlns:ds="http://schemas.openxmlformats.org/officeDocument/2006/customXml" ds:itemID="{7FC1ACFC-5903-4315-BB83-531181E20214}">
  <ds:schemaRefs>
    <ds:schemaRef ds:uri="http://schemas.microsoft.com/VisualStudio/2011/storyboarding/control"/>
  </ds:schemaRefs>
</ds:datastoreItem>
</file>

<file path=customXml/itemProps173.xml><?xml version="1.0" encoding="utf-8"?>
<ds:datastoreItem xmlns:ds="http://schemas.openxmlformats.org/officeDocument/2006/customXml" ds:itemID="{EBB7DB1B-BFAB-40C7-B630-B4452A8C52E5}">
  <ds:schemaRefs>
    <ds:schemaRef ds:uri="http://schemas.microsoft.com/VisualStudio/2011/storyboarding/control"/>
  </ds:schemaRefs>
</ds:datastoreItem>
</file>

<file path=customXml/itemProps174.xml><?xml version="1.0" encoding="utf-8"?>
<ds:datastoreItem xmlns:ds="http://schemas.openxmlformats.org/officeDocument/2006/customXml" ds:itemID="{669F6AC8-EEC6-49AD-BBC3-6FA6474A29BD}">
  <ds:schemaRefs>
    <ds:schemaRef ds:uri="http://schemas.microsoft.com/VisualStudio/2011/storyboarding/control"/>
  </ds:schemaRefs>
</ds:datastoreItem>
</file>

<file path=customXml/itemProps175.xml><?xml version="1.0" encoding="utf-8"?>
<ds:datastoreItem xmlns:ds="http://schemas.openxmlformats.org/officeDocument/2006/customXml" ds:itemID="{29E90987-0AF1-4776-BC94-1963516320DF}">
  <ds:schemaRefs>
    <ds:schemaRef ds:uri="http://schemas.microsoft.com/VisualStudio/2011/storyboarding/control"/>
  </ds:schemaRefs>
</ds:datastoreItem>
</file>

<file path=customXml/itemProps176.xml><?xml version="1.0" encoding="utf-8"?>
<ds:datastoreItem xmlns:ds="http://schemas.openxmlformats.org/officeDocument/2006/customXml" ds:itemID="{6CC2F7C8-1982-4839-8C00-E5514E9BF99B}">
  <ds:schemaRefs>
    <ds:schemaRef ds:uri="http://schemas.microsoft.com/VisualStudio/2011/storyboarding/control"/>
  </ds:schemaRefs>
</ds:datastoreItem>
</file>

<file path=customXml/itemProps177.xml><?xml version="1.0" encoding="utf-8"?>
<ds:datastoreItem xmlns:ds="http://schemas.openxmlformats.org/officeDocument/2006/customXml" ds:itemID="{4FE2D3E5-0276-421E-A6FD-DE6B3CD41EFC}">
  <ds:schemaRefs>
    <ds:schemaRef ds:uri="http://schemas.microsoft.com/VisualStudio/2011/storyboarding/control"/>
  </ds:schemaRefs>
</ds:datastoreItem>
</file>

<file path=customXml/itemProps178.xml><?xml version="1.0" encoding="utf-8"?>
<ds:datastoreItem xmlns:ds="http://schemas.openxmlformats.org/officeDocument/2006/customXml" ds:itemID="{15E1649C-4A9A-4C84-BBCC-447E0F0EDF8A}">
  <ds:schemaRefs>
    <ds:schemaRef ds:uri="http://schemas.microsoft.com/VisualStudio/2011/storyboarding/control"/>
  </ds:schemaRefs>
</ds:datastoreItem>
</file>

<file path=customXml/itemProps179.xml><?xml version="1.0" encoding="utf-8"?>
<ds:datastoreItem xmlns:ds="http://schemas.openxmlformats.org/officeDocument/2006/customXml" ds:itemID="{15CD8729-ED76-4707-B572-258E2D87293B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A562CCA7-E3CA-4B91-B7D6-566FF68BCFD0}">
  <ds:schemaRefs>
    <ds:schemaRef ds:uri="http://schemas.microsoft.com/VisualStudio/2011/storyboarding/control"/>
  </ds:schemaRefs>
</ds:datastoreItem>
</file>

<file path=customXml/itemProps180.xml><?xml version="1.0" encoding="utf-8"?>
<ds:datastoreItem xmlns:ds="http://schemas.openxmlformats.org/officeDocument/2006/customXml" ds:itemID="{135AA4FF-6E16-4592-B90B-0D3E80543A5A}">
  <ds:schemaRefs>
    <ds:schemaRef ds:uri="http://schemas.microsoft.com/VisualStudio/2011/storyboarding/control"/>
  </ds:schemaRefs>
</ds:datastoreItem>
</file>

<file path=customXml/itemProps181.xml><?xml version="1.0" encoding="utf-8"?>
<ds:datastoreItem xmlns:ds="http://schemas.openxmlformats.org/officeDocument/2006/customXml" ds:itemID="{3C4EBF69-3194-467A-8B22-C3EF4D5A41C9}">
  <ds:schemaRefs>
    <ds:schemaRef ds:uri="http://schemas.microsoft.com/VisualStudio/2011/storyboarding/control"/>
  </ds:schemaRefs>
</ds:datastoreItem>
</file>

<file path=customXml/itemProps182.xml><?xml version="1.0" encoding="utf-8"?>
<ds:datastoreItem xmlns:ds="http://schemas.openxmlformats.org/officeDocument/2006/customXml" ds:itemID="{F1193E09-28D8-4D6A-BD76-F3CA7F0134F6}">
  <ds:schemaRefs>
    <ds:schemaRef ds:uri="http://schemas.microsoft.com/VisualStudio/2011/storyboarding/control"/>
  </ds:schemaRefs>
</ds:datastoreItem>
</file>

<file path=customXml/itemProps183.xml><?xml version="1.0" encoding="utf-8"?>
<ds:datastoreItem xmlns:ds="http://schemas.openxmlformats.org/officeDocument/2006/customXml" ds:itemID="{E97ACD69-AE6C-490B-83B0-3E254F59D24F}">
  <ds:schemaRefs>
    <ds:schemaRef ds:uri="http://schemas.microsoft.com/VisualStudio/2011/storyboarding/control"/>
  </ds:schemaRefs>
</ds:datastoreItem>
</file>

<file path=customXml/itemProps184.xml><?xml version="1.0" encoding="utf-8"?>
<ds:datastoreItem xmlns:ds="http://schemas.openxmlformats.org/officeDocument/2006/customXml" ds:itemID="{B42C83C0-937A-45BC-A779-FE8E272EF536}">
  <ds:schemaRefs>
    <ds:schemaRef ds:uri="http://schemas.microsoft.com/VisualStudio/2011/storyboarding/control"/>
  </ds:schemaRefs>
</ds:datastoreItem>
</file>

<file path=customXml/itemProps185.xml><?xml version="1.0" encoding="utf-8"?>
<ds:datastoreItem xmlns:ds="http://schemas.openxmlformats.org/officeDocument/2006/customXml" ds:itemID="{28FA3861-C144-4F1F-ABE0-B72FF8BC089C}">
  <ds:schemaRefs>
    <ds:schemaRef ds:uri="http://schemas.microsoft.com/VisualStudio/2011/storyboarding/control"/>
  </ds:schemaRefs>
</ds:datastoreItem>
</file>

<file path=customXml/itemProps186.xml><?xml version="1.0" encoding="utf-8"?>
<ds:datastoreItem xmlns:ds="http://schemas.openxmlformats.org/officeDocument/2006/customXml" ds:itemID="{7D7CB359-8F7B-4D8A-808E-1C6B29A64ED6}">
  <ds:schemaRefs>
    <ds:schemaRef ds:uri="http://schemas.microsoft.com/VisualStudio/2011/storyboarding/control"/>
  </ds:schemaRefs>
</ds:datastoreItem>
</file>

<file path=customXml/itemProps187.xml><?xml version="1.0" encoding="utf-8"?>
<ds:datastoreItem xmlns:ds="http://schemas.openxmlformats.org/officeDocument/2006/customXml" ds:itemID="{FD6E7C00-D136-4B8B-8909-A2A6AA16A5F0}">
  <ds:schemaRefs>
    <ds:schemaRef ds:uri="http://schemas.microsoft.com/VisualStudio/2011/storyboarding/control"/>
  </ds:schemaRefs>
</ds:datastoreItem>
</file>

<file path=customXml/itemProps188.xml><?xml version="1.0" encoding="utf-8"?>
<ds:datastoreItem xmlns:ds="http://schemas.openxmlformats.org/officeDocument/2006/customXml" ds:itemID="{CCFB5BDE-8DB8-4F90-B53B-164781BA4E10}">
  <ds:schemaRefs>
    <ds:schemaRef ds:uri="http://schemas.microsoft.com/VisualStudio/2011/storyboarding/control"/>
  </ds:schemaRefs>
</ds:datastoreItem>
</file>

<file path=customXml/itemProps189.xml><?xml version="1.0" encoding="utf-8"?>
<ds:datastoreItem xmlns:ds="http://schemas.openxmlformats.org/officeDocument/2006/customXml" ds:itemID="{4D0CAB79-442B-4136-BFF7-11F487FFC954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68E077D4-FD6F-4DCF-904A-E838558D808A}">
  <ds:schemaRefs>
    <ds:schemaRef ds:uri="http://schemas.microsoft.com/VisualStudio/2011/storyboarding/control"/>
  </ds:schemaRefs>
</ds:datastoreItem>
</file>

<file path=customXml/itemProps190.xml><?xml version="1.0" encoding="utf-8"?>
<ds:datastoreItem xmlns:ds="http://schemas.openxmlformats.org/officeDocument/2006/customXml" ds:itemID="{29CB6527-61DD-4645-9352-1AF15C24D670}">
  <ds:schemaRefs>
    <ds:schemaRef ds:uri="http://schemas.microsoft.com/VisualStudio/2011/storyboarding/control"/>
  </ds:schemaRefs>
</ds:datastoreItem>
</file>

<file path=customXml/itemProps191.xml><?xml version="1.0" encoding="utf-8"?>
<ds:datastoreItem xmlns:ds="http://schemas.openxmlformats.org/officeDocument/2006/customXml" ds:itemID="{AB337BE8-00F7-4B0F-B905-1A9D3E2A5CAA}">
  <ds:schemaRefs>
    <ds:schemaRef ds:uri="http://schemas.microsoft.com/VisualStudio/2011/storyboarding/control"/>
  </ds:schemaRefs>
</ds:datastoreItem>
</file>

<file path=customXml/itemProps192.xml><?xml version="1.0" encoding="utf-8"?>
<ds:datastoreItem xmlns:ds="http://schemas.openxmlformats.org/officeDocument/2006/customXml" ds:itemID="{18F99909-8F58-4F60-ACCE-ADA523E6A8B7}">
  <ds:schemaRefs>
    <ds:schemaRef ds:uri="http://schemas.microsoft.com/VisualStudio/2011/storyboarding/control"/>
  </ds:schemaRefs>
</ds:datastoreItem>
</file>

<file path=customXml/itemProps193.xml><?xml version="1.0" encoding="utf-8"?>
<ds:datastoreItem xmlns:ds="http://schemas.openxmlformats.org/officeDocument/2006/customXml" ds:itemID="{1A32EBDF-BCD3-4739-896A-FEA1F5B08CFF}">
  <ds:schemaRefs>
    <ds:schemaRef ds:uri="http://schemas.microsoft.com/VisualStudio/2011/storyboarding/control"/>
  </ds:schemaRefs>
</ds:datastoreItem>
</file>

<file path=customXml/itemProps194.xml><?xml version="1.0" encoding="utf-8"?>
<ds:datastoreItem xmlns:ds="http://schemas.openxmlformats.org/officeDocument/2006/customXml" ds:itemID="{B6CACD45-209B-4AE5-9003-E06B8E889661}">
  <ds:schemaRefs>
    <ds:schemaRef ds:uri="http://schemas.microsoft.com/VisualStudio/2011/storyboarding/control"/>
  </ds:schemaRefs>
</ds:datastoreItem>
</file>

<file path=customXml/itemProps195.xml><?xml version="1.0" encoding="utf-8"?>
<ds:datastoreItem xmlns:ds="http://schemas.openxmlformats.org/officeDocument/2006/customXml" ds:itemID="{9D101EB6-7CE5-42E6-BE1E-9979CE0922A3}">
  <ds:schemaRefs>
    <ds:schemaRef ds:uri="http://schemas.microsoft.com/VisualStudio/2011/storyboarding/control"/>
  </ds:schemaRefs>
</ds:datastoreItem>
</file>

<file path=customXml/itemProps196.xml><?xml version="1.0" encoding="utf-8"?>
<ds:datastoreItem xmlns:ds="http://schemas.openxmlformats.org/officeDocument/2006/customXml" ds:itemID="{1CC22BDD-1541-4474-9662-728A9E5DE0AA}">
  <ds:schemaRefs>
    <ds:schemaRef ds:uri="http://schemas.microsoft.com/VisualStudio/2011/storyboarding/control"/>
  </ds:schemaRefs>
</ds:datastoreItem>
</file>

<file path=customXml/itemProps197.xml><?xml version="1.0" encoding="utf-8"?>
<ds:datastoreItem xmlns:ds="http://schemas.openxmlformats.org/officeDocument/2006/customXml" ds:itemID="{8C2EB825-7B6F-41D2-B5D3-686490F7D0BE}">
  <ds:schemaRefs>
    <ds:schemaRef ds:uri="http://schemas.microsoft.com/VisualStudio/2011/storyboarding/control"/>
  </ds:schemaRefs>
</ds:datastoreItem>
</file>

<file path=customXml/itemProps198.xml><?xml version="1.0" encoding="utf-8"?>
<ds:datastoreItem xmlns:ds="http://schemas.openxmlformats.org/officeDocument/2006/customXml" ds:itemID="{B1290ED4-CCBD-4DDC-8FE0-55F4D8AE51AC}">
  <ds:schemaRefs>
    <ds:schemaRef ds:uri="http://schemas.microsoft.com/VisualStudio/2011/storyboarding/control"/>
  </ds:schemaRefs>
</ds:datastoreItem>
</file>

<file path=customXml/itemProps199.xml><?xml version="1.0" encoding="utf-8"?>
<ds:datastoreItem xmlns:ds="http://schemas.openxmlformats.org/officeDocument/2006/customXml" ds:itemID="{93EE3847-2AD7-4ABF-AA58-DB788136E3A6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62553847-FC33-4D8D-A96E-E2E12D0B65DD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3B0FB85D-EDE6-480E-ABDB-CD467CBF4C7F}">
  <ds:schemaRefs>
    <ds:schemaRef ds:uri="http://schemas.microsoft.com/VisualStudio/2011/storyboarding/control"/>
  </ds:schemaRefs>
</ds:datastoreItem>
</file>

<file path=customXml/itemProps200.xml><?xml version="1.0" encoding="utf-8"?>
<ds:datastoreItem xmlns:ds="http://schemas.openxmlformats.org/officeDocument/2006/customXml" ds:itemID="{8B24750E-530B-4D31-B563-03803D298DEA}">
  <ds:schemaRefs>
    <ds:schemaRef ds:uri="http://schemas.microsoft.com/VisualStudio/2011/storyboarding/control"/>
  </ds:schemaRefs>
</ds:datastoreItem>
</file>

<file path=customXml/itemProps201.xml><?xml version="1.0" encoding="utf-8"?>
<ds:datastoreItem xmlns:ds="http://schemas.openxmlformats.org/officeDocument/2006/customXml" ds:itemID="{A8F37163-25F8-4E84-8279-D4574B49C22C}">
  <ds:schemaRefs>
    <ds:schemaRef ds:uri="http://schemas.microsoft.com/VisualStudio/2011/storyboarding/control"/>
  </ds:schemaRefs>
</ds:datastoreItem>
</file>

<file path=customXml/itemProps202.xml><?xml version="1.0" encoding="utf-8"?>
<ds:datastoreItem xmlns:ds="http://schemas.openxmlformats.org/officeDocument/2006/customXml" ds:itemID="{79EDA3D8-F106-43AA-999B-BC5C8EEC6105}">
  <ds:schemaRefs>
    <ds:schemaRef ds:uri="http://schemas.microsoft.com/VisualStudio/2011/storyboarding/control"/>
  </ds:schemaRefs>
</ds:datastoreItem>
</file>

<file path=customXml/itemProps203.xml><?xml version="1.0" encoding="utf-8"?>
<ds:datastoreItem xmlns:ds="http://schemas.openxmlformats.org/officeDocument/2006/customXml" ds:itemID="{75DF6596-FBA8-47CE-BE30-6A2EE98CBC81}">
  <ds:schemaRefs>
    <ds:schemaRef ds:uri="http://schemas.microsoft.com/VisualStudio/2011/storyboarding/control"/>
  </ds:schemaRefs>
</ds:datastoreItem>
</file>

<file path=customXml/itemProps204.xml><?xml version="1.0" encoding="utf-8"?>
<ds:datastoreItem xmlns:ds="http://schemas.openxmlformats.org/officeDocument/2006/customXml" ds:itemID="{F24DE854-3F8F-4C9D-80BB-9BA729310C67}">
  <ds:schemaRefs>
    <ds:schemaRef ds:uri="http://schemas.microsoft.com/VisualStudio/2011/storyboarding/control"/>
  </ds:schemaRefs>
</ds:datastoreItem>
</file>

<file path=customXml/itemProps205.xml><?xml version="1.0" encoding="utf-8"?>
<ds:datastoreItem xmlns:ds="http://schemas.openxmlformats.org/officeDocument/2006/customXml" ds:itemID="{86F212B7-867A-4D47-8492-2106EA1358B7}">
  <ds:schemaRefs>
    <ds:schemaRef ds:uri="http://schemas.microsoft.com/VisualStudio/2011/storyboarding/control"/>
  </ds:schemaRefs>
</ds:datastoreItem>
</file>

<file path=customXml/itemProps206.xml><?xml version="1.0" encoding="utf-8"?>
<ds:datastoreItem xmlns:ds="http://schemas.openxmlformats.org/officeDocument/2006/customXml" ds:itemID="{EFCC6F87-A12C-434F-946A-52A4BF1DBAEF}">
  <ds:schemaRefs>
    <ds:schemaRef ds:uri="http://schemas.microsoft.com/VisualStudio/2011/storyboarding/control"/>
  </ds:schemaRefs>
</ds:datastoreItem>
</file>

<file path=customXml/itemProps207.xml><?xml version="1.0" encoding="utf-8"?>
<ds:datastoreItem xmlns:ds="http://schemas.openxmlformats.org/officeDocument/2006/customXml" ds:itemID="{0541BCA3-FD40-493D-B155-3EFA6ABA3812}">
  <ds:schemaRefs>
    <ds:schemaRef ds:uri="http://schemas.microsoft.com/VisualStudio/2011/storyboarding/control"/>
  </ds:schemaRefs>
</ds:datastoreItem>
</file>

<file path=customXml/itemProps208.xml><?xml version="1.0" encoding="utf-8"?>
<ds:datastoreItem xmlns:ds="http://schemas.openxmlformats.org/officeDocument/2006/customXml" ds:itemID="{3E829DE3-84CD-40CB-8A99-206EC5F319F3}">
  <ds:schemaRefs>
    <ds:schemaRef ds:uri="http://schemas.microsoft.com/VisualStudio/2011/storyboarding/control"/>
  </ds:schemaRefs>
</ds:datastoreItem>
</file>

<file path=customXml/itemProps209.xml><?xml version="1.0" encoding="utf-8"?>
<ds:datastoreItem xmlns:ds="http://schemas.openxmlformats.org/officeDocument/2006/customXml" ds:itemID="{9C902DF6-8472-4E6C-A6E3-BD677EC877F1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5682B8B9-79D8-4C53-B780-759328D21C2A}">
  <ds:schemaRefs>
    <ds:schemaRef ds:uri="http://schemas.microsoft.com/VisualStudio/2011/storyboarding/control"/>
  </ds:schemaRefs>
</ds:datastoreItem>
</file>

<file path=customXml/itemProps210.xml><?xml version="1.0" encoding="utf-8"?>
<ds:datastoreItem xmlns:ds="http://schemas.openxmlformats.org/officeDocument/2006/customXml" ds:itemID="{E48A27CB-87F9-44FC-9190-BF063B879F83}">
  <ds:schemaRefs>
    <ds:schemaRef ds:uri="http://schemas.microsoft.com/VisualStudio/2011/storyboarding/control"/>
  </ds:schemaRefs>
</ds:datastoreItem>
</file>

<file path=customXml/itemProps211.xml><?xml version="1.0" encoding="utf-8"?>
<ds:datastoreItem xmlns:ds="http://schemas.openxmlformats.org/officeDocument/2006/customXml" ds:itemID="{D9177080-135E-480B-9ED4-069424BE74DF}">
  <ds:schemaRefs>
    <ds:schemaRef ds:uri="http://schemas.microsoft.com/VisualStudio/2011/storyboarding/control"/>
  </ds:schemaRefs>
</ds:datastoreItem>
</file>

<file path=customXml/itemProps212.xml><?xml version="1.0" encoding="utf-8"?>
<ds:datastoreItem xmlns:ds="http://schemas.openxmlformats.org/officeDocument/2006/customXml" ds:itemID="{2CB40842-F92D-4485-836E-DDCD0EA70BA1}">
  <ds:schemaRefs>
    <ds:schemaRef ds:uri="http://schemas.microsoft.com/VisualStudio/2011/storyboarding/control"/>
  </ds:schemaRefs>
</ds:datastoreItem>
</file>

<file path=customXml/itemProps213.xml><?xml version="1.0" encoding="utf-8"?>
<ds:datastoreItem xmlns:ds="http://schemas.openxmlformats.org/officeDocument/2006/customXml" ds:itemID="{1818A2AD-207C-4744-AB21-74C33FA90B2F}">
  <ds:schemaRefs>
    <ds:schemaRef ds:uri="http://schemas.microsoft.com/VisualStudio/2011/storyboarding/control"/>
  </ds:schemaRefs>
</ds:datastoreItem>
</file>

<file path=customXml/itemProps214.xml><?xml version="1.0" encoding="utf-8"?>
<ds:datastoreItem xmlns:ds="http://schemas.openxmlformats.org/officeDocument/2006/customXml" ds:itemID="{DC48D4D1-AC57-4388-A659-F66C9BFE350A}">
  <ds:schemaRefs>
    <ds:schemaRef ds:uri="http://schemas.microsoft.com/VisualStudio/2011/storyboarding/control"/>
  </ds:schemaRefs>
</ds:datastoreItem>
</file>

<file path=customXml/itemProps215.xml><?xml version="1.0" encoding="utf-8"?>
<ds:datastoreItem xmlns:ds="http://schemas.openxmlformats.org/officeDocument/2006/customXml" ds:itemID="{F5A41597-6617-4D0A-983E-DA2E31D57715}">
  <ds:schemaRefs>
    <ds:schemaRef ds:uri="http://schemas.microsoft.com/VisualStudio/2011/storyboarding/control"/>
  </ds:schemaRefs>
</ds:datastoreItem>
</file>

<file path=customXml/itemProps216.xml><?xml version="1.0" encoding="utf-8"?>
<ds:datastoreItem xmlns:ds="http://schemas.openxmlformats.org/officeDocument/2006/customXml" ds:itemID="{72BCF8D5-9CEC-40C5-8D88-80AB6FC9E9F8}">
  <ds:schemaRefs>
    <ds:schemaRef ds:uri="http://schemas.microsoft.com/VisualStudio/2011/storyboarding/control"/>
  </ds:schemaRefs>
</ds:datastoreItem>
</file>

<file path=customXml/itemProps217.xml><?xml version="1.0" encoding="utf-8"?>
<ds:datastoreItem xmlns:ds="http://schemas.openxmlformats.org/officeDocument/2006/customXml" ds:itemID="{B3632019-FD82-42A7-8775-A8494F7EAD3E}">
  <ds:schemaRefs>
    <ds:schemaRef ds:uri="http://schemas.microsoft.com/VisualStudio/2011/storyboarding/control"/>
  </ds:schemaRefs>
</ds:datastoreItem>
</file>

<file path=customXml/itemProps218.xml><?xml version="1.0" encoding="utf-8"?>
<ds:datastoreItem xmlns:ds="http://schemas.openxmlformats.org/officeDocument/2006/customXml" ds:itemID="{D2C7041B-943C-4A52-8D72-6EE99653D86E}">
  <ds:schemaRefs>
    <ds:schemaRef ds:uri="http://schemas.microsoft.com/VisualStudio/2011/storyboarding/control"/>
  </ds:schemaRefs>
</ds:datastoreItem>
</file>

<file path=customXml/itemProps219.xml><?xml version="1.0" encoding="utf-8"?>
<ds:datastoreItem xmlns:ds="http://schemas.openxmlformats.org/officeDocument/2006/customXml" ds:itemID="{24137B01-928B-4E4D-BA20-0F4621F80301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C93C1E04-30E4-4E65-A866-18FD43F6426E}">
  <ds:schemaRefs>
    <ds:schemaRef ds:uri="http://schemas.microsoft.com/VisualStudio/2011/storyboarding/control"/>
  </ds:schemaRefs>
</ds:datastoreItem>
</file>

<file path=customXml/itemProps220.xml><?xml version="1.0" encoding="utf-8"?>
<ds:datastoreItem xmlns:ds="http://schemas.openxmlformats.org/officeDocument/2006/customXml" ds:itemID="{90EE7FDE-65F3-4617-B265-B295EF87A811}">
  <ds:schemaRefs>
    <ds:schemaRef ds:uri="http://schemas.microsoft.com/VisualStudio/2011/storyboarding/control"/>
  </ds:schemaRefs>
</ds:datastoreItem>
</file>

<file path=customXml/itemProps221.xml><?xml version="1.0" encoding="utf-8"?>
<ds:datastoreItem xmlns:ds="http://schemas.openxmlformats.org/officeDocument/2006/customXml" ds:itemID="{BF9852B2-81B4-41FD-99D2-A8C5ADF8A1B6}">
  <ds:schemaRefs>
    <ds:schemaRef ds:uri="http://schemas.microsoft.com/VisualStudio/2011/storyboarding/control"/>
  </ds:schemaRefs>
</ds:datastoreItem>
</file>

<file path=customXml/itemProps222.xml><?xml version="1.0" encoding="utf-8"?>
<ds:datastoreItem xmlns:ds="http://schemas.openxmlformats.org/officeDocument/2006/customXml" ds:itemID="{61A4FFB8-8D16-40C7-B4D8-66678F0EE78F}">
  <ds:schemaRefs>
    <ds:schemaRef ds:uri="http://schemas.microsoft.com/VisualStudio/2011/storyboarding/control"/>
  </ds:schemaRefs>
</ds:datastoreItem>
</file>

<file path=customXml/itemProps223.xml><?xml version="1.0" encoding="utf-8"?>
<ds:datastoreItem xmlns:ds="http://schemas.openxmlformats.org/officeDocument/2006/customXml" ds:itemID="{5C953C58-50D5-4F33-ABD1-EF84043D20A0}">
  <ds:schemaRefs>
    <ds:schemaRef ds:uri="http://schemas.microsoft.com/VisualStudio/2011/storyboarding/control"/>
  </ds:schemaRefs>
</ds:datastoreItem>
</file>

<file path=customXml/itemProps224.xml><?xml version="1.0" encoding="utf-8"?>
<ds:datastoreItem xmlns:ds="http://schemas.openxmlformats.org/officeDocument/2006/customXml" ds:itemID="{EB53A629-F5BC-429F-A0BA-6A6C3FC94882}">
  <ds:schemaRefs>
    <ds:schemaRef ds:uri="http://schemas.microsoft.com/VisualStudio/2011/storyboarding/control"/>
  </ds:schemaRefs>
</ds:datastoreItem>
</file>

<file path=customXml/itemProps225.xml><?xml version="1.0" encoding="utf-8"?>
<ds:datastoreItem xmlns:ds="http://schemas.openxmlformats.org/officeDocument/2006/customXml" ds:itemID="{C46D6DB0-BD14-4E36-83E8-B87EA7325055}">
  <ds:schemaRefs>
    <ds:schemaRef ds:uri="http://schemas.microsoft.com/VisualStudio/2011/storyboarding/control"/>
  </ds:schemaRefs>
</ds:datastoreItem>
</file>

<file path=customXml/itemProps226.xml><?xml version="1.0" encoding="utf-8"?>
<ds:datastoreItem xmlns:ds="http://schemas.openxmlformats.org/officeDocument/2006/customXml" ds:itemID="{94965AA0-CDD5-4BC3-B27C-6511C35492CC}">
  <ds:schemaRefs>
    <ds:schemaRef ds:uri="http://schemas.microsoft.com/VisualStudio/2011/storyboarding/control"/>
  </ds:schemaRefs>
</ds:datastoreItem>
</file>

<file path=customXml/itemProps227.xml><?xml version="1.0" encoding="utf-8"?>
<ds:datastoreItem xmlns:ds="http://schemas.openxmlformats.org/officeDocument/2006/customXml" ds:itemID="{568D0B06-64A3-4111-8EE0-11A30E3C0D98}">
  <ds:schemaRefs>
    <ds:schemaRef ds:uri="http://schemas.microsoft.com/VisualStudio/2011/storyboarding/control"/>
  </ds:schemaRefs>
</ds:datastoreItem>
</file>

<file path=customXml/itemProps228.xml><?xml version="1.0" encoding="utf-8"?>
<ds:datastoreItem xmlns:ds="http://schemas.openxmlformats.org/officeDocument/2006/customXml" ds:itemID="{8EE6A1B2-A33A-46FE-AA8C-18A63573025F}">
  <ds:schemaRefs>
    <ds:schemaRef ds:uri="http://schemas.microsoft.com/VisualStudio/2011/storyboarding/control"/>
  </ds:schemaRefs>
</ds:datastoreItem>
</file>

<file path=customXml/itemProps229.xml><?xml version="1.0" encoding="utf-8"?>
<ds:datastoreItem xmlns:ds="http://schemas.openxmlformats.org/officeDocument/2006/customXml" ds:itemID="{2C8812A9-F3D3-4E9A-9C65-76AEB9E66C69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0DD8C78F-4402-4034-99E4-9B2F46A97D6A}">
  <ds:schemaRefs>
    <ds:schemaRef ds:uri="http://schemas.microsoft.com/VisualStudio/2011/storyboarding/control"/>
  </ds:schemaRefs>
</ds:datastoreItem>
</file>

<file path=customXml/itemProps230.xml><?xml version="1.0" encoding="utf-8"?>
<ds:datastoreItem xmlns:ds="http://schemas.openxmlformats.org/officeDocument/2006/customXml" ds:itemID="{6ED5C25D-E4FB-497F-A571-D33B7D1E81C6}">
  <ds:schemaRefs>
    <ds:schemaRef ds:uri="http://schemas.microsoft.com/VisualStudio/2011/storyboarding/control"/>
  </ds:schemaRefs>
</ds:datastoreItem>
</file>

<file path=customXml/itemProps231.xml><?xml version="1.0" encoding="utf-8"?>
<ds:datastoreItem xmlns:ds="http://schemas.openxmlformats.org/officeDocument/2006/customXml" ds:itemID="{FB3552CF-E8B3-41A2-9CB1-E26F403F74B7}">
  <ds:schemaRefs>
    <ds:schemaRef ds:uri="http://schemas.microsoft.com/VisualStudio/2011/storyboarding/control"/>
  </ds:schemaRefs>
</ds:datastoreItem>
</file>

<file path=customXml/itemProps232.xml><?xml version="1.0" encoding="utf-8"?>
<ds:datastoreItem xmlns:ds="http://schemas.openxmlformats.org/officeDocument/2006/customXml" ds:itemID="{1238AAB7-517F-495B-9197-FA627C96AFEE}">
  <ds:schemaRefs>
    <ds:schemaRef ds:uri="http://schemas.microsoft.com/VisualStudio/2011/storyboarding/control"/>
  </ds:schemaRefs>
</ds:datastoreItem>
</file>

<file path=customXml/itemProps233.xml><?xml version="1.0" encoding="utf-8"?>
<ds:datastoreItem xmlns:ds="http://schemas.openxmlformats.org/officeDocument/2006/customXml" ds:itemID="{515FEA6A-63AE-44DE-A6BB-73B8ADF0BA33}">
  <ds:schemaRefs>
    <ds:schemaRef ds:uri="http://schemas.microsoft.com/VisualStudio/2011/storyboarding/control"/>
  </ds:schemaRefs>
</ds:datastoreItem>
</file>

<file path=customXml/itemProps234.xml><?xml version="1.0" encoding="utf-8"?>
<ds:datastoreItem xmlns:ds="http://schemas.openxmlformats.org/officeDocument/2006/customXml" ds:itemID="{A67ED780-B6EC-4349-AD25-3C63E87E44ED}">
  <ds:schemaRefs>
    <ds:schemaRef ds:uri="http://schemas.microsoft.com/VisualStudio/2011/storyboarding/control"/>
  </ds:schemaRefs>
</ds:datastoreItem>
</file>

<file path=customXml/itemProps235.xml><?xml version="1.0" encoding="utf-8"?>
<ds:datastoreItem xmlns:ds="http://schemas.openxmlformats.org/officeDocument/2006/customXml" ds:itemID="{D86B5293-36F2-4267-88AA-880C3C19D330}">
  <ds:schemaRefs>
    <ds:schemaRef ds:uri="http://schemas.microsoft.com/VisualStudio/2011/storyboarding/control"/>
  </ds:schemaRefs>
</ds:datastoreItem>
</file>

<file path=customXml/itemProps236.xml><?xml version="1.0" encoding="utf-8"?>
<ds:datastoreItem xmlns:ds="http://schemas.openxmlformats.org/officeDocument/2006/customXml" ds:itemID="{AB929289-D584-43E8-B9E4-49BDB05B1D4C}">
  <ds:schemaRefs>
    <ds:schemaRef ds:uri="http://schemas.microsoft.com/VisualStudio/2011/storyboarding/control"/>
  </ds:schemaRefs>
</ds:datastoreItem>
</file>

<file path=customXml/itemProps237.xml><?xml version="1.0" encoding="utf-8"?>
<ds:datastoreItem xmlns:ds="http://schemas.openxmlformats.org/officeDocument/2006/customXml" ds:itemID="{A1F430A3-9FDC-4244-A91B-3AE192778157}">
  <ds:schemaRefs>
    <ds:schemaRef ds:uri="http://schemas.microsoft.com/VisualStudio/2011/storyboarding/control"/>
  </ds:schemaRefs>
</ds:datastoreItem>
</file>

<file path=customXml/itemProps238.xml><?xml version="1.0" encoding="utf-8"?>
<ds:datastoreItem xmlns:ds="http://schemas.openxmlformats.org/officeDocument/2006/customXml" ds:itemID="{A374CE77-65B9-4DCB-98FC-E9B5A2C616D3}">
  <ds:schemaRefs>
    <ds:schemaRef ds:uri="http://schemas.microsoft.com/VisualStudio/2011/storyboarding/control"/>
  </ds:schemaRefs>
</ds:datastoreItem>
</file>

<file path=customXml/itemProps239.xml><?xml version="1.0" encoding="utf-8"?>
<ds:datastoreItem xmlns:ds="http://schemas.openxmlformats.org/officeDocument/2006/customXml" ds:itemID="{0EF57F5A-7D5A-46A5-97E0-65DED3C6EEB4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5D3036B0-2855-4C47-89DC-198F6A59D683}">
  <ds:schemaRefs>
    <ds:schemaRef ds:uri="http://schemas.microsoft.com/VisualStudio/2011/storyboarding/control"/>
  </ds:schemaRefs>
</ds:datastoreItem>
</file>

<file path=customXml/itemProps240.xml><?xml version="1.0" encoding="utf-8"?>
<ds:datastoreItem xmlns:ds="http://schemas.openxmlformats.org/officeDocument/2006/customXml" ds:itemID="{251B1987-B53C-40D6-B95D-AD20A88DF457}">
  <ds:schemaRefs>
    <ds:schemaRef ds:uri="http://schemas.microsoft.com/VisualStudio/2011/storyboarding/control"/>
  </ds:schemaRefs>
</ds:datastoreItem>
</file>

<file path=customXml/itemProps241.xml><?xml version="1.0" encoding="utf-8"?>
<ds:datastoreItem xmlns:ds="http://schemas.openxmlformats.org/officeDocument/2006/customXml" ds:itemID="{E83BABAD-0A05-4715-88F0-227DA689BF52}">
  <ds:schemaRefs>
    <ds:schemaRef ds:uri="http://schemas.microsoft.com/VisualStudio/2011/storyboarding/control"/>
  </ds:schemaRefs>
</ds:datastoreItem>
</file>

<file path=customXml/itemProps242.xml><?xml version="1.0" encoding="utf-8"?>
<ds:datastoreItem xmlns:ds="http://schemas.openxmlformats.org/officeDocument/2006/customXml" ds:itemID="{72125C78-B71F-4BEF-B60C-43B12F0B7DF7}">
  <ds:schemaRefs>
    <ds:schemaRef ds:uri="http://schemas.microsoft.com/VisualStudio/2011/storyboarding/control"/>
  </ds:schemaRefs>
</ds:datastoreItem>
</file>

<file path=customXml/itemProps243.xml><?xml version="1.0" encoding="utf-8"?>
<ds:datastoreItem xmlns:ds="http://schemas.openxmlformats.org/officeDocument/2006/customXml" ds:itemID="{E46B79F9-A943-40ED-9938-98ECBA592689}">
  <ds:schemaRefs>
    <ds:schemaRef ds:uri="http://schemas.microsoft.com/VisualStudio/2011/storyboarding/control"/>
  </ds:schemaRefs>
</ds:datastoreItem>
</file>

<file path=customXml/itemProps244.xml><?xml version="1.0" encoding="utf-8"?>
<ds:datastoreItem xmlns:ds="http://schemas.openxmlformats.org/officeDocument/2006/customXml" ds:itemID="{94225D3F-164D-446C-A2B6-C93743CC46DE}">
  <ds:schemaRefs>
    <ds:schemaRef ds:uri="http://schemas.microsoft.com/VisualStudio/2011/storyboarding/control"/>
  </ds:schemaRefs>
</ds:datastoreItem>
</file>

<file path=customXml/itemProps245.xml><?xml version="1.0" encoding="utf-8"?>
<ds:datastoreItem xmlns:ds="http://schemas.openxmlformats.org/officeDocument/2006/customXml" ds:itemID="{C4E818A4-7FE2-4B84-AEA0-A9F6FB50C5C3}">
  <ds:schemaRefs>
    <ds:schemaRef ds:uri="http://schemas.microsoft.com/VisualStudio/2011/storyboarding/control"/>
  </ds:schemaRefs>
</ds:datastoreItem>
</file>

<file path=customXml/itemProps246.xml><?xml version="1.0" encoding="utf-8"?>
<ds:datastoreItem xmlns:ds="http://schemas.openxmlformats.org/officeDocument/2006/customXml" ds:itemID="{23563CF3-03D2-4A92-9D0E-82120C683F5B}">
  <ds:schemaRefs>
    <ds:schemaRef ds:uri="http://schemas.microsoft.com/VisualStudio/2011/storyboarding/control"/>
  </ds:schemaRefs>
</ds:datastoreItem>
</file>

<file path=customXml/itemProps247.xml><?xml version="1.0" encoding="utf-8"?>
<ds:datastoreItem xmlns:ds="http://schemas.openxmlformats.org/officeDocument/2006/customXml" ds:itemID="{3C361A57-D4E8-4740-938A-A4DE5718AEFA}">
  <ds:schemaRefs>
    <ds:schemaRef ds:uri="http://schemas.microsoft.com/VisualStudio/2011/storyboarding/control"/>
  </ds:schemaRefs>
</ds:datastoreItem>
</file>

<file path=customXml/itemProps248.xml><?xml version="1.0" encoding="utf-8"?>
<ds:datastoreItem xmlns:ds="http://schemas.openxmlformats.org/officeDocument/2006/customXml" ds:itemID="{4DCE84F4-2A5E-404D-9699-A011684E9FCF}">
  <ds:schemaRefs>
    <ds:schemaRef ds:uri="http://schemas.microsoft.com/VisualStudio/2011/storyboarding/control"/>
  </ds:schemaRefs>
</ds:datastoreItem>
</file>

<file path=customXml/itemProps249.xml><?xml version="1.0" encoding="utf-8"?>
<ds:datastoreItem xmlns:ds="http://schemas.openxmlformats.org/officeDocument/2006/customXml" ds:itemID="{75B0A8FD-F19A-441F-AA81-ADC0316BC061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3BBB5583-98BA-49FA-9B9F-525C3940F166}">
  <ds:schemaRefs>
    <ds:schemaRef ds:uri="http://schemas.microsoft.com/VisualStudio/2011/storyboarding/control"/>
  </ds:schemaRefs>
</ds:datastoreItem>
</file>

<file path=customXml/itemProps250.xml><?xml version="1.0" encoding="utf-8"?>
<ds:datastoreItem xmlns:ds="http://schemas.openxmlformats.org/officeDocument/2006/customXml" ds:itemID="{B874286D-D5EA-4E36-B3E5-693F0550D3FE}">
  <ds:schemaRefs>
    <ds:schemaRef ds:uri="http://schemas.microsoft.com/VisualStudio/2011/storyboarding/control"/>
  </ds:schemaRefs>
</ds:datastoreItem>
</file>

<file path=customXml/itemProps251.xml><?xml version="1.0" encoding="utf-8"?>
<ds:datastoreItem xmlns:ds="http://schemas.openxmlformats.org/officeDocument/2006/customXml" ds:itemID="{5F9505C0-9A98-47C5-AD72-C2FA91CAF442}">
  <ds:schemaRefs>
    <ds:schemaRef ds:uri="http://schemas.microsoft.com/VisualStudio/2011/storyboarding/control"/>
  </ds:schemaRefs>
</ds:datastoreItem>
</file>

<file path=customXml/itemProps252.xml><?xml version="1.0" encoding="utf-8"?>
<ds:datastoreItem xmlns:ds="http://schemas.openxmlformats.org/officeDocument/2006/customXml" ds:itemID="{3540DD10-40E3-4351-AD21-B9A8585E6211}">
  <ds:schemaRefs>
    <ds:schemaRef ds:uri="http://schemas.microsoft.com/VisualStudio/2011/storyboarding/control"/>
  </ds:schemaRefs>
</ds:datastoreItem>
</file>

<file path=customXml/itemProps253.xml><?xml version="1.0" encoding="utf-8"?>
<ds:datastoreItem xmlns:ds="http://schemas.openxmlformats.org/officeDocument/2006/customXml" ds:itemID="{35292262-2CE6-4A96-923C-006AFC9990EB}">
  <ds:schemaRefs>
    <ds:schemaRef ds:uri="http://schemas.microsoft.com/VisualStudio/2011/storyboarding/control"/>
  </ds:schemaRefs>
</ds:datastoreItem>
</file>

<file path=customXml/itemProps254.xml><?xml version="1.0" encoding="utf-8"?>
<ds:datastoreItem xmlns:ds="http://schemas.openxmlformats.org/officeDocument/2006/customXml" ds:itemID="{CCFF6784-CDAC-4F4B-A87B-2B724529D0FB}">
  <ds:schemaRefs>
    <ds:schemaRef ds:uri="http://schemas.microsoft.com/VisualStudio/2011/storyboarding/control"/>
  </ds:schemaRefs>
</ds:datastoreItem>
</file>

<file path=customXml/itemProps255.xml><?xml version="1.0" encoding="utf-8"?>
<ds:datastoreItem xmlns:ds="http://schemas.openxmlformats.org/officeDocument/2006/customXml" ds:itemID="{21158BB3-FB09-4554-8736-BF70E224E04E}">
  <ds:schemaRefs>
    <ds:schemaRef ds:uri="http://schemas.microsoft.com/VisualStudio/2011/storyboarding/control"/>
  </ds:schemaRefs>
</ds:datastoreItem>
</file>

<file path=customXml/itemProps256.xml><?xml version="1.0" encoding="utf-8"?>
<ds:datastoreItem xmlns:ds="http://schemas.openxmlformats.org/officeDocument/2006/customXml" ds:itemID="{DF0407E5-55F2-493F-804D-332E5CCD8802}">
  <ds:schemaRefs>
    <ds:schemaRef ds:uri="http://schemas.microsoft.com/VisualStudio/2011/storyboarding/control"/>
  </ds:schemaRefs>
</ds:datastoreItem>
</file>

<file path=customXml/itemProps257.xml><?xml version="1.0" encoding="utf-8"?>
<ds:datastoreItem xmlns:ds="http://schemas.openxmlformats.org/officeDocument/2006/customXml" ds:itemID="{9C6FA1D2-C374-4522-949C-CB79DC1B6C0F}">
  <ds:schemaRefs>
    <ds:schemaRef ds:uri="http://schemas.microsoft.com/VisualStudio/2011/storyboarding/control"/>
  </ds:schemaRefs>
</ds:datastoreItem>
</file>

<file path=customXml/itemProps258.xml><?xml version="1.0" encoding="utf-8"?>
<ds:datastoreItem xmlns:ds="http://schemas.openxmlformats.org/officeDocument/2006/customXml" ds:itemID="{616B3C6E-C101-424D-AC71-259B7179B581}">
  <ds:schemaRefs>
    <ds:schemaRef ds:uri="http://schemas.microsoft.com/VisualStudio/2011/storyboarding/control"/>
  </ds:schemaRefs>
</ds:datastoreItem>
</file>

<file path=customXml/itemProps259.xml><?xml version="1.0" encoding="utf-8"?>
<ds:datastoreItem xmlns:ds="http://schemas.openxmlformats.org/officeDocument/2006/customXml" ds:itemID="{946F9D7A-C09B-4F34-B5CB-AA9D451EC1AC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2ABE47BF-D814-44BB-95F6-45A9592863B7}">
  <ds:schemaRefs>
    <ds:schemaRef ds:uri="http://schemas.microsoft.com/VisualStudio/2011/storyboarding/control"/>
  </ds:schemaRefs>
</ds:datastoreItem>
</file>

<file path=customXml/itemProps260.xml><?xml version="1.0" encoding="utf-8"?>
<ds:datastoreItem xmlns:ds="http://schemas.openxmlformats.org/officeDocument/2006/customXml" ds:itemID="{1FD687DB-AE9D-414B-8485-865CAAED92E8}">
  <ds:schemaRefs>
    <ds:schemaRef ds:uri="http://schemas.microsoft.com/VisualStudio/2011/storyboarding/control"/>
  </ds:schemaRefs>
</ds:datastoreItem>
</file>

<file path=customXml/itemProps261.xml><?xml version="1.0" encoding="utf-8"?>
<ds:datastoreItem xmlns:ds="http://schemas.openxmlformats.org/officeDocument/2006/customXml" ds:itemID="{0BF0DCCE-4795-4C92-AEFA-7B103386F702}">
  <ds:schemaRefs>
    <ds:schemaRef ds:uri="http://schemas.microsoft.com/VisualStudio/2011/storyboarding/control"/>
  </ds:schemaRefs>
</ds:datastoreItem>
</file>

<file path=customXml/itemProps262.xml><?xml version="1.0" encoding="utf-8"?>
<ds:datastoreItem xmlns:ds="http://schemas.openxmlformats.org/officeDocument/2006/customXml" ds:itemID="{867DA837-BE61-4237-9A0B-1C6272432994}">
  <ds:schemaRefs>
    <ds:schemaRef ds:uri="http://schemas.microsoft.com/VisualStudio/2011/storyboarding/control"/>
  </ds:schemaRefs>
</ds:datastoreItem>
</file>

<file path=customXml/itemProps263.xml><?xml version="1.0" encoding="utf-8"?>
<ds:datastoreItem xmlns:ds="http://schemas.openxmlformats.org/officeDocument/2006/customXml" ds:itemID="{3F8559A1-60C1-4111-9E9D-5609F34811BB}">
  <ds:schemaRefs>
    <ds:schemaRef ds:uri="http://schemas.microsoft.com/VisualStudio/2011/storyboarding/control"/>
  </ds:schemaRefs>
</ds:datastoreItem>
</file>

<file path=customXml/itemProps264.xml><?xml version="1.0" encoding="utf-8"?>
<ds:datastoreItem xmlns:ds="http://schemas.openxmlformats.org/officeDocument/2006/customXml" ds:itemID="{3135A0A2-D6DD-49D3-BD86-7346C92BE9BA}">
  <ds:schemaRefs>
    <ds:schemaRef ds:uri="http://schemas.microsoft.com/VisualStudio/2011/storyboarding/control"/>
  </ds:schemaRefs>
</ds:datastoreItem>
</file>

<file path=customXml/itemProps265.xml><?xml version="1.0" encoding="utf-8"?>
<ds:datastoreItem xmlns:ds="http://schemas.openxmlformats.org/officeDocument/2006/customXml" ds:itemID="{BBE3382A-4F4E-458E-9743-12E8634C25C9}">
  <ds:schemaRefs>
    <ds:schemaRef ds:uri="http://schemas.microsoft.com/VisualStudio/2011/storyboarding/control"/>
  </ds:schemaRefs>
</ds:datastoreItem>
</file>

<file path=customXml/itemProps266.xml><?xml version="1.0" encoding="utf-8"?>
<ds:datastoreItem xmlns:ds="http://schemas.openxmlformats.org/officeDocument/2006/customXml" ds:itemID="{4BB4EA93-8745-4C35-A0EA-FFE46B603CC7}">
  <ds:schemaRefs>
    <ds:schemaRef ds:uri="http://schemas.microsoft.com/VisualStudio/2011/storyboarding/control"/>
  </ds:schemaRefs>
</ds:datastoreItem>
</file>

<file path=customXml/itemProps267.xml><?xml version="1.0" encoding="utf-8"?>
<ds:datastoreItem xmlns:ds="http://schemas.openxmlformats.org/officeDocument/2006/customXml" ds:itemID="{ABA91EE7-732A-4D19-8DC8-282FF897CA94}">
  <ds:schemaRefs>
    <ds:schemaRef ds:uri="http://schemas.microsoft.com/VisualStudio/2011/storyboarding/control"/>
  </ds:schemaRefs>
</ds:datastoreItem>
</file>

<file path=customXml/itemProps268.xml><?xml version="1.0" encoding="utf-8"?>
<ds:datastoreItem xmlns:ds="http://schemas.openxmlformats.org/officeDocument/2006/customXml" ds:itemID="{D81E39A4-50E5-4B76-8815-86536A57E36C}">
  <ds:schemaRefs>
    <ds:schemaRef ds:uri="http://schemas.microsoft.com/VisualStudio/2011/storyboarding/control"/>
  </ds:schemaRefs>
</ds:datastoreItem>
</file>

<file path=customXml/itemProps269.xml><?xml version="1.0" encoding="utf-8"?>
<ds:datastoreItem xmlns:ds="http://schemas.openxmlformats.org/officeDocument/2006/customXml" ds:itemID="{B0C5E0ED-3E85-45EB-91E7-EEE5AE754746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BBE6EB97-3852-4DC5-AA49-29B7B4BD536F}">
  <ds:schemaRefs>
    <ds:schemaRef ds:uri="http://schemas.microsoft.com/VisualStudio/2011/storyboarding/control"/>
  </ds:schemaRefs>
</ds:datastoreItem>
</file>

<file path=customXml/itemProps270.xml><?xml version="1.0" encoding="utf-8"?>
<ds:datastoreItem xmlns:ds="http://schemas.openxmlformats.org/officeDocument/2006/customXml" ds:itemID="{6F61746B-DD95-4609-97BE-B2183A1A5ED3}">
  <ds:schemaRefs>
    <ds:schemaRef ds:uri="http://schemas.microsoft.com/VisualStudio/2011/storyboarding/control"/>
  </ds:schemaRefs>
</ds:datastoreItem>
</file>

<file path=customXml/itemProps271.xml><?xml version="1.0" encoding="utf-8"?>
<ds:datastoreItem xmlns:ds="http://schemas.openxmlformats.org/officeDocument/2006/customXml" ds:itemID="{F73EBC7A-4A06-41D0-B06F-964394F2A513}">
  <ds:schemaRefs>
    <ds:schemaRef ds:uri="http://schemas.microsoft.com/VisualStudio/2011/storyboarding/control"/>
  </ds:schemaRefs>
</ds:datastoreItem>
</file>

<file path=customXml/itemProps272.xml><?xml version="1.0" encoding="utf-8"?>
<ds:datastoreItem xmlns:ds="http://schemas.openxmlformats.org/officeDocument/2006/customXml" ds:itemID="{FFE3C120-FEF2-47CA-A2E4-0E73B4406878}">
  <ds:schemaRefs>
    <ds:schemaRef ds:uri="http://schemas.microsoft.com/VisualStudio/2011/storyboarding/control"/>
  </ds:schemaRefs>
</ds:datastoreItem>
</file>

<file path=customXml/itemProps273.xml><?xml version="1.0" encoding="utf-8"?>
<ds:datastoreItem xmlns:ds="http://schemas.openxmlformats.org/officeDocument/2006/customXml" ds:itemID="{AE0B2D57-9F56-44C9-8104-909C88962048}">
  <ds:schemaRefs>
    <ds:schemaRef ds:uri="http://schemas.microsoft.com/VisualStudio/2011/storyboarding/control"/>
  </ds:schemaRefs>
</ds:datastoreItem>
</file>

<file path=customXml/itemProps274.xml><?xml version="1.0" encoding="utf-8"?>
<ds:datastoreItem xmlns:ds="http://schemas.openxmlformats.org/officeDocument/2006/customXml" ds:itemID="{0B8D69A5-D875-4974-BBDA-BFEE65527D82}">
  <ds:schemaRefs>
    <ds:schemaRef ds:uri="http://schemas.microsoft.com/VisualStudio/2011/storyboarding/control"/>
  </ds:schemaRefs>
</ds:datastoreItem>
</file>

<file path=customXml/itemProps275.xml><?xml version="1.0" encoding="utf-8"?>
<ds:datastoreItem xmlns:ds="http://schemas.openxmlformats.org/officeDocument/2006/customXml" ds:itemID="{4BA5E57B-42A0-48EE-AC6F-129CD9C6AA4A}">
  <ds:schemaRefs>
    <ds:schemaRef ds:uri="http://schemas.microsoft.com/VisualStudio/2011/storyboarding/control"/>
  </ds:schemaRefs>
</ds:datastoreItem>
</file>

<file path=customXml/itemProps276.xml><?xml version="1.0" encoding="utf-8"?>
<ds:datastoreItem xmlns:ds="http://schemas.openxmlformats.org/officeDocument/2006/customXml" ds:itemID="{3C6D5E52-070E-4FFA-879D-9D63CC9E00FB}">
  <ds:schemaRefs>
    <ds:schemaRef ds:uri="http://schemas.microsoft.com/VisualStudio/2011/storyboarding/control"/>
  </ds:schemaRefs>
</ds:datastoreItem>
</file>

<file path=customXml/itemProps277.xml><?xml version="1.0" encoding="utf-8"?>
<ds:datastoreItem xmlns:ds="http://schemas.openxmlformats.org/officeDocument/2006/customXml" ds:itemID="{C37EBBDF-73D4-424F-9A85-D8B640353D32}">
  <ds:schemaRefs>
    <ds:schemaRef ds:uri="http://schemas.microsoft.com/VisualStudio/2011/storyboarding/control"/>
  </ds:schemaRefs>
</ds:datastoreItem>
</file>

<file path=customXml/itemProps278.xml><?xml version="1.0" encoding="utf-8"?>
<ds:datastoreItem xmlns:ds="http://schemas.openxmlformats.org/officeDocument/2006/customXml" ds:itemID="{C904377D-6E3C-43CB-9D17-3B0825E88A59}">
  <ds:schemaRefs>
    <ds:schemaRef ds:uri="http://schemas.microsoft.com/VisualStudio/2011/storyboarding/control"/>
  </ds:schemaRefs>
</ds:datastoreItem>
</file>

<file path=customXml/itemProps279.xml><?xml version="1.0" encoding="utf-8"?>
<ds:datastoreItem xmlns:ds="http://schemas.openxmlformats.org/officeDocument/2006/customXml" ds:itemID="{1619248D-8D8A-4472-B217-1A1561E2C3AD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AF2CD770-9C70-4546-B2B2-5F3A4D5A7A12}">
  <ds:schemaRefs>
    <ds:schemaRef ds:uri="http://schemas.microsoft.com/VisualStudio/2011/storyboarding/control"/>
  </ds:schemaRefs>
</ds:datastoreItem>
</file>

<file path=customXml/itemProps280.xml><?xml version="1.0" encoding="utf-8"?>
<ds:datastoreItem xmlns:ds="http://schemas.openxmlformats.org/officeDocument/2006/customXml" ds:itemID="{60B51C40-4F54-4EEA-A199-B94181AC676C}">
  <ds:schemaRefs>
    <ds:schemaRef ds:uri="http://schemas.microsoft.com/VisualStudio/2011/storyboarding/control"/>
  </ds:schemaRefs>
</ds:datastoreItem>
</file>

<file path=customXml/itemProps281.xml><?xml version="1.0" encoding="utf-8"?>
<ds:datastoreItem xmlns:ds="http://schemas.openxmlformats.org/officeDocument/2006/customXml" ds:itemID="{C64738E3-6587-4CA4-848D-91D0AFDA1A6D}">
  <ds:schemaRefs>
    <ds:schemaRef ds:uri="http://schemas.microsoft.com/VisualStudio/2011/storyboarding/control"/>
  </ds:schemaRefs>
</ds:datastoreItem>
</file>

<file path=customXml/itemProps282.xml><?xml version="1.0" encoding="utf-8"?>
<ds:datastoreItem xmlns:ds="http://schemas.openxmlformats.org/officeDocument/2006/customXml" ds:itemID="{79BA19DD-E266-49C3-9F17-85300BD6BE41}">
  <ds:schemaRefs>
    <ds:schemaRef ds:uri="http://schemas.microsoft.com/VisualStudio/2011/storyboarding/control"/>
  </ds:schemaRefs>
</ds:datastoreItem>
</file>

<file path=customXml/itemProps283.xml><?xml version="1.0" encoding="utf-8"?>
<ds:datastoreItem xmlns:ds="http://schemas.openxmlformats.org/officeDocument/2006/customXml" ds:itemID="{B0740447-2659-4ABF-B9F9-772705F319E4}">
  <ds:schemaRefs>
    <ds:schemaRef ds:uri="http://schemas.microsoft.com/VisualStudio/2011/storyboarding/control"/>
  </ds:schemaRefs>
</ds:datastoreItem>
</file>

<file path=customXml/itemProps284.xml><?xml version="1.0" encoding="utf-8"?>
<ds:datastoreItem xmlns:ds="http://schemas.openxmlformats.org/officeDocument/2006/customXml" ds:itemID="{10228E4A-466B-4A0E-9ACF-144A92DFE998}">
  <ds:schemaRefs>
    <ds:schemaRef ds:uri="http://schemas.microsoft.com/VisualStudio/2011/storyboarding/control"/>
  </ds:schemaRefs>
</ds:datastoreItem>
</file>

<file path=customXml/itemProps285.xml><?xml version="1.0" encoding="utf-8"?>
<ds:datastoreItem xmlns:ds="http://schemas.openxmlformats.org/officeDocument/2006/customXml" ds:itemID="{2E3969B7-14B3-4212-A363-FA7543D7A9EF}">
  <ds:schemaRefs>
    <ds:schemaRef ds:uri="http://schemas.microsoft.com/VisualStudio/2011/storyboarding/control"/>
  </ds:schemaRefs>
</ds:datastoreItem>
</file>

<file path=customXml/itemProps286.xml><?xml version="1.0" encoding="utf-8"?>
<ds:datastoreItem xmlns:ds="http://schemas.openxmlformats.org/officeDocument/2006/customXml" ds:itemID="{7BAE3D68-40C7-42D9-A9BB-15FF18EA15AD}">
  <ds:schemaRefs>
    <ds:schemaRef ds:uri="http://schemas.microsoft.com/VisualStudio/2011/storyboarding/control"/>
  </ds:schemaRefs>
</ds:datastoreItem>
</file>

<file path=customXml/itemProps287.xml><?xml version="1.0" encoding="utf-8"?>
<ds:datastoreItem xmlns:ds="http://schemas.openxmlformats.org/officeDocument/2006/customXml" ds:itemID="{5B4794DC-66F7-4498-B3C3-DCD5F74D5FD8}">
  <ds:schemaRefs>
    <ds:schemaRef ds:uri="http://schemas.microsoft.com/VisualStudio/2011/storyboarding/control"/>
  </ds:schemaRefs>
</ds:datastoreItem>
</file>

<file path=customXml/itemProps288.xml><?xml version="1.0" encoding="utf-8"?>
<ds:datastoreItem xmlns:ds="http://schemas.openxmlformats.org/officeDocument/2006/customXml" ds:itemID="{3A4B9090-FA2C-4120-907D-9A914A5A1DCD}">
  <ds:schemaRefs>
    <ds:schemaRef ds:uri="http://schemas.microsoft.com/VisualStudio/2011/storyboarding/control"/>
  </ds:schemaRefs>
</ds:datastoreItem>
</file>

<file path=customXml/itemProps289.xml><?xml version="1.0" encoding="utf-8"?>
<ds:datastoreItem xmlns:ds="http://schemas.openxmlformats.org/officeDocument/2006/customXml" ds:itemID="{1F319F38-5B09-47C7-9548-6ED457688D28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87FB099B-3A5F-41E5-BC8E-F3D2EF159FCA}">
  <ds:schemaRefs>
    <ds:schemaRef ds:uri="http://schemas.microsoft.com/VisualStudio/2011/storyboarding/control"/>
  </ds:schemaRefs>
</ds:datastoreItem>
</file>

<file path=customXml/itemProps290.xml><?xml version="1.0" encoding="utf-8"?>
<ds:datastoreItem xmlns:ds="http://schemas.openxmlformats.org/officeDocument/2006/customXml" ds:itemID="{D56692BB-80EF-4D63-BD2C-9A672D631B1E}">
  <ds:schemaRefs>
    <ds:schemaRef ds:uri="http://schemas.microsoft.com/VisualStudio/2011/storyboarding/control"/>
  </ds:schemaRefs>
</ds:datastoreItem>
</file>

<file path=customXml/itemProps291.xml><?xml version="1.0" encoding="utf-8"?>
<ds:datastoreItem xmlns:ds="http://schemas.openxmlformats.org/officeDocument/2006/customXml" ds:itemID="{6463F541-3232-4936-85BC-40D7C3AEA3B1}">
  <ds:schemaRefs>
    <ds:schemaRef ds:uri="http://schemas.microsoft.com/VisualStudio/2011/storyboarding/control"/>
  </ds:schemaRefs>
</ds:datastoreItem>
</file>

<file path=customXml/itemProps292.xml><?xml version="1.0" encoding="utf-8"?>
<ds:datastoreItem xmlns:ds="http://schemas.openxmlformats.org/officeDocument/2006/customXml" ds:itemID="{E9774E3F-A468-4659-9189-23AA0DBB666F}">
  <ds:schemaRefs>
    <ds:schemaRef ds:uri="http://schemas.microsoft.com/VisualStudio/2011/storyboarding/control"/>
  </ds:schemaRefs>
</ds:datastoreItem>
</file>

<file path=customXml/itemProps293.xml><?xml version="1.0" encoding="utf-8"?>
<ds:datastoreItem xmlns:ds="http://schemas.openxmlformats.org/officeDocument/2006/customXml" ds:itemID="{2610CFC5-240F-478A-BEFC-DC5926C502D2}">
  <ds:schemaRefs>
    <ds:schemaRef ds:uri="http://schemas.microsoft.com/VisualStudio/2011/storyboarding/control"/>
  </ds:schemaRefs>
</ds:datastoreItem>
</file>

<file path=customXml/itemProps294.xml><?xml version="1.0" encoding="utf-8"?>
<ds:datastoreItem xmlns:ds="http://schemas.openxmlformats.org/officeDocument/2006/customXml" ds:itemID="{15D4FF30-49DC-4C12-8AF5-98A7BF7C6CBE}">
  <ds:schemaRefs>
    <ds:schemaRef ds:uri="http://schemas.microsoft.com/VisualStudio/2011/storyboarding/control"/>
  </ds:schemaRefs>
</ds:datastoreItem>
</file>

<file path=customXml/itemProps295.xml><?xml version="1.0" encoding="utf-8"?>
<ds:datastoreItem xmlns:ds="http://schemas.openxmlformats.org/officeDocument/2006/customXml" ds:itemID="{A4E7CE6D-334C-49CA-A0EC-AAAA74F90739}">
  <ds:schemaRefs>
    <ds:schemaRef ds:uri="http://schemas.microsoft.com/VisualStudio/2011/storyboarding/control"/>
  </ds:schemaRefs>
</ds:datastoreItem>
</file>

<file path=customXml/itemProps296.xml><?xml version="1.0" encoding="utf-8"?>
<ds:datastoreItem xmlns:ds="http://schemas.openxmlformats.org/officeDocument/2006/customXml" ds:itemID="{D39ECE88-0D29-44C9-AA9B-DDD532B806F7}">
  <ds:schemaRefs>
    <ds:schemaRef ds:uri="http://schemas.microsoft.com/VisualStudio/2011/storyboarding/control"/>
  </ds:schemaRefs>
</ds:datastoreItem>
</file>

<file path=customXml/itemProps297.xml><?xml version="1.0" encoding="utf-8"?>
<ds:datastoreItem xmlns:ds="http://schemas.openxmlformats.org/officeDocument/2006/customXml" ds:itemID="{37981492-A59D-4697-B068-265822524C5F}">
  <ds:schemaRefs>
    <ds:schemaRef ds:uri="http://schemas.microsoft.com/VisualStudio/2011/storyboarding/control"/>
  </ds:schemaRefs>
</ds:datastoreItem>
</file>

<file path=customXml/itemProps298.xml><?xml version="1.0" encoding="utf-8"?>
<ds:datastoreItem xmlns:ds="http://schemas.openxmlformats.org/officeDocument/2006/customXml" ds:itemID="{E552A66B-BDDA-4E68-856B-2AAA514060F9}">
  <ds:schemaRefs>
    <ds:schemaRef ds:uri="http://schemas.microsoft.com/VisualStudio/2011/storyboarding/control"/>
  </ds:schemaRefs>
</ds:datastoreItem>
</file>

<file path=customXml/itemProps299.xml><?xml version="1.0" encoding="utf-8"?>
<ds:datastoreItem xmlns:ds="http://schemas.openxmlformats.org/officeDocument/2006/customXml" ds:itemID="{D13BA35A-B2CE-486D-9E04-DDF2206921D1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AA9C5B63-7956-4752-9EAA-08109D279716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92B822A8-8520-475B-8F88-25DE66849AC4}">
  <ds:schemaRefs>
    <ds:schemaRef ds:uri="http://schemas.microsoft.com/VisualStudio/2011/storyboarding/control"/>
  </ds:schemaRefs>
</ds:datastoreItem>
</file>

<file path=customXml/itemProps300.xml><?xml version="1.0" encoding="utf-8"?>
<ds:datastoreItem xmlns:ds="http://schemas.openxmlformats.org/officeDocument/2006/customXml" ds:itemID="{BE8E0A19-9A39-4D8B-8A32-A803940278CE}">
  <ds:schemaRefs>
    <ds:schemaRef ds:uri="http://schemas.microsoft.com/VisualStudio/2011/storyboarding/control"/>
  </ds:schemaRefs>
</ds:datastoreItem>
</file>

<file path=customXml/itemProps301.xml><?xml version="1.0" encoding="utf-8"?>
<ds:datastoreItem xmlns:ds="http://schemas.openxmlformats.org/officeDocument/2006/customXml" ds:itemID="{6E58F094-4D13-4C7F-AC95-E4774882F6E2}">
  <ds:schemaRefs>
    <ds:schemaRef ds:uri="http://schemas.microsoft.com/VisualStudio/2011/storyboarding/control"/>
  </ds:schemaRefs>
</ds:datastoreItem>
</file>

<file path=customXml/itemProps302.xml><?xml version="1.0" encoding="utf-8"?>
<ds:datastoreItem xmlns:ds="http://schemas.openxmlformats.org/officeDocument/2006/customXml" ds:itemID="{9E6F7571-4EBE-4180-B628-CCE77B77DF89}">
  <ds:schemaRefs>
    <ds:schemaRef ds:uri="http://schemas.microsoft.com/VisualStudio/2011/storyboarding/control"/>
  </ds:schemaRefs>
</ds:datastoreItem>
</file>

<file path=customXml/itemProps303.xml><?xml version="1.0" encoding="utf-8"?>
<ds:datastoreItem xmlns:ds="http://schemas.openxmlformats.org/officeDocument/2006/customXml" ds:itemID="{E005ED4B-F70F-4BB8-A61C-541175EDA8AF}">
  <ds:schemaRefs>
    <ds:schemaRef ds:uri="http://schemas.microsoft.com/VisualStudio/2011/storyboarding/control"/>
  </ds:schemaRefs>
</ds:datastoreItem>
</file>

<file path=customXml/itemProps304.xml><?xml version="1.0" encoding="utf-8"?>
<ds:datastoreItem xmlns:ds="http://schemas.openxmlformats.org/officeDocument/2006/customXml" ds:itemID="{10D74A60-7E21-410C-B9E8-FDD65832BA1A}">
  <ds:schemaRefs>
    <ds:schemaRef ds:uri="http://schemas.microsoft.com/VisualStudio/2011/storyboarding/control"/>
  </ds:schemaRefs>
</ds:datastoreItem>
</file>

<file path=customXml/itemProps305.xml><?xml version="1.0" encoding="utf-8"?>
<ds:datastoreItem xmlns:ds="http://schemas.openxmlformats.org/officeDocument/2006/customXml" ds:itemID="{C7233F3D-515F-407B-8F09-DA4C5189D062}">
  <ds:schemaRefs>
    <ds:schemaRef ds:uri="http://schemas.microsoft.com/VisualStudio/2011/storyboarding/control"/>
  </ds:schemaRefs>
</ds:datastoreItem>
</file>

<file path=customXml/itemProps306.xml><?xml version="1.0" encoding="utf-8"?>
<ds:datastoreItem xmlns:ds="http://schemas.openxmlformats.org/officeDocument/2006/customXml" ds:itemID="{D25811B3-5FD8-4B45-ABE2-203886166D7B}">
  <ds:schemaRefs>
    <ds:schemaRef ds:uri="http://schemas.microsoft.com/VisualStudio/2011/storyboarding/control"/>
  </ds:schemaRefs>
</ds:datastoreItem>
</file>

<file path=customXml/itemProps307.xml><?xml version="1.0" encoding="utf-8"?>
<ds:datastoreItem xmlns:ds="http://schemas.openxmlformats.org/officeDocument/2006/customXml" ds:itemID="{ED0E737F-8296-4554-B5D0-A11ADF70B5DD}">
  <ds:schemaRefs>
    <ds:schemaRef ds:uri="http://schemas.microsoft.com/VisualStudio/2011/storyboarding/control"/>
  </ds:schemaRefs>
</ds:datastoreItem>
</file>

<file path=customXml/itemProps308.xml><?xml version="1.0" encoding="utf-8"?>
<ds:datastoreItem xmlns:ds="http://schemas.openxmlformats.org/officeDocument/2006/customXml" ds:itemID="{1FC499BC-B9AC-4176-8DBF-CE3270ED72C9}">
  <ds:schemaRefs>
    <ds:schemaRef ds:uri="http://schemas.microsoft.com/VisualStudio/2011/storyboarding/control"/>
  </ds:schemaRefs>
</ds:datastoreItem>
</file>

<file path=customXml/itemProps309.xml><?xml version="1.0" encoding="utf-8"?>
<ds:datastoreItem xmlns:ds="http://schemas.openxmlformats.org/officeDocument/2006/customXml" ds:itemID="{F12DA8FD-D2F5-492E-B748-40E52BC550EE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EACA2D4D-F764-495A-A6A1-07879E9FA34B}">
  <ds:schemaRefs>
    <ds:schemaRef ds:uri="http://schemas.microsoft.com/VisualStudio/2011/storyboarding/control"/>
  </ds:schemaRefs>
</ds:datastoreItem>
</file>

<file path=customXml/itemProps310.xml><?xml version="1.0" encoding="utf-8"?>
<ds:datastoreItem xmlns:ds="http://schemas.openxmlformats.org/officeDocument/2006/customXml" ds:itemID="{4DD7ADBF-133C-4C9C-ABB6-91BAA3CEDB3F}">
  <ds:schemaRefs>
    <ds:schemaRef ds:uri="http://schemas.microsoft.com/VisualStudio/2011/storyboarding/control"/>
  </ds:schemaRefs>
</ds:datastoreItem>
</file>

<file path=customXml/itemProps311.xml><?xml version="1.0" encoding="utf-8"?>
<ds:datastoreItem xmlns:ds="http://schemas.openxmlformats.org/officeDocument/2006/customXml" ds:itemID="{0F4C0CCC-C2F9-430E-B512-47FA7CCDEAE1}">
  <ds:schemaRefs>
    <ds:schemaRef ds:uri="http://schemas.microsoft.com/VisualStudio/2011/storyboarding/control"/>
  </ds:schemaRefs>
</ds:datastoreItem>
</file>

<file path=customXml/itemProps312.xml><?xml version="1.0" encoding="utf-8"?>
<ds:datastoreItem xmlns:ds="http://schemas.openxmlformats.org/officeDocument/2006/customXml" ds:itemID="{B65B9525-13FB-4226-9DC6-AE1013B795B6}">
  <ds:schemaRefs>
    <ds:schemaRef ds:uri="http://schemas.microsoft.com/VisualStudio/2011/storyboarding/control"/>
  </ds:schemaRefs>
</ds:datastoreItem>
</file>

<file path=customXml/itemProps313.xml><?xml version="1.0" encoding="utf-8"?>
<ds:datastoreItem xmlns:ds="http://schemas.openxmlformats.org/officeDocument/2006/customXml" ds:itemID="{FDEC8252-3618-411D-A7CA-63D5E745D5E2}">
  <ds:schemaRefs>
    <ds:schemaRef ds:uri="http://schemas.microsoft.com/VisualStudio/2011/storyboarding/control"/>
  </ds:schemaRefs>
</ds:datastoreItem>
</file>

<file path=customXml/itemProps314.xml><?xml version="1.0" encoding="utf-8"?>
<ds:datastoreItem xmlns:ds="http://schemas.openxmlformats.org/officeDocument/2006/customXml" ds:itemID="{79CA134C-19F5-4B10-90AB-9033C260B15E}">
  <ds:schemaRefs>
    <ds:schemaRef ds:uri="http://schemas.microsoft.com/VisualStudio/2011/storyboarding/control"/>
  </ds:schemaRefs>
</ds:datastoreItem>
</file>

<file path=customXml/itemProps315.xml><?xml version="1.0" encoding="utf-8"?>
<ds:datastoreItem xmlns:ds="http://schemas.openxmlformats.org/officeDocument/2006/customXml" ds:itemID="{BAD01D5A-4938-4924-9926-EE9D0D10E255}">
  <ds:schemaRefs>
    <ds:schemaRef ds:uri="http://schemas.microsoft.com/VisualStudio/2011/storyboarding/control"/>
  </ds:schemaRefs>
</ds:datastoreItem>
</file>

<file path=customXml/itemProps316.xml><?xml version="1.0" encoding="utf-8"?>
<ds:datastoreItem xmlns:ds="http://schemas.openxmlformats.org/officeDocument/2006/customXml" ds:itemID="{30D2BEC7-FA75-4619-B718-EC62478ACAA2}">
  <ds:schemaRefs>
    <ds:schemaRef ds:uri="http://schemas.microsoft.com/VisualStudio/2011/storyboarding/control"/>
  </ds:schemaRefs>
</ds:datastoreItem>
</file>

<file path=customXml/itemProps317.xml><?xml version="1.0" encoding="utf-8"?>
<ds:datastoreItem xmlns:ds="http://schemas.openxmlformats.org/officeDocument/2006/customXml" ds:itemID="{0B1943D4-68AC-4BB6-88AE-88B9DCE873EE}">
  <ds:schemaRefs>
    <ds:schemaRef ds:uri="http://schemas.microsoft.com/VisualStudio/2011/storyboarding/control"/>
  </ds:schemaRefs>
</ds:datastoreItem>
</file>

<file path=customXml/itemProps318.xml><?xml version="1.0" encoding="utf-8"?>
<ds:datastoreItem xmlns:ds="http://schemas.openxmlformats.org/officeDocument/2006/customXml" ds:itemID="{470ED125-D185-413B-B1FE-B389C71AFE69}">
  <ds:schemaRefs>
    <ds:schemaRef ds:uri="http://schemas.microsoft.com/VisualStudio/2011/storyboarding/control"/>
  </ds:schemaRefs>
</ds:datastoreItem>
</file>

<file path=customXml/itemProps319.xml><?xml version="1.0" encoding="utf-8"?>
<ds:datastoreItem xmlns:ds="http://schemas.openxmlformats.org/officeDocument/2006/customXml" ds:itemID="{07D83A9E-0009-4D38-A784-4F20A333C1B4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4312A4DA-1E51-4130-BD67-02FE88853759}">
  <ds:schemaRefs>
    <ds:schemaRef ds:uri="http://schemas.microsoft.com/VisualStudio/2011/storyboarding/control"/>
  </ds:schemaRefs>
</ds:datastoreItem>
</file>

<file path=customXml/itemProps320.xml><?xml version="1.0" encoding="utf-8"?>
<ds:datastoreItem xmlns:ds="http://schemas.openxmlformats.org/officeDocument/2006/customXml" ds:itemID="{1B0A0D8D-EC5A-4549-A2E0-6F23233918C9}">
  <ds:schemaRefs>
    <ds:schemaRef ds:uri="http://schemas.microsoft.com/VisualStudio/2011/storyboarding/control"/>
  </ds:schemaRefs>
</ds:datastoreItem>
</file>

<file path=customXml/itemProps321.xml><?xml version="1.0" encoding="utf-8"?>
<ds:datastoreItem xmlns:ds="http://schemas.openxmlformats.org/officeDocument/2006/customXml" ds:itemID="{DE38474E-7657-45B3-8C12-FF4BE72F7644}">
  <ds:schemaRefs>
    <ds:schemaRef ds:uri="http://schemas.microsoft.com/VisualStudio/2011/storyboarding/control"/>
  </ds:schemaRefs>
</ds:datastoreItem>
</file>

<file path=customXml/itemProps322.xml><?xml version="1.0" encoding="utf-8"?>
<ds:datastoreItem xmlns:ds="http://schemas.openxmlformats.org/officeDocument/2006/customXml" ds:itemID="{DE2E0D9F-6AD0-4440-86F5-0309F36C017F}">
  <ds:schemaRefs>
    <ds:schemaRef ds:uri="http://schemas.microsoft.com/VisualStudio/2011/storyboarding/control"/>
  </ds:schemaRefs>
</ds:datastoreItem>
</file>

<file path=customXml/itemProps323.xml><?xml version="1.0" encoding="utf-8"?>
<ds:datastoreItem xmlns:ds="http://schemas.openxmlformats.org/officeDocument/2006/customXml" ds:itemID="{59739644-9AF0-44D2-A3A6-49BAA8535FEA}">
  <ds:schemaRefs>
    <ds:schemaRef ds:uri="http://schemas.microsoft.com/VisualStudio/2011/storyboarding/control"/>
  </ds:schemaRefs>
</ds:datastoreItem>
</file>

<file path=customXml/itemProps324.xml><?xml version="1.0" encoding="utf-8"?>
<ds:datastoreItem xmlns:ds="http://schemas.openxmlformats.org/officeDocument/2006/customXml" ds:itemID="{26FA24FC-B36F-42DB-AF39-459EDC34C98B}">
  <ds:schemaRefs>
    <ds:schemaRef ds:uri="http://schemas.microsoft.com/VisualStudio/2011/storyboarding/control"/>
  </ds:schemaRefs>
</ds:datastoreItem>
</file>

<file path=customXml/itemProps325.xml><?xml version="1.0" encoding="utf-8"?>
<ds:datastoreItem xmlns:ds="http://schemas.openxmlformats.org/officeDocument/2006/customXml" ds:itemID="{980933E7-051D-4825-A27D-CA88C9951EC5}">
  <ds:schemaRefs>
    <ds:schemaRef ds:uri="http://schemas.microsoft.com/VisualStudio/2011/storyboarding/control"/>
  </ds:schemaRefs>
</ds:datastoreItem>
</file>

<file path=customXml/itemProps326.xml><?xml version="1.0" encoding="utf-8"?>
<ds:datastoreItem xmlns:ds="http://schemas.openxmlformats.org/officeDocument/2006/customXml" ds:itemID="{501253E0-06C6-4CEC-8FFC-EEC832BFF7AD}">
  <ds:schemaRefs>
    <ds:schemaRef ds:uri="http://schemas.microsoft.com/VisualStudio/2011/storyboarding/control"/>
  </ds:schemaRefs>
</ds:datastoreItem>
</file>

<file path=customXml/itemProps327.xml><?xml version="1.0" encoding="utf-8"?>
<ds:datastoreItem xmlns:ds="http://schemas.openxmlformats.org/officeDocument/2006/customXml" ds:itemID="{DCBF3B82-B87A-477C-A0E2-FAE47BAE2AFE}">
  <ds:schemaRefs>
    <ds:schemaRef ds:uri="http://schemas.microsoft.com/VisualStudio/2011/storyboarding/control"/>
  </ds:schemaRefs>
</ds:datastoreItem>
</file>

<file path=customXml/itemProps328.xml><?xml version="1.0" encoding="utf-8"?>
<ds:datastoreItem xmlns:ds="http://schemas.openxmlformats.org/officeDocument/2006/customXml" ds:itemID="{375F3EC4-E20C-4074-B447-AA3F8C915235}">
  <ds:schemaRefs>
    <ds:schemaRef ds:uri="http://schemas.microsoft.com/VisualStudio/2011/storyboarding/control"/>
  </ds:schemaRefs>
</ds:datastoreItem>
</file>

<file path=customXml/itemProps329.xml><?xml version="1.0" encoding="utf-8"?>
<ds:datastoreItem xmlns:ds="http://schemas.openxmlformats.org/officeDocument/2006/customXml" ds:itemID="{98C0E270-87E4-43E3-8D34-04F0389AF887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5AD17E85-16FD-4D31-A1A6-879FF083DC4B}">
  <ds:schemaRefs>
    <ds:schemaRef ds:uri="http://schemas.microsoft.com/VisualStudio/2011/storyboarding/control"/>
  </ds:schemaRefs>
</ds:datastoreItem>
</file>

<file path=customXml/itemProps330.xml><?xml version="1.0" encoding="utf-8"?>
<ds:datastoreItem xmlns:ds="http://schemas.openxmlformats.org/officeDocument/2006/customXml" ds:itemID="{809F135F-6A0E-4D94-81A3-97367C792D1D}">
  <ds:schemaRefs>
    <ds:schemaRef ds:uri="http://schemas.microsoft.com/VisualStudio/2011/storyboarding/control"/>
  </ds:schemaRefs>
</ds:datastoreItem>
</file>

<file path=customXml/itemProps331.xml><?xml version="1.0" encoding="utf-8"?>
<ds:datastoreItem xmlns:ds="http://schemas.openxmlformats.org/officeDocument/2006/customXml" ds:itemID="{391118FD-92B1-4CB8-9633-5C556762E5CC}">
  <ds:schemaRefs>
    <ds:schemaRef ds:uri="http://schemas.microsoft.com/VisualStudio/2011/storyboarding/control"/>
  </ds:schemaRefs>
</ds:datastoreItem>
</file>

<file path=customXml/itemProps332.xml><?xml version="1.0" encoding="utf-8"?>
<ds:datastoreItem xmlns:ds="http://schemas.openxmlformats.org/officeDocument/2006/customXml" ds:itemID="{8558E1A5-0B27-438A-89A0-AC3B569D1FFC}">
  <ds:schemaRefs>
    <ds:schemaRef ds:uri="http://schemas.microsoft.com/VisualStudio/2011/storyboarding/control"/>
  </ds:schemaRefs>
</ds:datastoreItem>
</file>

<file path=customXml/itemProps333.xml><?xml version="1.0" encoding="utf-8"?>
<ds:datastoreItem xmlns:ds="http://schemas.openxmlformats.org/officeDocument/2006/customXml" ds:itemID="{8D7EE60A-CAF7-43B9-9165-F413CE0AEA87}">
  <ds:schemaRefs>
    <ds:schemaRef ds:uri="http://schemas.microsoft.com/VisualStudio/2011/storyboarding/control"/>
  </ds:schemaRefs>
</ds:datastoreItem>
</file>

<file path=customXml/itemProps334.xml><?xml version="1.0" encoding="utf-8"?>
<ds:datastoreItem xmlns:ds="http://schemas.openxmlformats.org/officeDocument/2006/customXml" ds:itemID="{1FECC985-29FB-43DA-8F46-771F58E9CE4E}">
  <ds:schemaRefs>
    <ds:schemaRef ds:uri="http://schemas.microsoft.com/VisualStudio/2011/storyboarding/control"/>
  </ds:schemaRefs>
</ds:datastoreItem>
</file>

<file path=customXml/itemProps335.xml><?xml version="1.0" encoding="utf-8"?>
<ds:datastoreItem xmlns:ds="http://schemas.openxmlformats.org/officeDocument/2006/customXml" ds:itemID="{2F601A96-BEC4-4474-A5DA-844D7F91EE6C}">
  <ds:schemaRefs>
    <ds:schemaRef ds:uri="http://schemas.microsoft.com/VisualStudio/2011/storyboarding/control"/>
  </ds:schemaRefs>
</ds:datastoreItem>
</file>

<file path=customXml/itemProps336.xml><?xml version="1.0" encoding="utf-8"?>
<ds:datastoreItem xmlns:ds="http://schemas.openxmlformats.org/officeDocument/2006/customXml" ds:itemID="{33F9240B-A1F1-4890-B5C1-DCFF5A6318AE}">
  <ds:schemaRefs>
    <ds:schemaRef ds:uri="http://schemas.microsoft.com/VisualStudio/2011/storyboarding/control"/>
  </ds:schemaRefs>
</ds:datastoreItem>
</file>

<file path=customXml/itemProps337.xml><?xml version="1.0" encoding="utf-8"?>
<ds:datastoreItem xmlns:ds="http://schemas.openxmlformats.org/officeDocument/2006/customXml" ds:itemID="{654D80B3-EBCF-42A4-A3AC-E439EFFC1310}">
  <ds:schemaRefs>
    <ds:schemaRef ds:uri="http://schemas.microsoft.com/VisualStudio/2011/storyboarding/control"/>
  </ds:schemaRefs>
</ds:datastoreItem>
</file>

<file path=customXml/itemProps338.xml><?xml version="1.0" encoding="utf-8"?>
<ds:datastoreItem xmlns:ds="http://schemas.openxmlformats.org/officeDocument/2006/customXml" ds:itemID="{77169A25-DA3B-462F-9DD8-A5CC6F34D4EA}">
  <ds:schemaRefs>
    <ds:schemaRef ds:uri="http://schemas.microsoft.com/VisualStudio/2011/storyboarding/control"/>
  </ds:schemaRefs>
</ds:datastoreItem>
</file>

<file path=customXml/itemProps339.xml><?xml version="1.0" encoding="utf-8"?>
<ds:datastoreItem xmlns:ds="http://schemas.openxmlformats.org/officeDocument/2006/customXml" ds:itemID="{B684CCBC-0FC3-47AD-B46A-1C3DB2756C28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FC0C2030-4519-4F8F-85CB-BBAF7BD87C32}">
  <ds:schemaRefs>
    <ds:schemaRef ds:uri="http://schemas.microsoft.com/VisualStudio/2011/storyboarding/control"/>
  </ds:schemaRefs>
</ds:datastoreItem>
</file>

<file path=customXml/itemProps340.xml><?xml version="1.0" encoding="utf-8"?>
<ds:datastoreItem xmlns:ds="http://schemas.openxmlformats.org/officeDocument/2006/customXml" ds:itemID="{1BA19258-B9FA-4A98-8BAB-14499A60A74E}">
  <ds:schemaRefs>
    <ds:schemaRef ds:uri="http://schemas.microsoft.com/VisualStudio/2011/storyboarding/control"/>
  </ds:schemaRefs>
</ds:datastoreItem>
</file>

<file path=customXml/itemProps341.xml><?xml version="1.0" encoding="utf-8"?>
<ds:datastoreItem xmlns:ds="http://schemas.openxmlformats.org/officeDocument/2006/customXml" ds:itemID="{77CD83E7-20C8-43EF-A071-37F581E25FEA}">
  <ds:schemaRefs>
    <ds:schemaRef ds:uri="http://schemas.microsoft.com/VisualStudio/2011/storyboarding/control"/>
  </ds:schemaRefs>
</ds:datastoreItem>
</file>

<file path=customXml/itemProps342.xml><?xml version="1.0" encoding="utf-8"?>
<ds:datastoreItem xmlns:ds="http://schemas.openxmlformats.org/officeDocument/2006/customXml" ds:itemID="{7E8965FA-0510-49D7-99CE-B161CA6CA6CC}">
  <ds:schemaRefs>
    <ds:schemaRef ds:uri="http://schemas.microsoft.com/VisualStudio/2011/storyboarding/control"/>
  </ds:schemaRefs>
</ds:datastoreItem>
</file>

<file path=customXml/itemProps343.xml><?xml version="1.0" encoding="utf-8"?>
<ds:datastoreItem xmlns:ds="http://schemas.openxmlformats.org/officeDocument/2006/customXml" ds:itemID="{635B0206-E788-422F-827C-658A48A7C063}">
  <ds:schemaRefs>
    <ds:schemaRef ds:uri="http://schemas.microsoft.com/VisualStudio/2011/storyboarding/control"/>
  </ds:schemaRefs>
</ds:datastoreItem>
</file>

<file path=customXml/itemProps344.xml><?xml version="1.0" encoding="utf-8"?>
<ds:datastoreItem xmlns:ds="http://schemas.openxmlformats.org/officeDocument/2006/customXml" ds:itemID="{0DCF4999-C306-4573-BEDA-4362B6E3D41D}">
  <ds:schemaRefs>
    <ds:schemaRef ds:uri="http://schemas.microsoft.com/VisualStudio/2011/storyboarding/control"/>
  </ds:schemaRefs>
</ds:datastoreItem>
</file>

<file path=customXml/itemProps345.xml><?xml version="1.0" encoding="utf-8"?>
<ds:datastoreItem xmlns:ds="http://schemas.openxmlformats.org/officeDocument/2006/customXml" ds:itemID="{49168C62-63FD-4764-A83D-DACE1B7B5941}">
  <ds:schemaRefs>
    <ds:schemaRef ds:uri="http://schemas.microsoft.com/VisualStudio/2011/storyboarding/control"/>
  </ds:schemaRefs>
</ds:datastoreItem>
</file>

<file path=customXml/itemProps346.xml><?xml version="1.0" encoding="utf-8"?>
<ds:datastoreItem xmlns:ds="http://schemas.openxmlformats.org/officeDocument/2006/customXml" ds:itemID="{1D38828D-E4F3-4B04-BA9A-F2B9F4C83434}">
  <ds:schemaRefs>
    <ds:schemaRef ds:uri="http://schemas.microsoft.com/VisualStudio/2011/storyboarding/control"/>
  </ds:schemaRefs>
</ds:datastoreItem>
</file>

<file path=customXml/itemProps347.xml><?xml version="1.0" encoding="utf-8"?>
<ds:datastoreItem xmlns:ds="http://schemas.openxmlformats.org/officeDocument/2006/customXml" ds:itemID="{B09BF029-FCEA-42A8-85F0-D52C9352B7F1}">
  <ds:schemaRefs>
    <ds:schemaRef ds:uri="http://schemas.microsoft.com/VisualStudio/2011/storyboarding/control"/>
  </ds:schemaRefs>
</ds:datastoreItem>
</file>

<file path=customXml/itemProps348.xml><?xml version="1.0" encoding="utf-8"?>
<ds:datastoreItem xmlns:ds="http://schemas.openxmlformats.org/officeDocument/2006/customXml" ds:itemID="{0A2617FA-7293-43DB-ABE5-58E03F347574}">
  <ds:schemaRefs>
    <ds:schemaRef ds:uri="http://schemas.microsoft.com/VisualStudio/2011/storyboarding/control"/>
  </ds:schemaRefs>
</ds:datastoreItem>
</file>

<file path=customXml/itemProps349.xml><?xml version="1.0" encoding="utf-8"?>
<ds:datastoreItem xmlns:ds="http://schemas.openxmlformats.org/officeDocument/2006/customXml" ds:itemID="{8504F278-2E1E-4354-BC6E-1709404F50DA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4F13B1CD-3D80-4353-A955-9FAE5724071A}">
  <ds:schemaRefs>
    <ds:schemaRef ds:uri="http://schemas.microsoft.com/VisualStudio/2011/storyboarding/control"/>
  </ds:schemaRefs>
</ds:datastoreItem>
</file>

<file path=customXml/itemProps350.xml><?xml version="1.0" encoding="utf-8"?>
<ds:datastoreItem xmlns:ds="http://schemas.openxmlformats.org/officeDocument/2006/customXml" ds:itemID="{AEB56736-EEB4-4FF1-B322-50F2510C62F5}">
  <ds:schemaRefs>
    <ds:schemaRef ds:uri="http://schemas.microsoft.com/VisualStudio/2011/storyboarding/control"/>
  </ds:schemaRefs>
</ds:datastoreItem>
</file>

<file path=customXml/itemProps351.xml><?xml version="1.0" encoding="utf-8"?>
<ds:datastoreItem xmlns:ds="http://schemas.openxmlformats.org/officeDocument/2006/customXml" ds:itemID="{44A14411-7437-4CE8-B597-52246E0174D2}">
  <ds:schemaRefs>
    <ds:schemaRef ds:uri="http://schemas.microsoft.com/VisualStudio/2011/storyboarding/control"/>
  </ds:schemaRefs>
</ds:datastoreItem>
</file>

<file path=customXml/itemProps352.xml><?xml version="1.0" encoding="utf-8"?>
<ds:datastoreItem xmlns:ds="http://schemas.openxmlformats.org/officeDocument/2006/customXml" ds:itemID="{FCE35663-FABF-48C1-B7B2-8817DB49382E}">
  <ds:schemaRefs>
    <ds:schemaRef ds:uri="http://schemas.microsoft.com/VisualStudio/2011/storyboarding/control"/>
  </ds:schemaRefs>
</ds:datastoreItem>
</file>

<file path=customXml/itemProps353.xml><?xml version="1.0" encoding="utf-8"?>
<ds:datastoreItem xmlns:ds="http://schemas.openxmlformats.org/officeDocument/2006/customXml" ds:itemID="{BC5E82B0-63F6-4060-953B-0BA6337A29F5}">
  <ds:schemaRefs>
    <ds:schemaRef ds:uri="http://schemas.microsoft.com/VisualStudio/2011/storyboarding/control"/>
  </ds:schemaRefs>
</ds:datastoreItem>
</file>

<file path=customXml/itemProps354.xml><?xml version="1.0" encoding="utf-8"?>
<ds:datastoreItem xmlns:ds="http://schemas.openxmlformats.org/officeDocument/2006/customXml" ds:itemID="{B1A0E451-CD6A-4F75-AA9B-65BD986EE696}">
  <ds:schemaRefs>
    <ds:schemaRef ds:uri="http://schemas.microsoft.com/VisualStudio/2011/storyboarding/control"/>
  </ds:schemaRefs>
</ds:datastoreItem>
</file>

<file path=customXml/itemProps355.xml><?xml version="1.0" encoding="utf-8"?>
<ds:datastoreItem xmlns:ds="http://schemas.openxmlformats.org/officeDocument/2006/customXml" ds:itemID="{B5097B66-9493-4961-9240-EE55C193BEC8}">
  <ds:schemaRefs>
    <ds:schemaRef ds:uri="http://schemas.microsoft.com/VisualStudio/2011/storyboarding/control"/>
  </ds:schemaRefs>
</ds:datastoreItem>
</file>

<file path=customXml/itemProps356.xml><?xml version="1.0" encoding="utf-8"?>
<ds:datastoreItem xmlns:ds="http://schemas.openxmlformats.org/officeDocument/2006/customXml" ds:itemID="{A118ABD4-7523-4571-BDFA-AA950E25A520}">
  <ds:schemaRefs>
    <ds:schemaRef ds:uri="http://schemas.microsoft.com/VisualStudio/2011/storyboarding/control"/>
  </ds:schemaRefs>
</ds:datastoreItem>
</file>

<file path=customXml/itemProps357.xml><?xml version="1.0" encoding="utf-8"?>
<ds:datastoreItem xmlns:ds="http://schemas.openxmlformats.org/officeDocument/2006/customXml" ds:itemID="{4366C88C-3438-4F7E-97B2-5F430C259D2A}">
  <ds:schemaRefs>
    <ds:schemaRef ds:uri="http://schemas.microsoft.com/VisualStudio/2011/storyboarding/control"/>
  </ds:schemaRefs>
</ds:datastoreItem>
</file>

<file path=customXml/itemProps358.xml><?xml version="1.0" encoding="utf-8"?>
<ds:datastoreItem xmlns:ds="http://schemas.openxmlformats.org/officeDocument/2006/customXml" ds:itemID="{8BBD1567-5067-4820-8C58-EB91B23B24DC}">
  <ds:schemaRefs>
    <ds:schemaRef ds:uri="http://schemas.microsoft.com/VisualStudio/2011/storyboarding/control"/>
  </ds:schemaRefs>
</ds:datastoreItem>
</file>

<file path=customXml/itemProps359.xml><?xml version="1.0" encoding="utf-8"?>
<ds:datastoreItem xmlns:ds="http://schemas.openxmlformats.org/officeDocument/2006/customXml" ds:itemID="{58D78B2A-360C-433C-ADC0-56032E0F4BE4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AFFF776A-4029-44D1-83E1-5515E63704D2}">
  <ds:schemaRefs>
    <ds:schemaRef ds:uri="http://schemas.microsoft.com/VisualStudio/2011/storyboarding/control"/>
  </ds:schemaRefs>
</ds:datastoreItem>
</file>

<file path=customXml/itemProps360.xml><?xml version="1.0" encoding="utf-8"?>
<ds:datastoreItem xmlns:ds="http://schemas.openxmlformats.org/officeDocument/2006/customXml" ds:itemID="{628758C4-4F74-46D2-BFB0-8C819686AAE9}">
  <ds:schemaRefs>
    <ds:schemaRef ds:uri="http://schemas.microsoft.com/VisualStudio/2011/storyboarding/control"/>
  </ds:schemaRefs>
</ds:datastoreItem>
</file>

<file path=customXml/itemProps361.xml><?xml version="1.0" encoding="utf-8"?>
<ds:datastoreItem xmlns:ds="http://schemas.openxmlformats.org/officeDocument/2006/customXml" ds:itemID="{296E8147-24DF-4EA8-88FC-63D6F0BEE3FB}">
  <ds:schemaRefs>
    <ds:schemaRef ds:uri="http://schemas.microsoft.com/VisualStudio/2011/storyboarding/control"/>
  </ds:schemaRefs>
</ds:datastoreItem>
</file>

<file path=customXml/itemProps362.xml><?xml version="1.0" encoding="utf-8"?>
<ds:datastoreItem xmlns:ds="http://schemas.openxmlformats.org/officeDocument/2006/customXml" ds:itemID="{EFCF64AC-5D21-447B-9470-AD7072E62CD3}">
  <ds:schemaRefs>
    <ds:schemaRef ds:uri="http://schemas.microsoft.com/VisualStudio/2011/storyboarding/control"/>
  </ds:schemaRefs>
</ds:datastoreItem>
</file>

<file path=customXml/itemProps363.xml><?xml version="1.0" encoding="utf-8"?>
<ds:datastoreItem xmlns:ds="http://schemas.openxmlformats.org/officeDocument/2006/customXml" ds:itemID="{F48049DE-0C8A-4DFC-8EBA-2E7F504403B6}">
  <ds:schemaRefs>
    <ds:schemaRef ds:uri="http://schemas.microsoft.com/VisualStudio/2011/storyboarding/control"/>
  </ds:schemaRefs>
</ds:datastoreItem>
</file>

<file path=customXml/itemProps364.xml><?xml version="1.0" encoding="utf-8"?>
<ds:datastoreItem xmlns:ds="http://schemas.openxmlformats.org/officeDocument/2006/customXml" ds:itemID="{E895E9B9-3DF5-4D7D-97AB-EEE3BD88F300}">
  <ds:schemaRefs>
    <ds:schemaRef ds:uri="http://schemas.microsoft.com/VisualStudio/2011/storyboarding/control"/>
  </ds:schemaRefs>
</ds:datastoreItem>
</file>

<file path=customXml/itemProps365.xml><?xml version="1.0" encoding="utf-8"?>
<ds:datastoreItem xmlns:ds="http://schemas.openxmlformats.org/officeDocument/2006/customXml" ds:itemID="{6E78F92D-EB1A-41EA-A5A7-1FE128E56CE1}">
  <ds:schemaRefs>
    <ds:schemaRef ds:uri="http://schemas.microsoft.com/VisualStudio/2011/storyboarding/control"/>
  </ds:schemaRefs>
</ds:datastoreItem>
</file>

<file path=customXml/itemProps366.xml><?xml version="1.0" encoding="utf-8"?>
<ds:datastoreItem xmlns:ds="http://schemas.openxmlformats.org/officeDocument/2006/customXml" ds:itemID="{0049B8D1-CF5C-4EC0-8712-C765282930AA}">
  <ds:schemaRefs>
    <ds:schemaRef ds:uri="http://schemas.microsoft.com/VisualStudio/2011/storyboarding/control"/>
  </ds:schemaRefs>
</ds:datastoreItem>
</file>

<file path=customXml/itemProps367.xml><?xml version="1.0" encoding="utf-8"?>
<ds:datastoreItem xmlns:ds="http://schemas.openxmlformats.org/officeDocument/2006/customXml" ds:itemID="{A649D7B9-F715-40AB-A71C-B9B3842724BC}">
  <ds:schemaRefs>
    <ds:schemaRef ds:uri="http://schemas.microsoft.com/VisualStudio/2011/storyboarding/control"/>
  </ds:schemaRefs>
</ds:datastoreItem>
</file>

<file path=customXml/itemProps368.xml><?xml version="1.0" encoding="utf-8"?>
<ds:datastoreItem xmlns:ds="http://schemas.openxmlformats.org/officeDocument/2006/customXml" ds:itemID="{DA0CA342-55B6-429D-A99F-9C90F6C33FB0}">
  <ds:schemaRefs>
    <ds:schemaRef ds:uri="http://schemas.microsoft.com/VisualStudio/2011/storyboarding/control"/>
  </ds:schemaRefs>
</ds:datastoreItem>
</file>

<file path=customXml/itemProps369.xml><?xml version="1.0" encoding="utf-8"?>
<ds:datastoreItem xmlns:ds="http://schemas.openxmlformats.org/officeDocument/2006/customXml" ds:itemID="{0ECA24E0-E199-4F3E-B649-D315A016E4DD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7D8563C7-E5EA-49B4-B5B2-C1A6D888F481}">
  <ds:schemaRefs>
    <ds:schemaRef ds:uri="http://schemas.microsoft.com/VisualStudio/2011/storyboarding/control"/>
  </ds:schemaRefs>
</ds:datastoreItem>
</file>

<file path=customXml/itemProps370.xml><?xml version="1.0" encoding="utf-8"?>
<ds:datastoreItem xmlns:ds="http://schemas.openxmlformats.org/officeDocument/2006/customXml" ds:itemID="{DA345B5A-9048-4A3B-9CCC-61A4096E4A83}">
  <ds:schemaRefs>
    <ds:schemaRef ds:uri="http://schemas.microsoft.com/VisualStudio/2011/storyboarding/control"/>
  </ds:schemaRefs>
</ds:datastoreItem>
</file>

<file path=customXml/itemProps371.xml><?xml version="1.0" encoding="utf-8"?>
<ds:datastoreItem xmlns:ds="http://schemas.openxmlformats.org/officeDocument/2006/customXml" ds:itemID="{5547DCE6-DFC4-40FE-B29D-DF71EB117B6D}">
  <ds:schemaRefs>
    <ds:schemaRef ds:uri="http://schemas.microsoft.com/VisualStudio/2011/storyboarding/control"/>
  </ds:schemaRefs>
</ds:datastoreItem>
</file>

<file path=customXml/itemProps372.xml><?xml version="1.0" encoding="utf-8"?>
<ds:datastoreItem xmlns:ds="http://schemas.openxmlformats.org/officeDocument/2006/customXml" ds:itemID="{4A64E2AC-D62A-494C-B40F-614637EDA4BC}">
  <ds:schemaRefs>
    <ds:schemaRef ds:uri="http://schemas.microsoft.com/VisualStudio/2011/storyboarding/control"/>
  </ds:schemaRefs>
</ds:datastoreItem>
</file>

<file path=customXml/itemProps373.xml><?xml version="1.0" encoding="utf-8"?>
<ds:datastoreItem xmlns:ds="http://schemas.openxmlformats.org/officeDocument/2006/customXml" ds:itemID="{84FFCE73-70D1-4077-9A77-CE81EF53BD10}">
  <ds:schemaRefs>
    <ds:schemaRef ds:uri="http://schemas.microsoft.com/VisualStudio/2011/storyboarding/control"/>
  </ds:schemaRefs>
</ds:datastoreItem>
</file>

<file path=customXml/itemProps374.xml><?xml version="1.0" encoding="utf-8"?>
<ds:datastoreItem xmlns:ds="http://schemas.openxmlformats.org/officeDocument/2006/customXml" ds:itemID="{4CBA56E8-2F89-4C2E-AF93-D96227C824E8}">
  <ds:schemaRefs>
    <ds:schemaRef ds:uri="http://schemas.microsoft.com/VisualStudio/2011/storyboarding/control"/>
  </ds:schemaRefs>
</ds:datastoreItem>
</file>

<file path=customXml/itemProps375.xml><?xml version="1.0" encoding="utf-8"?>
<ds:datastoreItem xmlns:ds="http://schemas.openxmlformats.org/officeDocument/2006/customXml" ds:itemID="{D96ECFCC-CD3E-41E2-A3B7-D667342BE6EC}">
  <ds:schemaRefs>
    <ds:schemaRef ds:uri="http://schemas.microsoft.com/VisualStudio/2011/storyboarding/control"/>
  </ds:schemaRefs>
</ds:datastoreItem>
</file>

<file path=customXml/itemProps376.xml><?xml version="1.0" encoding="utf-8"?>
<ds:datastoreItem xmlns:ds="http://schemas.openxmlformats.org/officeDocument/2006/customXml" ds:itemID="{C0D9320B-3665-4343-BE2E-9AF1269EA0B3}">
  <ds:schemaRefs>
    <ds:schemaRef ds:uri="http://schemas.microsoft.com/VisualStudio/2011/storyboarding/control"/>
  </ds:schemaRefs>
</ds:datastoreItem>
</file>

<file path=customXml/itemProps377.xml><?xml version="1.0" encoding="utf-8"?>
<ds:datastoreItem xmlns:ds="http://schemas.openxmlformats.org/officeDocument/2006/customXml" ds:itemID="{D1ACB713-CD12-472D-9AC5-BEBD9BEDA96D}">
  <ds:schemaRefs>
    <ds:schemaRef ds:uri="http://schemas.microsoft.com/VisualStudio/2011/storyboarding/control"/>
  </ds:schemaRefs>
</ds:datastoreItem>
</file>

<file path=customXml/itemProps378.xml><?xml version="1.0" encoding="utf-8"?>
<ds:datastoreItem xmlns:ds="http://schemas.openxmlformats.org/officeDocument/2006/customXml" ds:itemID="{07647DA0-E684-4907-8046-3DFC43ED9042}">
  <ds:schemaRefs>
    <ds:schemaRef ds:uri="http://schemas.microsoft.com/VisualStudio/2011/storyboarding/control"/>
  </ds:schemaRefs>
</ds:datastoreItem>
</file>

<file path=customXml/itemProps379.xml><?xml version="1.0" encoding="utf-8"?>
<ds:datastoreItem xmlns:ds="http://schemas.openxmlformats.org/officeDocument/2006/customXml" ds:itemID="{CD019329-FB11-468E-B690-7D79975FF71F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FDA6DE73-A91D-4E02-94C3-C6DB0DC6D010}">
  <ds:schemaRefs>
    <ds:schemaRef ds:uri="http://schemas.microsoft.com/VisualStudio/2011/storyboarding/control"/>
  </ds:schemaRefs>
</ds:datastoreItem>
</file>

<file path=customXml/itemProps380.xml><?xml version="1.0" encoding="utf-8"?>
<ds:datastoreItem xmlns:ds="http://schemas.openxmlformats.org/officeDocument/2006/customXml" ds:itemID="{CF541371-14D2-47F0-BDF6-3B653D4D60E2}">
  <ds:schemaRefs>
    <ds:schemaRef ds:uri="http://schemas.microsoft.com/VisualStudio/2011/storyboarding/control"/>
  </ds:schemaRefs>
</ds:datastoreItem>
</file>

<file path=customXml/itemProps381.xml><?xml version="1.0" encoding="utf-8"?>
<ds:datastoreItem xmlns:ds="http://schemas.openxmlformats.org/officeDocument/2006/customXml" ds:itemID="{55E1E0E4-2ABB-4C7E-BE0C-37604D59F24C}">
  <ds:schemaRefs>
    <ds:schemaRef ds:uri="http://schemas.microsoft.com/VisualStudio/2011/storyboarding/control"/>
  </ds:schemaRefs>
</ds:datastoreItem>
</file>

<file path=customXml/itemProps382.xml><?xml version="1.0" encoding="utf-8"?>
<ds:datastoreItem xmlns:ds="http://schemas.openxmlformats.org/officeDocument/2006/customXml" ds:itemID="{9566E44A-BEE8-4FD0-BA96-D71A4790AFCE}">
  <ds:schemaRefs>
    <ds:schemaRef ds:uri="http://schemas.microsoft.com/VisualStudio/2011/storyboarding/control"/>
  </ds:schemaRefs>
</ds:datastoreItem>
</file>

<file path=customXml/itemProps383.xml><?xml version="1.0" encoding="utf-8"?>
<ds:datastoreItem xmlns:ds="http://schemas.openxmlformats.org/officeDocument/2006/customXml" ds:itemID="{DDE0DE21-3876-440A-AA1B-EC2D045EEE4C}">
  <ds:schemaRefs>
    <ds:schemaRef ds:uri="http://schemas.microsoft.com/VisualStudio/2011/storyboarding/control"/>
  </ds:schemaRefs>
</ds:datastoreItem>
</file>

<file path=customXml/itemProps384.xml><?xml version="1.0" encoding="utf-8"?>
<ds:datastoreItem xmlns:ds="http://schemas.openxmlformats.org/officeDocument/2006/customXml" ds:itemID="{644BA83B-4844-4E69-994C-7123CEA79C65}">
  <ds:schemaRefs>
    <ds:schemaRef ds:uri="http://schemas.microsoft.com/VisualStudio/2011/storyboarding/control"/>
  </ds:schemaRefs>
</ds:datastoreItem>
</file>

<file path=customXml/itemProps385.xml><?xml version="1.0" encoding="utf-8"?>
<ds:datastoreItem xmlns:ds="http://schemas.openxmlformats.org/officeDocument/2006/customXml" ds:itemID="{03DE30DB-C81D-4EA5-9D90-1AB75F58EF78}">
  <ds:schemaRefs>
    <ds:schemaRef ds:uri="http://schemas.microsoft.com/VisualStudio/2011/storyboarding/control"/>
  </ds:schemaRefs>
</ds:datastoreItem>
</file>

<file path=customXml/itemProps386.xml><?xml version="1.0" encoding="utf-8"?>
<ds:datastoreItem xmlns:ds="http://schemas.openxmlformats.org/officeDocument/2006/customXml" ds:itemID="{FF2DBBF2-2203-49C3-A282-BBD89EDC7A10}">
  <ds:schemaRefs>
    <ds:schemaRef ds:uri="http://schemas.microsoft.com/VisualStudio/2011/storyboarding/control"/>
  </ds:schemaRefs>
</ds:datastoreItem>
</file>

<file path=customXml/itemProps387.xml><?xml version="1.0" encoding="utf-8"?>
<ds:datastoreItem xmlns:ds="http://schemas.openxmlformats.org/officeDocument/2006/customXml" ds:itemID="{F747EC5D-8535-4CAB-AB03-BAA9F2DAD67A}">
  <ds:schemaRefs>
    <ds:schemaRef ds:uri="http://schemas.microsoft.com/VisualStudio/2011/storyboarding/control"/>
  </ds:schemaRefs>
</ds:datastoreItem>
</file>

<file path=customXml/itemProps388.xml><?xml version="1.0" encoding="utf-8"?>
<ds:datastoreItem xmlns:ds="http://schemas.openxmlformats.org/officeDocument/2006/customXml" ds:itemID="{23413A62-1B4A-4B8F-86ED-7EEC2D87B0EB}">
  <ds:schemaRefs>
    <ds:schemaRef ds:uri="http://schemas.microsoft.com/VisualStudio/2011/storyboarding/control"/>
  </ds:schemaRefs>
</ds:datastoreItem>
</file>

<file path=customXml/itemProps389.xml><?xml version="1.0" encoding="utf-8"?>
<ds:datastoreItem xmlns:ds="http://schemas.openxmlformats.org/officeDocument/2006/customXml" ds:itemID="{17D6C472-E3CA-4007-A815-AC1405409FED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0C98F180-D12D-4843-BDFC-6173E7B75903}">
  <ds:schemaRefs>
    <ds:schemaRef ds:uri="http://schemas.microsoft.com/VisualStudio/2011/storyboarding/control"/>
  </ds:schemaRefs>
</ds:datastoreItem>
</file>

<file path=customXml/itemProps390.xml><?xml version="1.0" encoding="utf-8"?>
<ds:datastoreItem xmlns:ds="http://schemas.openxmlformats.org/officeDocument/2006/customXml" ds:itemID="{2261BC37-AD9C-44AC-AE47-F4EA88D314F4}">
  <ds:schemaRefs>
    <ds:schemaRef ds:uri="http://schemas.microsoft.com/VisualStudio/2011/storyboarding/control"/>
  </ds:schemaRefs>
</ds:datastoreItem>
</file>

<file path=customXml/itemProps391.xml><?xml version="1.0" encoding="utf-8"?>
<ds:datastoreItem xmlns:ds="http://schemas.openxmlformats.org/officeDocument/2006/customXml" ds:itemID="{1FDBD7DC-BE92-4634-A7FE-B6AA0A75A30B}">
  <ds:schemaRefs>
    <ds:schemaRef ds:uri="http://schemas.microsoft.com/VisualStudio/2011/storyboarding/control"/>
  </ds:schemaRefs>
</ds:datastoreItem>
</file>

<file path=customXml/itemProps392.xml><?xml version="1.0" encoding="utf-8"?>
<ds:datastoreItem xmlns:ds="http://schemas.openxmlformats.org/officeDocument/2006/customXml" ds:itemID="{2518A20E-034B-4E42-B0C9-3D8089CEF578}">
  <ds:schemaRefs>
    <ds:schemaRef ds:uri="http://schemas.microsoft.com/VisualStudio/2011/storyboarding/control"/>
  </ds:schemaRefs>
</ds:datastoreItem>
</file>

<file path=customXml/itemProps393.xml><?xml version="1.0" encoding="utf-8"?>
<ds:datastoreItem xmlns:ds="http://schemas.openxmlformats.org/officeDocument/2006/customXml" ds:itemID="{3CDCAABA-374E-4125-AD4C-DF5FFCA4DB51}">
  <ds:schemaRefs>
    <ds:schemaRef ds:uri="http://schemas.microsoft.com/VisualStudio/2011/storyboarding/control"/>
  </ds:schemaRefs>
</ds:datastoreItem>
</file>

<file path=customXml/itemProps394.xml><?xml version="1.0" encoding="utf-8"?>
<ds:datastoreItem xmlns:ds="http://schemas.openxmlformats.org/officeDocument/2006/customXml" ds:itemID="{87F2DC66-82C1-448F-BEF5-DD6D46ACC70B}">
  <ds:schemaRefs>
    <ds:schemaRef ds:uri="http://schemas.microsoft.com/VisualStudio/2011/storyboarding/control"/>
  </ds:schemaRefs>
</ds:datastoreItem>
</file>

<file path=customXml/itemProps395.xml><?xml version="1.0" encoding="utf-8"?>
<ds:datastoreItem xmlns:ds="http://schemas.openxmlformats.org/officeDocument/2006/customXml" ds:itemID="{69B6F2B9-DC41-419F-BF45-B4C3B79D72C8}">
  <ds:schemaRefs>
    <ds:schemaRef ds:uri="http://schemas.microsoft.com/VisualStudio/2011/storyboarding/control"/>
  </ds:schemaRefs>
</ds:datastoreItem>
</file>

<file path=customXml/itemProps396.xml><?xml version="1.0" encoding="utf-8"?>
<ds:datastoreItem xmlns:ds="http://schemas.openxmlformats.org/officeDocument/2006/customXml" ds:itemID="{88BA0050-A056-410A-81F2-C1C74C8857F8}">
  <ds:schemaRefs>
    <ds:schemaRef ds:uri="http://schemas.microsoft.com/VisualStudio/2011/storyboarding/control"/>
  </ds:schemaRefs>
</ds:datastoreItem>
</file>

<file path=customXml/itemProps397.xml><?xml version="1.0" encoding="utf-8"?>
<ds:datastoreItem xmlns:ds="http://schemas.openxmlformats.org/officeDocument/2006/customXml" ds:itemID="{577E49BA-A375-448A-90C6-C432AFC64451}">
  <ds:schemaRefs>
    <ds:schemaRef ds:uri="http://schemas.microsoft.com/VisualStudio/2011/storyboarding/control"/>
  </ds:schemaRefs>
</ds:datastoreItem>
</file>

<file path=customXml/itemProps398.xml><?xml version="1.0" encoding="utf-8"?>
<ds:datastoreItem xmlns:ds="http://schemas.openxmlformats.org/officeDocument/2006/customXml" ds:itemID="{9A546EBE-1439-4244-8128-454A3CB24D08}">
  <ds:schemaRefs>
    <ds:schemaRef ds:uri="http://schemas.microsoft.com/VisualStudio/2011/storyboarding/control"/>
  </ds:schemaRefs>
</ds:datastoreItem>
</file>

<file path=customXml/itemProps399.xml><?xml version="1.0" encoding="utf-8"?>
<ds:datastoreItem xmlns:ds="http://schemas.openxmlformats.org/officeDocument/2006/customXml" ds:itemID="{C1F7BCFE-C29A-426C-AB1C-D1B344B5F813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E6AC1EE2-ED72-4069-B3C6-CA3CEBF0BF83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A4C0E085-53D9-4FA3-9E05-25EFE4510856}">
  <ds:schemaRefs>
    <ds:schemaRef ds:uri="http://schemas.microsoft.com/VisualStudio/2011/storyboarding/control"/>
  </ds:schemaRefs>
</ds:datastoreItem>
</file>

<file path=customXml/itemProps400.xml><?xml version="1.0" encoding="utf-8"?>
<ds:datastoreItem xmlns:ds="http://schemas.openxmlformats.org/officeDocument/2006/customXml" ds:itemID="{3F3EDD66-FC7C-46C7-A58B-A2B54EF59E09}">
  <ds:schemaRefs>
    <ds:schemaRef ds:uri="http://schemas.microsoft.com/VisualStudio/2011/storyboarding/control"/>
  </ds:schemaRefs>
</ds:datastoreItem>
</file>

<file path=customXml/itemProps401.xml><?xml version="1.0" encoding="utf-8"?>
<ds:datastoreItem xmlns:ds="http://schemas.openxmlformats.org/officeDocument/2006/customXml" ds:itemID="{4384AEFF-5113-44F4-9633-7EA7AF356D62}">
  <ds:schemaRefs>
    <ds:schemaRef ds:uri="http://schemas.microsoft.com/VisualStudio/2011/storyboarding/control"/>
  </ds:schemaRefs>
</ds:datastoreItem>
</file>

<file path=customXml/itemProps402.xml><?xml version="1.0" encoding="utf-8"?>
<ds:datastoreItem xmlns:ds="http://schemas.openxmlformats.org/officeDocument/2006/customXml" ds:itemID="{3B2E1EA6-B883-4120-810C-0921A817389E}">
  <ds:schemaRefs>
    <ds:schemaRef ds:uri="http://schemas.microsoft.com/VisualStudio/2011/storyboarding/control"/>
  </ds:schemaRefs>
</ds:datastoreItem>
</file>

<file path=customXml/itemProps403.xml><?xml version="1.0" encoding="utf-8"?>
<ds:datastoreItem xmlns:ds="http://schemas.openxmlformats.org/officeDocument/2006/customXml" ds:itemID="{DC0C1F5E-1EFE-4B44-9325-BB2FA61247DE}">
  <ds:schemaRefs>
    <ds:schemaRef ds:uri="http://schemas.microsoft.com/VisualStudio/2011/storyboarding/control"/>
  </ds:schemaRefs>
</ds:datastoreItem>
</file>

<file path=customXml/itemProps404.xml><?xml version="1.0" encoding="utf-8"?>
<ds:datastoreItem xmlns:ds="http://schemas.openxmlformats.org/officeDocument/2006/customXml" ds:itemID="{62DA28CA-6DC1-4CA5-B29E-EE192368EAB1}">
  <ds:schemaRefs>
    <ds:schemaRef ds:uri="http://schemas.microsoft.com/VisualStudio/2011/storyboarding/control"/>
  </ds:schemaRefs>
</ds:datastoreItem>
</file>

<file path=customXml/itemProps405.xml><?xml version="1.0" encoding="utf-8"?>
<ds:datastoreItem xmlns:ds="http://schemas.openxmlformats.org/officeDocument/2006/customXml" ds:itemID="{07B255A7-2AC2-40F3-A2D6-01053CEB1A73}">
  <ds:schemaRefs>
    <ds:schemaRef ds:uri="http://schemas.microsoft.com/VisualStudio/2011/storyboarding/control"/>
  </ds:schemaRefs>
</ds:datastoreItem>
</file>

<file path=customXml/itemProps406.xml><?xml version="1.0" encoding="utf-8"?>
<ds:datastoreItem xmlns:ds="http://schemas.openxmlformats.org/officeDocument/2006/customXml" ds:itemID="{5E59E523-6149-4B4C-8D3D-D590787E9EF9}">
  <ds:schemaRefs>
    <ds:schemaRef ds:uri="http://schemas.microsoft.com/VisualStudio/2011/storyboarding/control"/>
  </ds:schemaRefs>
</ds:datastoreItem>
</file>

<file path=customXml/itemProps407.xml><?xml version="1.0" encoding="utf-8"?>
<ds:datastoreItem xmlns:ds="http://schemas.openxmlformats.org/officeDocument/2006/customXml" ds:itemID="{E838889A-C741-48DA-8FAC-50ADAD37F748}">
  <ds:schemaRefs>
    <ds:schemaRef ds:uri="http://schemas.microsoft.com/VisualStudio/2011/storyboarding/control"/>
  </ds:schemaRefs>
</ds:datastoreItem>
</file>

<file path=customXml/itemProps408.xml><?xml version="1.0" encoding="utf-8"?>
<ds:datastoreItem xmlns:ds="http://schemas.openxmlformats.org/officeDocument/2006/customXml" ds:itemID="{BBDFD31E-3B31-44E6-B0EB-E758BFD6287B}">
  <ds:schemaRefs>
    <ds:schemaRef ds:uri="http://schemas.microsoft.com/VisualStudio/2011/storyboarding/control"/>
  </ds:schemaRefs>
</ds:datastoreItem>
</file>

<file path=customXml/itemProps409.xml><?xml version="1.0" encoding="utf-8"?>
<ds:datastoreItem xmlns:ds="http://schemas.openxmlformats.org/officeDocument/2006/customXml" ds:itemID="{09161D61-9547-4B01-9123-D71A3C91BFDC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408A7CF4-C740-41C4-AFF5-FD0BD439289B}">
  <ds:schemaRefs>
    <ds:schemaRef ds:uri="http://schemas.microsoft.com/VisualStudio/2011/storyboarding/control"/>
  </ds:schemaRefs>
</ds:datastoreItem>
</file>

<file path=customXml/itemProps410.xml><?xml version="1.0" encoding="utf-8"?>
<ds:datastoreItem xmlns:ds="http://schemas.openxmlformats.org/officeDocument/2006/customXml" ds:itemID="{09CB14BF-A322-441E-8AC1-20DD253A23D8}">
  <ds:schemaRefs>
    <ds:schemaRef ds:uri="http://schemas.microsoft.com/VisualStudio/2011/storyboarding/control"/>
  </ds:schemaRefs>
</ds:datastoreItem>
</file>

<file path=customXml/itemProps411.xml><?xml version="1.0" encoding="utf-8"?>
<ds:datastoreItem xmlns:ds="http://schemas.openxmlformats.org/officeDocument/2006/customXml" ds:itemID="{91FD8E06-A53A-4A7E-9389-654381A061C2}">
  <ds:schemaRefs>
    <ds:schemaRef ds:uri="http://schemas.microsoft.com/VisualStudio/2011/storyboarding/control"/>
  </ds:schemaRefs>
</ds:datastoreItem>
</file>

<file path=customXml/itemProps412.xml><?xml version="1.0" encoding="utf-8"?>
<ds:datastoreItem xmlns:ds="http://schemas.openxmlformats.org/officeDocument/2006/customXml" ds:itemID="{0DAC1A6D-8058-4093-80D3-113427A8ABB0}">
  <ds:schemaRefs>
    <ds:schemaRef ds:uri="http://schemas.microsoft.com/VisualStudio/2011/storyboarding/control"/>
  </ds:schemaRefs>
</ds:datastoreItem>
</file>

<file path=customXml/itemProps413.xml><?xml version="1.0" encoding="utf-8"?>
<ds:datastoreItem xmlns:ds="http://schemas.openxmlformats.org/officeDocument/2006/customXml" ds:itemID="{F193C1FE-6C52-4BA5-A9DB-2ABA89CE736C}">
  <ds:schemaRefs>
    <ds:schemaRef ds:uri="http://schemas.microsoft.com/VisualStudio/2011/storyboarding/control"/>
  </ds:schemaRefs>
</ds:datastoreItem>
</file>

<file path=customXml/itemProps414.xml><?xml version="1.0" encoding="utf-8"?>
<ds:datastoreItem xmlns:ds="http://schemas.openxmlformats.org/officeDocument/2006/customXml" ds:itemID="{7E1CDCAA-D2B2-41E8-AEA6-28B98ACFA686}">
  <ds:schemaRefs>
    <ds:schemaRef ds:uri="http://schemas.microsoft.com/VisualStudio/2011/storyboarding/control"/>
  </ds:schemaRefs>
</ds:datastoreItem>
</file>

<file path=customXml/itemProps415.xml><?xml version="1.0" encoding="utf-8"?>
<ds:datastoreItem xmlns:ds="http://schemas.openxmlformats.org/officeDocument/2006/customXml" ds:itemID="{580297D4-C988-4983-B69F-B95820F9A08C}">
  <ds:schemaRefs>
    <ds:schemaRef ds:uri="http://schemas.microsoft.com/VisualStudio/2011/storyboarding/control"/>
  </ds:schemaRefs>
</ds:datastoreItem>
</file>

<file path=customXml/itemProps416.xml><?xml version="1.0" encoding="utf-8"?>
<ds:datastoreItem xmlns:ds="http://schemas.openxmlformats.org/officeDocument/2006/customXml" ds:itemID="{FB873D19-6857-4C6D-85AA-6351E1267218}">
  <ds:schemaRefs>
    <ds:schemaRef ds:uri="http://schemas.microsoft.com/VisualStudio/2011/storyboarding/control"/>
  </ds:schemaRefs>
</ds:datastoreItem>
</file>

<file path=customXml/itemProps417.xml><?xml version="1.0" encoding="utf-8"?>
<ds:datastoreItem xmlns:ds="http://schemas.openxmlformats.org/officeDocument/2006/customXml" ds:itemID="{3C4B4B4F-1509-42FA-AE27-C739D116539C}">
  <ds:schemaRefs>
    <ds:schemaRef ds:uri="http://schemas.microsoft.com/VisualStudio/2011/storyboarding/control"/>
  </ds:schemaRefs>
</ds:datastoreItem>
</file>

<file path=customXml/itemProps418.xml><?xml version="1.0" encoding="utf-8"?>
<ds:datastoreItem xmlns:ds="http://schemas.openxmlformats.org/officeDocument/2006/customXml" ds:itemID="{1166E0F5-97A0-4396-9376-2D71180F7C65}">
  <ds:schemaRefs>
    <ds:schemaRef ds:uri="http://schemas.microsoft.com/VisualStudio/2011/storyboarding/control"/>
  </ds:schemaRefs>
</ds:datastoreItem>
</file>

<file path=customXml/itemProps419.xml><?xml version="1.0" encoding="utf-8"?>
<ds:datastoreItem xmlns:ds="http://schemas.openxmlformats.org/officeDocument/2006/customXml" ds:itemID="{434BA720-8196-48DE-AB11-B56B364A4253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A4C33EEA-7075-4651-97E3-4829E38E21EA}">
  <ds:schemaRefs>
    <ds:schemaRef ds:uri="http://schemas.microsoft.com/VisualStudio/2011/storyboarding/control"/>
  </ds:schemaRefs>
</ds:datastoreItem>
</file>

<file path=customXml/itemProps420.xml><?xml version="1.0" encoding="utf-8"?>
<ds:datastoreItem xmlns:ds="http://schemas.openxmlformats.org/officeDocument/2006/customXml" ds:itemID="{ABB49C67-6FA4-4C5A-AC69-E23AD519B776}">
  <ds:schemaRefs>
    <ds:schemaRef ds:uri="http://schemas.microsoft.com/VisualStudio/2011/storyboarding/control"/>
  </ds:schemaRefs>
</ds:datastoreItem>
</file>

<file path=customXml/itemProps421.xml><?xml version="1.0" encoding="utf-8"?>
<ds:datastoreItem xmlns:ds="http://schemas.openxmlformats.org/officeDocument/2006/customXml" ds:itemID="{18F6DA08-4477-4FB4-BEB7-24AB2045D52A}">
  <ds:schemaRefs>
    <ds:schemaRef ds:uri="http://schemas.microsoft.com/VisualStudio/2011/storyboarding/control"/>
  </ds:schemaRefs>
</ds:datastoreItem>
</file>

<file path=customXml/itemProps422.xml><?xml version="1.0" encoding="utf-8"?>
<ds:datastoreItem xmlns:ds="http://schemas.openxmlformats.org/officeDocument/2006/customXml" ds:itemID="{F009E200-918D-4022-9217-0248A66437FD}">
  <ds:schemaRefs>
    <ds:schemaRef ds:uri="http://schemas.microsoft.com/VisualStudio/2011/storyboarding/control"/>
  </ds:schemaRefs>
</ds:datastoreItem>
</file>

<file path=customXml/itemProps423.xml><?xml version="1.0" encoding="utf-8"?>
<ds:datastoreItem xmlns:ds="http://schemas.openxmlformats.org/officeDocument/2006/customXml" ds:itemID="{8D750975-C4E7-490F-A119-A537595B3265}">
  <ds:schemaRefs>
    <ds:schemaRef ds:uri="http://schemas.microsoft.com/VisualStudio/2011/storyboarding/control"/>
  </ds:schemaRefs>
</ds:datastoreItem>
</file>

<file path=customXml/itemProps424.xml><?xml version="1.0" encoding="utf-8"?>
<ds:datastoreItem xmlns:ds="http://schemas.openxmlformats.org/officeDocument/2006/customXml" ds:itemID="{808E19F3-AF7E-4A7C-92E3-66BCB5B9AA83}">
  <ds:schemaRefs>
    <ds:schemaRef ds:uri="http://schemas.microsoft.com/VisualStudio/2011/storyboarding/control"/>
  </ds:schemaRefs>
</ds:datastoreItem>
</file>

<file path=customXml/itemProps425.xml><?xml version="1.0" encoding="utf-8"?>
<ds:datastoreItem xmlns:ds="http://schemas.openxmlformats.org/officeDocument/2006/customXml" ds:itemID="{5213D86F-08AB-452B-B191-2721B7F0E045}">
  <ds:schemaRefs>
    <ds:schemaRef ds:uri="http://schemas.microsoft.com/VisualStudio/2011/storyboarding/control"/>
  </ds:schemaRefs>
</ds:datastoreItem>
</file>

<file path=customXml/itemProps426.xml><?xml version="1.0" encoding="utf-8"?>
<ds:datastoreItem xmlns:ds="http://schemas.openxmlformats.org/officeDocument/2006/customXml" ds:itemID="{06BE8713-B667-4B18-8DD4-29F654E25A4C}">
  <ds:schemaRefs>
    <ds:schemaRef ds:uri="http://schemas.microsoft.com/VisualStudio/2011/storyboarding/control"/>
  </ds:schemaRefs>
</ds:datastoreItem>
</file>

<file path=customXml/itemProps427.xml><?xml version="1.0" encoding="utf-8"?>
<ds:datastoreItem xmlns:ds="http://schemas.openxmlformats.org/officeDocument/2006/customXml" ds:itemID="{670DF48A-99B2-47F3-ACB7-D31C5D6C2015}">
  <ds:schemaRefs>
    <ds:schemaRef ds:uri="http://schemas.microsoft.com/VisualStudio/2011/storyboarding/control"/>
  </ds:schemaRefs>
</ds:datastoreItem>
</file>

<file path=customXml/itemProps428.xml><?xml version="1.0" encoding="utf-8"?>
<ds:datastoreItem xmlns:ds="http://schemas.openxmlformats.org/officeDocument/2006/customXml" ds:itemID="{0EB3AA2A-D021-4536-80B1-7FBF195B7F74}">
  <ds:schemaRefs>
    <ds:schemaRef ds:uri="http://schemas.microsoft.com/VisualStudio/2011/storyboarding/control"/>
  </ds:schemaRefs>
</ds:datastoreItem>
</file>

<file path=customXml/itemProps429.xml><?xml version="1.0" encoding="utf-8"?>
<ds:datastoreItem xmlns:ds="http://schemas.openxmlformats.org/officeDocument/2006/customXml" ds:itemID="{4637DA8C-0D05-4914-86C7-954C7429C37C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C0BBAE25-59AC-428F-A2A9-6FD68BB345CA}">
  <ds:schemaRefs>
    <ds:schemaRef ds:uri="http://schemas.microsoft.com/VisualStudio/2011/storyboarding/control"/>
  </ds:schemaRefs>
</ds:datastoreItem>
</file>

<file path=customXml/itemProps430.xml><?xml version="1.0" encoding="utf-8"?>
<ds:datastoreItem xmlns:ds="http://schemas.openxmlformats.org/officeDocument/2006/customXml" ds:itemID="{34CEF8D0-3E10-4D95-A1C7-B8F32883646A}">
  <ds:schemaRefs>
    <ds:schemaRef ds:uri="http://schemas.microsoft.com/VisualStudio/2011/storyboarding/control"/>
  </ds:schemaRefs>
</ds:datastoreItem>
</file>

<file path=customXml/itemProps431.xml><?xml version="1.0" encoding="utf-8"?>
<ds:datastoreItem xmlns:ds="http://schemas.openxmlformats.org/officeDocument/2006/customXml" ds:itemID="{601989A9-BF6E-436F-8899-EC18AC513E3B}">
  <ds:schemaRefs>
    <ds:schemaRef ds:uri="http://schemas.microsoft.com/VisualStudio/2011/storyboarding/control"/>
  </ds:schemaRefs>
</ds:datastoreItem>
</file>

<file path=customXml/itemProps432.xml><?xml version="1.0" encoding="utf-8"?>
<ds:datastoreItem xmlns:ds="http://schemas.openxmlformats.org/officeDocument/2006/customXml" ds:itemID="{1572FC1B-ECED-45E5-A387-4981CB104905}">
  <ds:schemaRefs>
    <ds:schemaRef ds:uri="http://schemas.microsoft.com/VisualStudio/2011/storyboarding/control"/>
  </ds:schemaRefs>
</ds:datastoreItem>
</file>

<file path=customXml/itemProps433.xml><?xml version="1.0" encoding="utf-8"?>
<ds:datastoreItem xmlns:ds="http://schemas.openxmlformats.org/officeDocument/2006/customXml" ds:itemID="{3C705390-41B2-4E4B-9A77-9CFC82A2CBE4}">
  <ds:schemaRefs>
    <ds:schemaRef ds:uri="http://schemas.microsoft.com/VisualStudio/2011/storyboarding/control"/>
  </ds:schemaRefs>
</ds:datastoreItem>
</file>

<file path=customXml/itemProps434.xml><?xml version="1.0" encoding="utf-8"?>
<ds:datastoreItem xmlns:ds="http://schemas.openxmlformats.org/officeDocument/2006/customXml" ds:itemID="{863CA9FA-7D49-4A7C-A666-FCCD9A070894}">
  <ds:schemaRefs>
    <ds:schemaRef ds:uri="http://schemas.microsoft.com/VisualStudio/2011/storyboarding/control"/>
  </ds:schemaRefs>
</ds:datastoreItem>
</file>

<file path=customXml/itemProps435.xml><?xml version="1.0" encoding="utf-8"?>
<ds:datastoreItem xmlns:ds="http://schemas.openxmlformats.org/officeDocument/2006/customXml" ds:itemID="{F837D7DB-5AFE-458A-BB88-7E46700E986B}">
  <ds:schemaRefs>
    <ds:schemaRef ds:uri="http://schemas.microsoft.com/VisualStudio/2011/storyboarding/control"/>
  </ds:schemaRefs>
</ds:datastoreItem>
</file>

<file path=customXml/itemProps436.xml><?xml version="1.0" encoding="utf-8"?>
<ds:datastoreItem xmlns:ds="http://schemas.openxmlformats.org/officeDocument/2006/customXml" ds:itemID="{49C5AF41-66FA-4BA4-85F1-83E9A045A356}">
  <ds:schemaRefs>
    <ds:schemaRef ds:uri="http://schemas.microsoft.com/VisualStudio/2011/storyboarding/control"/>
  </ds:schemaRefs>
</ds:datastoreItem>
</file>

<file path=customXml/itemProps437.xml><?xml version="1.0" encoding="utf-8"?>
<ds:datastoreItem xmlns:ds="http://schemas.openxmlformats.org/officeDocument/2006/customXml" ds:itemID="{CD3A37F9-C324-4BF2-927A-10179C51F63F}">
  <ds:schemaRefs>
    <ds:schemaRef ds:uri="http://schemas.microsoft.com/VisualStudio/2011/storyboarding/control"/>
  </ds:schemaRefs>
</ds:datastoreItem>
</file>

<file path=customXml/itemProps438.xml><?xml version="1.0" encoding="utf-8"?>
<ds:datastoreItem xmlns:ds="http://schemas.openxmlformats.org/officeDocument/2006/customXml" ds:itemID="{F69B43D1-8648-43E5-AA4D-F7313187A538}">
  <ds:schemaRefs>
    <ds:schemaRef ds:uri="http://schemas.microsoft.com/VisualStudio/2011/storyboarding/control"/>
  </ds:schemaRefs>
</ds:datastoreItem>
</file>

<file path=customXml/itemProps439.xml><?xml version="1.0" encoding="utf-8"?>
<ds:datastoreItem xmlns:ds="http://schemas.openxmlformats.org/officeDocument/2006/customXml" ds:itemID="{ACBF8512-6707-4BD3-A98D-1D724632681A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2DB21D7C-4207-4012-A9EA-6CF43F5EF64A}">
  <ds:schemaRefs>
    <ds:schemaRef ds:uri="http://schemas.microsoft.com/VisualStudio/2011/storyboarding/control"/>
  </ds:schemaRefs>
</ds:datastoreItem>
</file>

<file path=customXml/itemProps440.xml><?xml version="1.0" encoding="utf-8"?>
<ds:datastoreItem xmlns:ds="http://schemas.openxmlformats.org/officeDocument/2006/customXml" ds:itemID="{4F3B845B-D24B-46AF-B38B-A8776D388C92}">
  <ds:schemaRefs>
    <ds:schemaRef ds:uri="http://schemas.microsoft.com/VisualStudio/2011/storyboarding/control"/>
  </ds:schemaRefs>
</ds:datastoreItem>
</file>

<file path=customXml/itemProps441.xml><?xml version="1.0" encoding="utf-8"?>
<ds:datastoreItem xmlns:ds="http://schemas.openxmlformats.org/officeDocument/2006/customXml" ds:itemID="{8282F334-95CD-4227-911D-C82233709D73}">
  <ds:schemaRefs>
    <ds:schemaRef ds:uri="http://schemas.microsoft.com/VisualStudio/2011/storyboarding/control"/>
  </ds:schemaRefs>
</ds:datastoreItem>
</file>

<file path=customXml/itemProps442.xml><?xml version="1.0" encoding="utf-8"?>
<ds:datastoreItem xmlns:ds="http://schemas.openxmlformats.org/officeDocument/2006/customXml" ds:itemID="{A4268BD8-7853-4881-9E53-4FE1E08A411E}">
  <ds:schemaRefs>
    <ds:schemaRef ds:uri="http://schemas.microsoft.com/VisualStudio/2011/storyboarding/control"/>
  </ds:schemaRefs>
</ds:datastoreItem>
</file>

<file path=customXml/itemProps443.xml><?xml version="1.0" encoding="utf-8"?>
<ds:datastoreItem xmlns:ds="http://schemas.openxmlformats.org/officeDocument/2006/customXml" ds:itemID="{66E7E0DC-D825-42F6-AA8F-E7A15DC69D03}">
  <ds:schemaRefs>
    <ds:schemaRef ds:uri="http://schemas.microsoft.com/VisualStudio/2011/storyboarding/control"/>
  </ds:schemaRefs>
</ds:datastoreItem>
</file>

<file path=customXml/itemProps444.xml><?xml version="1.0" encoding="utf-8"?>
<ds:datastoreItem xmlns:ds="http://schemas.openxmlformats.org/officeDocument/2006/customXml" ds:itemID="{EC240BA7-99B9-4EAC-BCCD-508545AA2DAE}">
  <ds:schemaRefs>
    <ds:schemaRef ds:uri="http://schemas.microsoft.com/VisualStudio/2011/storyboarding/control"/>
  </ds:schemaRefs>
</ds:datastoreItem>
</file>

<file path=customXml/itemProps445.xml><?xml version="1.0" encoding="utf-8"?>
<ds:datastoreItem xmlns:ds="http://schemas.openxmlformats.org/officeDocument/2006/customXml" ds:itemID="{6E30606E-96E6-4523-AF5B-017F0DB59383}">
  <ds:schemaRefs>
    <ds:schemaRef ds:uri="http://schemas.microsoft.com/VisualStudio/2011/storyboarding/control"/>
  </ds:schemaRefs>
</ds:datastoreItem>
</file>

<file path=customXml/itemProps446.xml><?xml version="1.0" encoding="utf-8"?>
<ds:datastoreItem xmlns:ds="http://schemas.openxmlformats.org/officeDocument/2006/customXml" ds:itemID="{819A4B3F-69D9-40B2-8158-28B72DAC38BA}">
  <ds:schemaRefs>
    <ds:schemaRef ds:uri="http://schemas.microsoft.com/VisualStudio/2011/storyboarding/control"/>
  </ds:schemaRefs>
</ds:datastoreItem>
</file>

<file path=customXml/itemProps447.xml><?xml version="1.0" encoding="utf-8"?>
<ds:datastoreItem xmlns:ds="http://schemas.openxmlformats.org/officeDocument/2006/customXml" ds:itemID="{85C61CF3-F096-4350-BE62-32EAFA37337E}">
  <ds:schemaRefs>
    <ds:schemaRef ds:uri="http://schemas.microsoft.com/VisualStudio/2011/storyboarding/control"/>
  </ds:schemaRefs>
</ds:datastoreItem>
</file>

<file path=customXml/itemProps448.xml><?xml version="1.0" encoding="utf-8"?>
<ds:datastoreItem xmlns:ds="http://schemas.openxmlformats.org/officeDocument/2006/customXml" ds:itemID="{4C05EC8C-ACA8-4019-9C83-70D84CC6A97D}">
  <ds:schemaRefs>
    <ds:schemaRef ds:uri="http://schemas.microsoft.com/VisualStudio/2011/storyboarding/control"/>
  </ds:schemaRefs>
</ds:datastoreItem>
</file>

<file path=customXml/itemProps449.xml><?xml version="1.0" encoding="utf-8"?>
<ds:datastoreItem xmlns:ds="http://schemas.openxmlformats.org/officeDocument/2006/customXml" ds:itemID="{885EF08C-EC29-428C-87A7-CE13414870B4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7C6DD336-0094-413F-9004-6E0C655DD172}">
  <ds:schemaRefs>
    <ds:schemaRef ds:uri="http://schemas.microsoft.com/VisualStudio/2011/storyboarding/control"/>
  </ds:schemaRefs>
</ds:datastoreItem>
</file>

<file path=customXml/itemProps450.xml><?xml version="1.0" encoding="utf-8"?>
<ds:datastoreItem xmlns:ds="http://schemas.openxmlformats.org/officeDocument/2006/customXml" ds:itemID="{3315CAE3-FB4F-4B83-8A33-A12CDC2263DC}">
  <ds:schemaRefs>
    <ds:schemaRef ds:uri="http://schemas.microsoft.com/VisualStudio/2011/storyboarding/control"/>
  </ds:schemaRefs>
</ds:datastoreItem>
</file>

<file path=customXml/itemProps451.xml><?xml version="1.0" encoding="utf-8"?>
<ds:datastoreItem xmlns:ds="http://schemas.openxmlformats.org/officeDocument/2006/customXml" ds:itemID="{08D06ADB-36ED-4D63-BE35-3BE9E19A410E}">
  <ds:schemaRefs>
    <ds:schemaRef ds:uri="http://schemas.microsoft.com/VisualStudio/2011/storyboarding/control"/>
  </ds:schemaRefs>
</ds:datastoreItem>
</file>

<file path=customXml/itemProps452.xml><?xml version="1.0" encoding="utf-8"?>
<ds:datastoreItem xmlns:ds="http://schemas.openxmlformats.org/officeDocument/2006/customXml" ds:itemID="{B94A9610-C958-437F-8EC7-35FBF0F3CCCD}">
  <ds:schemaRefs>
    <ds:schemaRef ds:uri="http://schemas.microsoft.com/VisualStudio/2011/storyboarding/control"/>
  </ds:schemaRefs>
</ds:datastoreItem>
</file>

<file path=customXml/itemProps453.xml><?xml version="1.0" encoding="utf-8"?>
<ds:datastoreItem xmlns:ds="http://schemas.openxmlformats.org/officeDocument/2006/customXml" ds:itemID="{69E2FE21-36BD-410E-9C3E-5DFAF4DAEAAB}">
  <ds:schemaRefs>
    <ds:schemaRef ds:uri="http://schemas.microsoft.com/VisualStudio/2011/storyboarding/control"/>
  </ds:schemaRefs>
</ds:datastoreItem>
</file>

<file path=customXml/itemProps454.xml><?xml version="1.0" encoding="utf-8"?>
<ds:datastoreItem xmlns:ds="http://schemas.openxmlformats.org/officeDocument/2006/customXml" ds:itemID="{7CB4EA8F-96B4-4515-AF33-A6E2B80E6015}">
  <ds:schemaRefs>
    <ds:schemaRef ds:uri="http://schemas.microsoft.com/VisualStudio/2011/storyboarding/control"/>
  </ds:schemaRefs>
</ds:datastoreItem>
</file>

<file path=customXml/itemProps455.xml><?xml version="1.0" encoding="utf-8"?>
<ds:datastoreItem xmlns:ds="http://schemas.openxmlformats.org/officeDocument/2006/customXml" ds:itemID="{3C22756C-8F96-4DC1-8D72-1F7628918961}">
  <ds:schemaRefs>
    <ds:schemaRef ds:uri="http://schemas.microsoft.com/VisualStudio/2011/storyboarding/control"/>
  </ds:schemaRefs>
</ds:datastoreItem>
</file>

<file path=customXml/itemProps456.xml><?xml version="1.0" encoding="utf-8"?>
<ds:datastoreItem xmlns:ds="http://schemas.openxmlformats.org/officeDocument/2006/customXml" ds:itemID="{79342CAB-26BD-42C7-97B2-7342A28343AE}">
  <ds:schemaRefs>
    <ds:schemaRef ds:uri="http://schemas.microsoft.com/VisualStudio/2011/storyboarding/control"/>
  </ds:schemaRefs>
</ds:datastoreItem>
</file>

<file path=customXml/itemProps457.xml><?xml version="1.0" encoding="utf-8"?>
<ds:datastoreItem xmlns:ds="http://schemas.openxmlformats.org/officeDocument/2006/customXml" ds:itemID="{80143D8F-FF35-4A0A-B8B2-BA56695EC2F7}">
  <ds:schemaRefs>
    <ds:schemaRef ds:uri="http://schemas.microsoft.com/VisualStudio/2011/storyboarding/control"/>
  </ds:schemaRefs>
</ds:datastoreItem>
</file>

<file path=customXml/itemProps458.xml><?xml version="1.0" encoding="utf-8"?>
<ds:datastoreItem xmlns:ds="http://schemas.openxmlformats.org/officeDocument/2006/customXml" ds:itemID="{DC354CCD-34CB-4038-9E97-5D641FC3188E}">
  <ds:schemaRefs>
    <ds:schemaRef ds:uri="http://schemas.microsoft.com/VisualStudio/2011/storyboarding/control"/>
  </ds:schemaRefs>
</ds:datastoreItem>
</file>

<file path=customXml/itemProps459.xml><?xml version="1.0" encoding="utf-8"?>
<ds:datastoreItem xmlns:ds="http://schemas.openxmlformats.org/officeDocument/2006/customXml" ds:itemID="{5844FF3D-2212-467C-B6BF-DB66BA168DE5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AD3F5ACA-4ADF-4C27-8E76-CF14F00F2F2F}">
  <ds:schemaRefs>
    <ds:schemaRef ds:uri="http://schemas.microsoft.com/VisualStudio/2011/storyboarding/control"/>
  </ds:schemaRefs>
</ds:datastoreItem>
</file>

<file path=customXml/itemProps460.xml><?xml version="1.0" encoding="utf-8"?>
<ds:datastoreItem xmlns:ds="http://schemas.openxmlformats.org/officeDocument/2006/customXml" ds:itemID="{6D26B879-6140-4D92-80B5-77809BA4BC79}">
  <ds:schemaRefs>
    <ds:schemaRef ds:uri="http://schemas.microsoft.com/VisualStudio/2011/storyboarding/control"/>
  </ds:schemaRefs>
</ds:datastoreItem>
</file>

<file path=customXml/itemProps461.xml><?xml version="1.0" encoding="utf-8"?>
<ds:datastoreItem xmlns:ds="http://schemas.openxmlformats.org/officeDocument/2006/customXml" ds:itemID="{0BA67EA7-5520-4D30-BB0B-47241199849C}">
  <ds:schemaRefs>
    <ds:schemaRef ds:uri="http://schemas.microsoft.com/VisualStudio/2011/storyboarding/control"/>
  </ds:schemaRefs>
</ds:datastoreItem>
</file>

<file path=customXml/itemProps462.xml><?xml version="1.0" encoding="utf-8"?>
<ds:datastoreItem xmlns:ds="http://schemas.openxmlformats.org/officeDocument/2006/customXml" ds:itemID="{3C242382-9AC4-4AEB-B949-670914262250}">
  <ds:schemaRefs>
    <ds:schemaRef ds:uri="http://schemas.microsoft.com/VisualStudio/2011/storyboarding/control"/>
  </ds:schemaRefs>
</ds:datastoreItem>
</file>

<file path=customXml/itemProps463.xml><?xml version="1.0" encoding="utf-8"?>
<ds:datastoreItem xmlns:ds="http://schemas.openxmlformats.org/officeDocument/2006/customXml" ds:itemID="{3F44A3A9-A19E-463C-AE49-99456D67E17C}">
  <ds:schemaRefs>
    <ds:schemaRef ds:uri="http://schemas.microsoft.com/VisualStudio/2011/storyboarding/control"/>
  </ds:schemaRefs>
</ds:datastoreItem>
</file>

<file path=customXml/itemProps464.xml><?xml version="1.0" encoding="utf-8"?>
<ds:datastoreItem xmlns:ds="http://schemas.openxmlformats.org/officeDocument/2006/customXml" ds:itemID="{74FA862F-2270-42C7-94BA-05FAE460400B}">
  <ds:schemaRefs>
    <ds:schemaRef ds:uri="http://schemas.microsoft.com/VisualStudio/2011/storyboarding/control"/>
  </ds:schemaRefs>
</ds:datastoreItem>
</file>

<file path=customXml/itemProps465.xml><?xml version="1.0" encoding="utf-8"?>
<ds:datastoreItem xmlns:ds="http://schemas.openxmlformats.org/officeDocument/2006/customXml" ds:itemID="{5F4D0F88-2A9D-4062-9FCF-B1059EE06CC4}">
  <ds:schemaRefs>
    <ds:schemaRef ds:uri="http://schemas.microsoft.com/VisualStudio/2011/storyboarding/control"/>
  </ds:schemaRefs>
</ds:datastoreItem>
</file>

<file path=customXml/itemProps466.xml><?xml version="1.0" encoding="utf-8"?>
<ds:datastoreItem xmlns:ds="http://schemas.openxmlformats.org/officeDocument/2006/customXml" ds:itemID="{51F5CEBE-8E4C-40B0-BD94-3E5AA2873864}">
  <ds:schemaRefs>
    <ds:schemaRef ds:uri="http://schemas.microsoft.com/VisualStudio/2011/storyboarding/control"/>
  </ds:schemaRefs>
</ds:datastoreItem>
</file>

<file path=customXml/itemProps467.xml><?xml version="1.0" encoding="utf-8"?>
<ds:datastoreItem xmlns:ds="http://schemas.openxmlformats.org/officeDocument/2006/customXml" ds:itemID="{AD83DFF5-57DB-43D9-8557-02521D85CE79}">
  <ds:schemaRefs>
    <ds:schemaRef ds:uri="http://schemas.microsoft.com/VisualStudio/2011/storyboarding/control"/>
  </ds:schemaRefs>
</ds:datastoreItem>
</file>

<file path=customXml/itemProps468.xml><?xml version="1.0" encoding="utf-8"?>
<ds:datastoreItem xmlns:ds="http://schemas.openxmlformats.org/officeDocument/2006/customXml" ds:itemID="{91F3DE47-FB62-4785-80EE-9961C9AA9C22}">
  <ds:schemaRefs>
    <ds:schemaRef ds:uri="http://schemas.microsoft.com/VisualStudio/2011/storyboarding/control"/>
  </ds:schemaRefs>
</ds:datastoreItem>
</file>

<file path=customXml/itemProps469.xml><?xml version="1.0" encoding="utf-8"?>
<ds:datastoreItem xmlns:ds="http://schemas.openxmlformats.org/officeDocument/2006/customXml" ds:itemID="{5E2B66E8-0072-4C6F-AAE0-7EB46B9A805A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A204AF65-F5C1-4CEE-9A04-FFD5B083AB95}">
  <ds:schemaRefs>
    <ds:schemaRef ds:uri="http://schemas.microsoft.com/VisualStudio/2011/storyboarding/control"/>
  </ds:schemaRefs>
</ds:datastoreItem>
</file>

<file path=customXml/itemProps470.xml><?xml version="1.0" encoding="utf-8"?>
<ds:datastoreItem xmlns:ds="http://schemas.openxmlformats.org/officeDocument/2006/customXml" ds:itemID="{9C6A7914-511A-42E6-908E-AEFBA51CB63F}">
  <ds:schemaRefs>
    <ds:schemaRef ds:uri="http://schemas.microsoft.com/VisualStudio/2011/storyboarding/control"/>
  </ds:schemaRefs>
</ds:datastoreItem>
</file>

<file path=customXml/itemProps471.xml><?xml version="1.0" encoding="utf-8"?>
<ds:datastoreItem xmlns:ds="http://schemas.openxmlformats.org/officeDocument/2006/customXml" ds:itemID="{1ECB1B7D-474D-47C6-9729-B0DAB06E8BB8}">
  <ds:schemaRefs>
    <ds:schemaRef ds:uri="http://schemas.microsoft.com/VisualStudio/2011/storyboarding/control"/>
  </ds:schemaRefs>
</ds:datastoreItem>
</file>

<file path=customXml/itemProps472.xml><?xml version="1.0" encoding="utf-8"?>
<ds:datastoreItem xmlns:ds="http://schemas.openxmlformats.org/officeDocument/2006/customXml" ds:itemID="{43B0AC45-17D4-494F-9E87-9F2C8CC5A9CD}">
  <ds:schemaRefs>
    <ds:schemaRef ds:uri="http://schemas.microsoft.com/VisualStudio/2011/storyboarding/control"/>
  </ds:schemaRefs>
</ds:datastoreItem>
</file>

<file path=customXml/itemProps473.xml><?xml version="1.0" encoding="utf-8"?>
<ds:datastoreItem xmlns:ds="http://schemas.openxmlformats.org/officeDocument/2006/customXml" ds:itemID="{663825E5-D8FA-4BDC-A6AB-804E10FFAD76}">
  <ds:schemaRefs>
    <ds:schemaRef ds:uri="http://schemas.microsoft.com/VisualStudio/2011/storyboarding/control"/>
  </ds:schemaRefs>
</ds:datastoreItem>
</file>

<file path=customXml/itemProps474.xml><?xml version="1.0" encoding="utf-8"?>
<ds:datastoreItem xmlns:ds="http://schemas.openxmlformats.org/officeDocument/2006/customXml" ds:itemID="{7C545B83-6AA2-407D-A81F-36B6F64C6B5A}">
  <ds:schemaRefs>
    <ds:schemaRef ds:uri="http://schemas.microsoft.com/VisualStudio/2011/storyboarding/control"/>
  </ds:schemaRefs>
</ds:datastoreItem>
</file>

<file path=customXml/itemProps475.xml><?xml version="1.0" encoding="utf-8"?>
<ds:datastoreItem xmlns:ds="http://schemas.openxmlformats.org/officeDocument/2006/customXml" ds:itemID="{61628611-1778-4055-A6B0-346489AE13B6}">
  <ds:schemaRefs>
    <ds:schemaRef ds:uri="http://schemas.microsoft.com/VisualStudio/2011/storyboarding/control"/>
  </ds:schemaRefs>
</ds:datastoreItem>
</file>

<file path=customXml/itemProps476.xml><?xml version="1.0" encoding="utf-8"?>
<ds:datastoreItem xmlns:ds="http://schemas.openxmlformats.org/officeDocument/2006/customXml" ds:itemID="{833B0739-FDE4-4578-A0FF-31A41E5AD8F8}">
  <ds:schemaRefs>
    <ds:schemaRef ds:uri="http://schemas.microsoft.com/VisualStudio/2011/storyboarding/control"/>
  </ds:schemaRefs>
</ds:datastoreItem>
</file>

<file path=customXml/itemProps477.xml><?xml version="1.0" encoding="utf-8"?>
<ds:datastoreItem xmlns:ds="http://schemas.openxmlformats.org/officeDocument/2006/customXml" ds:itemID="{DE141621-2B41-41E6-BC58-F74D08AFC291}">
  <ds:schemaRefs>
    <ds:schemaRef ds:uri="http://schemas.microsoft.com/VisualStudio/2011/storyboarding/control"/>
  </ds:schemaRefs>
</ds:datastoreItem>
</file>

<file path=customXml/itemProps478.xml><?xml version="1.0" encoding="utf-8"?>
<ds:datastoreItem xmlns:ds="http://schemas.openxmlformats.org/officeDocument/2006/customXml" ds:itemID="{6AA33513-C0D3-4364-B9C3-9E805E6AFB78}">
  <ds:schemaRefs>
    <ds:schemaRef ds:uri="http://schemas.microsoft.com/VisualStudio/2011/storyboarding/control"/>
  </ds:schemaRefs>
</ds:datastoreItem>
</file>

<file path=customXml/itemProps479.xml><?xml version="1.0" encoding="utf-8"?>
<ds:datastoreItem xmlns:ds="http://schemas.openxmlformats.org/officeDocument/2006/customXml" ds:itemID="{B343F3B1-0A38-470E-A3EE-5CD6A89F16C3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8E5D235D-EA20-4D34-BBA5-B2734AABEBDF}">
  <ds:schemaRefs>
    <ds:schemaRef ds:uri="http://schemas.microsoft.com/VisualStudio/2011/storyboarding/control"/>
  </ds:schemaRefs>
</ds:datastoreItem>
</file>

<file path=customXml/itemProps480.xml><?xml version="1.0" encoding="utf-8"?>
<ds:datastoreItem xmlns:ds="http://schemas.openxmlformats.org/officeDocument/2006/customXml" ds:itemID="{76F1EE43-31A0-4919-A618-DFAA86460D6E}">
  <ds:schemaRefs>
    <ds:schemaRef ds:uri="http://schemas.microsoft.com/VisualStudio/2011/storyboarding/control"/>
  </ds:schemaRefs>
</ds:datastoreItem>
</file>

<file path=customXml/itemProps481.xml><?xml version="1.0" encoding="utf-8"?>
<ds:datastoreItem xmlns:ds="http://schemas.openxmlformats.org/officeDocument/2006/customXml" ds:itemID="{A1A77D42-A455-4F36-BE60-E9E58D8FB4EB}">
  <ds:schemaRefs>
    <ds:schemaRef ds:uri="http://schemas.microsoft.com/VisualStudio/2011/storyboarding/control"/>
  </ds:schemaRefs>
</ds:datastoreItem>
</file>

<file path=customXml/itemProps482.xml><?xml version="1.0" encoding="utf-8"?>
<ds:datastoreItem xmlns:ds="http://schemas.openxmlformats.org/officeDocument/2006/customXml" ds:itemID="{EFED2679-4523-463F-81D0-66AD55A0B1F5}">
  <ds:schemaRefs>
    <ds:schemaRef ds:uri="http://schemas.microsoft.com/VisualStudio/2011/storyboarding/control"/>
  </ds:schemaRefs>
</ds:datastoreItem>
</file>

<file path=customXml/itemProps483.xml><?xml version="1.0" encoding="utf-8"?>
<ds:datastoreItem xmlns:ds="http://schemas.openxmlformats.org/officeDocument/2006/customXml" ds:itemID="{44934360-F294-483A-B5AD-271AFF99DE11}">
  <ds:schemaRefs>
    <ds:schemaRef ds:uri="http://schemas.microsoft.com/VisualStudio/2011/storyboarding/control"/>
  </ds:schemaRefs>
</ds:datastoreItem>
</file>

<file path=customXml/itemProps484.xml><?xml version="1.0" encoding="utf-8"?>
<ds:datastoreItem xmlns:ds="http://schemas.openxmlformats.org/officeDocument/2006/customXml" ds:itemID="{F03E3108-0274-46F0-A1C0-EB8184D845B2}">
  <ds:schemaRefs>
    <ds:schemaRef ds:uri="http://schemas.microsoft.com/VisualStudio/2011/storyboarding/control"/>
  </ds:schemaRefs>
</ds:datastoreItem>
</file>

<file path=customXml/itemProps485.xml><?xml version="1.0" encoding="utf-8"?>
<ds:datastoreItem xmlns:ds="http://schemas.openxmlformats.org/officeDocument/2006/customXml" ds:itemID="{07E0BB9D-2980-4194-BA33-7C37D089DED7}">
  <ds:schemaRefs>
    <ds:schemaRef ds:uri="http://schemas.microsoft.com/VisualStudio/2011/storyboarding/control"/>
  </ds:schemaRefs>
</ds:datastoreItem>
</file>

<file path=customXml/itemProps486.xml><?xml version="1.0" encoding="utf-8"?>
<ds:datastoreItem xmlns:ds="http://schemas.openxmlformats.org/officeDocument/2006/customXml" ds:itemID="{25D8DD17-9F9D-4896-9EF8-34630E0EF669}">
  <ds:schemaRefs>
    <ds:schemaRef ds:uri="http://schemas.microsoft.com/VisualStudio/2011/storyboarding/control"/>
  </ds:schemaRefs>
</ds:datastoreItem>
</file>

<file path=customXml/itemProps487.xml><?xml version="1.0" encoding="utf-8"?>
<ds:datastoreItem xmlns:ds="http://schemas.openxmlformats.org/officeDocument/2006/customXml" ds:itemID="{BB010D11-31BB-47D8-860C-14DB1E0FDACB}">
  <ds:schemaRefs>
    <ds:schemaRef ds:uri="http://schemas.microsoft.com/VisualStudio/2011/storyboarding/control"/>
  </ds:schemaRefs>
</ds:datastoreItem>
</file>

<file path=customXml/itemProps488.xml><?xml version="1.0" encoding="utf-8"?>
<ds:datastoreItem xmlns:ds="http://schemas.openxmlformats.org/officeDocument/2006/customXml" ds:itemID="{A6236CC9-8D9F-48EE-8773-F3C213A25443}">
  <ds:schemaRefs>
    <ds:schemaRef ds:uri="http://schemas.microsoft.com/VisualStudio/2011/storyboarding/control"/>
  </ds:schemaRefs>
</ds:datastoreItem>
</file>

<file path=customXml/itemProps489.xml><?xml version="1.0" encoding="utf-8"?>
<ds:datastoreItem xmlns:ds="http://schemas.openxmlformats.org/officeDocument/2006/customXml" ds:itemID="{0CF1BCD8-B989-4FE0-9FD7-9C39886AD83D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4F80A12E-66D9-4B38-8F3B-23607AE53942}">
  <ds:schemaRefs>
    <ds:schemaRef ds:uri="http://schemas.microsoft.com/VisualStudio/2011/storyboarding/control"/>
  </ds:schemaRefs>
</ds:datastoreItem>
</file>

<file path=customXml/itemProps490.xml><?xml version="1.0" encoding="utf-8"?>
<ds:datastoreItem xmlns:ds="http://schemas.openxmlformats.org/officeDocument/2006/customXml" ds:itemID="{740D8053-8755-4DE5-957B-C427B0DC0772}">
  <ds:schemaRefs>
    <ds:schemaRef ds:uri="http://schemas.microsoft.com/VisualStudio/2011/storyboarding/control"/>
  </ds:schemaRefs>
</ds:datastoreItem>
</file>

<file path=customXml/itemProps491.xml><?xml version="1.0" encoding="utf-8"?>
<ds:datastoreItem xmlns:ds="http://schemas.openxmlformats.org/officeDocument/2006/customXml" ds:itemID="{0EF07C7A-1407-4EA4-AC6D-2581F555162E}">
  <ds:schemaRefs>
    <ds:schemaRef ds:uri="http://schemas.microsoft.com/VisualStudio/2011/storyboarding/control"/>
  </ds:schemaRefs>
</ds:datastoreItem>
</file>

<file path=customXml/itemProps492.xml><?xml version="1.0" encoding="utf-8"?>
<ds:datastoreItem xmlns:ds="http://schemas.openxmlformats.org/officeDocument/2006/customXml" ds:itemID="{62E32622-5DE2-4EB4-B0E6-1706607D1580}">
  <ds:schemaRefs>
    <ds:schemaRef ds:uri="http://schemas.microsoft.com/VisualStudio/2011/storyboarding/control"/>
  </ds:schemaRefs>
</ds:datastoreItem>
</file>

<file path=customXml/itemProps493.xml><?xml version="1.0" encoding="utf-8"?>
<ds:datastoreItem xmlns:ds="http://schemas.openxmlformats.org/officeDocument/2006/customXml" ds:itemID="{151CD04B-2ABA-49F2-9CAD-03597275CF70}">
  <ds:schemaRefs>
    <ds:schemaRef ds:uri="http://schemas.microsoft.com/VisualStudio/2011/storyboarding/control"/>
  </ds:schemaRefs>
</ds:datastoreItem>
</file>

<file path=customXml/itemProps494.xml><?xml version="1.0" encoding="utf-8"?>
<ds:datastoreItem xmlns:ds="http://schemas.openxmlformats.org/officeDocument/2006/customXml" ds:itemID="{145CE335-D9AD-47BA-B36E-A90FAD5B6FF9}">
  <ds:schemaRefs>
    <ds:schemaRef ds:uri="http://schemas.microsoft.com/VisualStudio/2011/storyboarding/control"/>
  </ds:schemaRefs>
</ds:datastoreItem>
</file>

<file path=customXml/itemProps495.xml><?xml version="1.0" encoding="utf-8"?>
<ds:datastoreItem xmlns:ds="http://schemas.openxmlformats.org/officeDocument/2006/customXml" ds:itemID="{6BFF373F-59E1-49B5-8861-59534546C4CE}">
  <ds:schemaRefs>
    <ds:schemaRef ds:uri="http://schemas.microsoft.com/VisualStudio/2011/storyboarding/control"/>
  </ds:schemaRefs>
</ds:datastoreItem>
</file>

<file path=customXml/itemProps496.xml><?xml version="1.0" encoding="utf-8"?>
<ds:datastoreItem xmlns:ds="http://schemas.openxmlformats.org/officeDocument/2006/customXml" ds:itemID="{2153B2C1-5279-44CC-8EFA-327976289409}">
  <ds:schemaRefs>
    <ds:schemaRef ds:uri="http://schemas.microsoft.com/VisualStudio/2011/storyboarding/control"/>
  </ds:schemaRefs>
</ds:datastoreItem>
</file>

<file path=customXml/itemProps497.xml><?xml version="1.0" encoding="utf-8"?>
<ds:datastoreItem xmlns:ds="http://schemas.openxmlformats.org/officeDocument/2006/customXml" ds:itemID="{80EDD96C-F5C6-4F71-8422-8D5872499314}">
  <ds:schemaRefs>
    <ds:schemaRef ds:uri="http://schemas.microsoft.com/VisualStudio/2011/storyboarding/control"/>
  </ds:schemaRefs>
</ds:datastoreItem>
</file>

<file path=customXml/itemProps498.xml><?xml version="1.0" encoding="utf-8"?>
<ds:datastoreItem xmlns:ds="http://schemas.openxmlformats.org/officeDocument/2006/customXml" ds:itemID="{FDDEE70B-5083-48DD-8975-80F41AFD24F2}">
  <ds:schemaRefs>
    <ds:schemaRef ds:uri="http://schemas.microsoft.com/VisualStudio/2011/storyboarding/control"/>
  </ds:schemaRefs>
</ds:datastoreItem>
</file>

<file path=customXml/itemProps499.xml><?xml version="1.0" encoding="utf-8"?>
<ds:datastoreItem xmlns:ds="http://schemas.openxmlformats.org/officeDocument/2006/customXml" ds:itemID="{1E357DBE-7739-4AB9-B92D-EF9F38656505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12A633D2-1CE0-4BA4-B5B0-1DEAD4C1FB98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EF36DF1C-41B7-4B0F-AEF3-BA1056A92AA1}">
  <ds:schemaRefs>
    <ds:schemaRef ds:uri="http://schemas.microsoft.com/VisualStudio/2011/storyboarding/control"/>
  </ds:schemaRefs>
</ds:datastoreItem>
</file>

<file path=customXml/itemProps500.xml><?xml version="1.0" encoding="utf-8"?>
<ds:datastoreItem xmlns:ds="http://schemas.openxmlformats.org/officeDocument/2006/customXml" ds:itemID="{56725AB8-8683-4A00-ABD5-0CB729AB9558}">
  <ds:schemaRefs>
    <ds:schemaRef ds:uri="http://schemas.microsoft.com/VisualStudio/2011/storyboarding/control"/>
  </ds:schemaRefs>
</ds:datastoreItem>
</file>

<file path=customXml/itemProps501.xml><?xml version="1.0" encoding="utf-8"?>
<ds:datastoreItem xmlns:ds="http://schemas.openxmlformats.org/officeDocument/2006/customXml" ds:itemID="{B127D799-87D6-4F4F-92B4-96F3292E2A16}">
  <ds:schemaRefs>
    <ds:schemaRef ds:uri="http://schemas.microsoft.com/VisualStudio/2011/storyboarding/control"/>
  </ds:schemaRefs>
</ds:datastoreItem>
</file>

<file path=customXml/itemProps502.xml><?xml version="1.0" encoding="utf-8"?>
<ds:datastoreItem xmlns:ds="http://schemas.openxmlformats.org/officeDocument/2006/customXml" ds:itemID="{75D0FDED-DBC3-448D-9138-2B1618B0DEBB}">
  <ds:schemaRefs>
    <ds:schemaRef ds:uri="http://schemas.microsoft.com/VisualStudio/2011/storyboarding/control"/>
  </ds:schemaRefs>
</ds:datastoreItem>
</file>

<file path=customXml/itemProps503.xml><?xml version="1.0" encoding="utf-8"?>
<ds:datastoreItem xmlns:ds="http://schemas.openxmlformats.org/officeDocument/2006/customXml" ds:itemID="{75B4675A-891A-41D3-B615-4C0A3B6FE237}">
  <ds:schemaRefs>
    <ds:schemaRef ds:uri="http://schemas.microsoft.com/VisualStudio/2011/storyboarding/control"/>
  </ds:schemaRefs>
</ds:datastoreItem>
</file>

<file path=customXml/itemProps504.xml><?xml version="1.0" encoding="utf-8"?>
<ds:datastoreItem xmlns:ds="http://schemas.openxmlformats.org/officeDocument/2006/customXml" ds:itemID="{959404A9-FA54-4B3D-80DD-84B78C5DE0F2}">
  <ds:schemaRefs>
    <ds:schemaRef ds:uri="http://schemas.microsoft.com/VisualStudio/2011/storyboarding/control"/>
  </ds:schemaRefs>
</ds:datastoreItem>
</file>

<file path=customXml/itemProps505.xml><?xml version="1.0" encoding="utf-8"?>
<ds:datastoreItem xmlns:ds="http://schemas.openxmlformats.org/officeDocument/2006/customXml" ds:itemID="{1F3D3205-CFCC-4E22-B057-6A0A0B9A38E2}">
  <ds:schemaRefs>
    <ds:schemaRef ds:uri="http://schemas.microsoft.com/VisualStudio/2011/storyboarding/control"/>
  </ds:schemaRefs>
</ds:datastoreItem>
</file>

<file path=customXml/itemProps506.xml><?xml version="1.0" encoding="utf-8"?>
<ds:datastoreItem xmlns:ds="http://schemas.openxmlformats.org/officeDocument/2006/customXml" ds:itemID="{A2E8FFD5-09EB-4456-8898-D912DBBB51C9}">
  <ds:schemaRefs>
    <ds:schemaRef ds:uri="http://schemas.microsoft.com/VisualStudio/2011/storyboarding/control"/>
  </ds:schemaRefs>
</ds:datastoreItem>
</file>

<file path=customXml/itemProps507.xml><?xml version="1.0" encoding="utf-8"?>
<ds:datastoreItem xmlns:ds="http://schemas.openxmlformats.org/officeDocument/2006/customXml" ds:itemID="{32BBA69B-3AD3-4188-8447-1D589ECD057B}">
  <ds:schemaRefs>
    <ds:schemaRef ds:uri="http://schemas.microsoft.com/VisualStudio/2011/storyboarding/control"/>
  </ds:schemaRefs>
</ds:datastoreItem>
</file>

<file path=customXml/itemProps508.xml><?xml version="1.0" encoding="utf-8"?>
<ds:datastoreItem xmlns:ds="http://schemas.openxmlformats.org/officeDocument/2006/customXml" ds:itemID="{77E63A0A-289B-404A-BD3A-45E0E4115268}">
  <ds:schemaRefs>
    <ds:schemaRef ds:uri="http://schemas.microsoft.com/VisualStudio/2011/storyboarding/control"/>
  </ds:schemaRefs>
</ds:datastoreItem>
</file>

<file path=customXml/itemProps509.xml><?xml version="1.0" encoding="utf-8"?>
<ds:datastoreItem xmlns:ds="http://schemas.openxmlformats.org/officeDocument/2006/customXml" ds:itemID="{7883D7E2-8B01-487C-9957-ED89A733DF12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29148E7D-B117-4B1C-BBA3-5240708DFEE6}">
  <ds:schemaRefs>
    <ds:schemaRef ds:uri="http://schemas.microsoft.com/VisualStudio/2011/storyboarding/control"/>
  </ds:schemaRefs>
</ds:datastoreItem>
</file>

<file path=customXml/itemProps510.xml><?xml version="1.0" encoding="utf-8"?>
<ds:datastoreItem xmlns:ds="http://schemas.openxmlformats.org/officeDocument/2006/customXml" ds:itemID="{1C818BEB-50EB-4387-B317-D547658A0B16}">
  <ds:schemaRefs>
    <ds:schemaRef ds:uri="http://schemas.microsoft.com/VisualStudio/2011/storyboarding/control"/>
  </ds:schemaRefs>
</ds:datastoreItem>
</file>

<file path=customXml/itemProps511.xml><?xml version="1.0" encoding="utf-8"?>
<ds:datastoreItem xmlns:ds="http://schemas.openxmlformats.org/officeDocument/2006/customXml" ds:itemID="{B3AA8D1C-879E-4A00-B1D1-53E2D9907A36}">
  <ds:schemaRefs>
    <ds:schemaRef ds:uri="http://schemas.microsoft.com/VisualStudio/2011/storyboarding/control"/>
  </ds:schemaRefs>
</ds:datastoreItem>
</file>

<file path=customXml/itemProps512.xml><?xml version="1.0" encoding="utf-8"?>
<ds:datastoreItem xmlns:ds="http://schemas.openxmlformats.org/officeDocument/2006/customXml" ds:itemID="{5CE13662-368B-47FE-B6D8-A66F04EC9597}">
  <ds:schemaRefs>
    <ds:schemaRef ds:uri="http://schemas.microsoft.com/VisualStudio/2011/storyboarding/control"/>
  </ds:schemaRefs>
</ds:datastoreItem>
</file>

<file path=customXml/itemProps513.xml><?xml version="1.0" encoding="utf-8"?>
<ds:datastoreItem xmlns:ds="http://schemas.openxmlformats.org/officeDocument/2006/customXml" ds:itemID="{91FF17F5-69C9-4FE7-99BC-17411EAAF2D9}">
  <ds:schemaRefs>
    <ds:schemaRef ds:uri="http://schemas.microsoft.com/VisualStudio/2011/storyboarding/control"/>
  </ds:schemaRefs>
</ds:datastoreItem>
</file>

<file path=customXml/itemProps514.xml><?xml version="1.0" encoding="utf-8"?>
<ds:datastoreItem xmlns:ds="http://schemas.openxmlformats.org/officeDocument/2006/customXml" ds:itemID="{A989728E-4BFE-48F2-90B8-12CB4FF4C373}">
  <ds:schemaRefs>
    <ds:schemaRef ds:uri="http://schemas.microsoft.com/VisualStudio/2011/storyboarding/control"/>
  </ds:schemaRefs>
</ds:datastoreItem>
</file>

<file path=customXml/itemProps515.xml><?xml version="1.0" encoding="utf-8"?>
<ds:datastoreItem xmlns:ds="http://schemas.openxmlformats.org/officeDocument/2006/customXml" ds:itemID="{60A5CB45-AE60-42E1-9CD8-EC72DB7F8C63}">
  <ds:schemaRefs>
    <ds:schemaRef ds:uri="http://schemas.microsoft.com/VisualStudio/2011/storyboarding/control"/>
  </ds:schemaRefs>
</ds:datastoreItem>
</file>

<file path=customXml/itemProps516.xml><?xml version="1.0" encoding="utf-8"?>
<ds:datastoreItem xmlns:ds="http://schemas.openxmlformats.org/officeDocument/2006/customXml" ds:itemID="{6E3BBD8F-E760-453C-A60D-5832560CC995}">
  <ds:schemaRefs>
    <ds:schemaRef ds:uri="http://schemas.microsoft.com/VisualStudio/2011/storyboarding/control"/>
  </ds:schemaRefs>
</ds:datastoreItem>
</file>

<file path=customXml/itemProps517.xml><?xml version="1.0" encoding="utf-8"?>
<ds:datastoreItem xmlns:ds="http://schemas.openxmlformats.org/officeDocument/2006/customXml" ds:itemID="{289F28A5-050A-4B7C-8CA8-F043F997419E}">
  <ds:schemaRefs>
    <ds:schemaRef ds:uri="http://schemas.microsoft.com/VisualStudio/2011/storyboarding/control"/>
  </ds:schemaRefs>
</ds:datastoreItem>
</file>

<file path=customXml/itemProps518.xml><?xml version="1.0" encoding="utf-8"?>
<ds:datastoreItem xmlns:ds="http://schemas.openxmlformats.org/officeDocument/2006/customXml" ds:itemID="{AF18BE42-C424-44E5-9729-7B074BFA752E}">
  <ds:schemaRefs>
    <ds:schemaRef ds:uri="http://schemas.microsoft.com/VisualStudio/2011/storyboarding/control"/>
  </ds:schemaRefs>
</ds:datastoreItem>
</file>

<file path=customXml/itemProps519.xml><?xml version="1.0" encoding="utf-8"?>
<ds:datastoreItem xmlns:ds="http://schemas.openxmlformats.org/officeDocument/2006/customXml" ds:itemID="{26534516-7DB4-4745-BEF9-E52C2F4EAE1F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8E4C5CA4-8224-4461-98FA-3BE495EC5A90}">
  <ds:schemaRefs>
    <ds:schemaRef ds:uri="http://schemas.microsoft.com/VisualStudio/2011/storyboarding/control"/>
  </ds:schemaRefs>
</ds:datastoreItem>
</file>

<file path=customXml/itemProps520.xml><?xml version="1.0" encoding="utf-8"?>
<ds:datastoreItem xmlns:ds="http://schemas.openxmlformats.org/officeDocument/2006/customXml" ds:itemID="{43AD5FC0-453F-45CA-BD4C-F6887BBC8BD6}">
  <ds:schemaRefs>
    <ds:schemaRef ds:uri="http://schemas.microsoft.com/VisualStudio/2011/storyboarding/control"/>
  </ds:schemaRefs>
</ds:datastoreItem>
</file>

<file path=customXml/itemProps521.xml><?xml version="1.0" encoding="utf-8"?>
<ds:datastoreItem xmlns:ds="http://schemas.openxmlformats.org/officeDocument/2006/customXml" ds:itemID="{66B1ABCB-46FF-4F3C-90CC-8EEE3DE58443}">
  <ds:schemaRefs>
    <ds:schemaRef ds:uri="http://schemas.microsoft.com/VisualStudio/2011/storyboarding/control"/>
  </ds:schemaRefs>
</ds:datastoreItem>
</file>

<file path=customXml/itemProps522.xml><?xml version="1.0" encoding="utf-8"?>
<ds:datastoreItem xmlns:ds="http://schemas.openxmlformats.org/officeDocument/2006/customXml" ds:itemID="{745EAD36-29AF-42C4-B936-DA46D04C66AE}">
  <ds:schemaRefs>
    <ds:schemaRef ds:uri="http://schemas.microsoft.com/VisualStudio/2011/storyboarding/control"/>
  </ds:schemaRefs>
</ds:datastoreItem>
</file>

<file path=customXml/itemProps523.xml><?xml version="1.0" encoding="utf-8"?>
<ds:datastoreItem xmlns:ds="http://schemas.openxmlformats.org/officeDocument/2006/customXml" ds:itemID="{9D9F5F41-9FF9-4AB8-B67D-27FB12F9A8AC}">
  <ds:schemaRefs>
    <ds:schemaRef ds:uri="http://schemas.microsoft.com/VisualStudio/2011/storyboarding/control"/>
  </ds:schemaRefs>
</ds:datastoreItem>
</file>

<file path=customXml/itemProps524.xml><?xml version="1.0" encoding="utf-8"?>
<ds:datastoreItem xmlns:ds="http://schemas.openxmlformats.org/officeDocument/2006/customXml" ds:itemID="{DCA7DBC9-E7E7-45F7-96F6-0FE75525CEC3}">
  <ds:schemaRefs>
    <ds:schemaRef ds:uri="http://schemas.microsoft.com/VisualStudio/2011/storyboarding/control"/>
  </ds:schemaRefs>
</ds:datastoreItem>
</file>

<file path=customXml/itemProps525.xml><?xml version="1.0" encoding="utf-8"?>
<ds:datastoreItem xmlns:ds="http://schemas.openxmlformats.org/officeDocument/2006/customXml" ds:itemID="{0C7D1281-B81F-4582-9FDE-8A2A1E825935}">
  <ds:schemaRefs>
    <ds:schemaRef ds:uri="http://schemas.microsoft.com/VisualStudio/2011/storyboarding/control"/>
  </ds:schemaRefs>
</ds:datastoreItem>
</file>

<file path=customXml/itemProps526.xml><?xml version="1.0" encoding="utf-8"?>
<ds:datastoreItem xmlns:ds="http://schemas.openxmlformats.org/officeDocument/2006/customXml" ds:itemID="{1D1A0EE7-7A9A-4FC7-8FBC-1B213AAD760E}">
  <ds:schemaRefs>
    <ds:schemaRef ds:uri="http://schemas.microsoft.com/VisualStudio/2011/storyboarding/control"/>
  </ds:schemaRefs>
</ds:datastoreItem>
</file>

<file path=customXml/itemProps527.xml><?xml version="1.0" encoding="utf-8"?>
<ds:datastoreItem xmlns:ds="http://schemas.openxmlformats.org/officeDocument/2006/customXml" ds:itemID="{65E4132E-1C33-4DAC-9E34-57F0634935CB}">
  <ds:schemaRefs>
    <ds:schemaRef ds:uri="http://schemas.microsoft.com/VisualStudio/2011/storyboarding/control"/>
  </ds:schemaRefs>
</ds:datastoreItem>
</file>

<file path=customXml/itemProps528.xml><?xml version="1.0" encoding="utf-8"?>
<ds:datastoreItem xmlns:ds="http://schemas.openxmlformats.org/officeDocument/2006/customXml" ds:itemID="{7C1EB23C-19B9-423D-AE88-C2C86FB6B610}">
  <ds:schemaRefs>
    <ds:schemaRef ds:uri="http://schemas.microsoft.com/VisualStudio/2011/storyboarding/control"/>
  </ds:schemaRefs>
</ds:datastoreItem>
</file>

<file path=customXml/itemProps529.xml><?xml version="1.0" encoding="utf-8"?>
<ds:datastoreItem xmlns:ds="http://schemas.openxmlformats.org/officeDocument/2006/customXml" ds:itemID="{32C61691-CB5A-42C5-82F7-6A06AAA7545D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9E2C5E96-ABF9-415E-B51D-6AE12A33E9ED}">
  <ds:schemaRefs>
    <ds:schemaRef ds:uri="http://schemas.microsoft.com/VisualStudio/2011/storyboarding/control"/>
  </ds:schemaRefs>
</ds:datastoreItem>
</file>

<file path=customXml/itemProps530.xml><?xml version="1.0" encoding="utf-8"?>
<ds:datastoreItem xmlns:ds="http://schemas.openxmlformats.org/officeDocument/2006/customXml" ds:itemID="{48CEF4DB-E83F-4BF7-A341-9426FF908124}">
  <ds:schemaRefs>
    <ds:schemaRef ds:uri="http://schemas.microsoft.com/VisualStudio/2011/storyboarding/control"/>
  </ds:schemaRefs>
</ds:datastoreItem>
</file>

<file path=customXml/itemProps531.xml><?xml version="1.0" encoding="utf-8"?>
<ds:datastoreItem xmlns:ds="http://schemas.openxmlformats.org/officeDocument/2006/customXml" ds:itemID="{FACAAC21-E798-4AD0-A6A3-34E67B913D85}">
  <ds:schemaRefs>
    <ds:schemaRef ds:uri="http://schemas.microsoft.com/VisualStudio/2011/storyboarding/control"/>
  </ds:schemaRefs>
</ds:datastoreItem>
</file>

<file path=customXml/itemProps532.xml><?xml version="1.0" encoding="utf-8"?>
<ds:datastoreItem xmlns:ds="http://schemas.openxmlformats.org/officeDocument/2006/customXml" ds:itemID="{4BA890B6-3F83-4654-BD8C-4AA7679C36FA}">
  <ds:schemaRefs>
    <ds:schemaRef ds:uri="http://schemas.microsoft.com/VisualStudio/2011/storyboarding/control"/>
  </ds:schemaRefs>
</ds:datastoreItem>
</file>

<file path=customXml/itemProps533.xml><?xml version="1.0" encoding="utf-8"?>
<ds:datastoreItem xmlns:ds="http://schemas.openxmlformats.org/officeDocument/2006/customXml" ds:itemID="{ED0FD216-8BFB-4EEA-8FE0-7EB3F472BBC4}">
  <ds:schemaRefs>
    <ds:schemaRef ds:uri="http://schemas.microsoft.com/VisualStudio/2011/storyboarding/control"/>
  </ds:schemaRefs>
</ds:datastoreItem>
</file>

<file path=customXml/itemProps534.xml><?xml version="1.0" encoding="utf-8"?>
<ds:datastoreItem xmlns:ds="http://schemas.openxmlformats.org/officeDocument/2006/customXml" ds:itemID="{CE5F796C-1B15-4955-82E0-926F6326F48E}">
  <ds:schemaRefs>
    <ds:schemaRef ds:uri="http://schemas.microsoft.com/VisualStudio/2011/storyboarding/control"/>
  </ds:schemaRefs>
</ds:datastoreItem>
</file>

<file path=customXml/itemProps535.xml><?xml version="1.0" encoding="utf-8"?>
<ds:datastoreItem xmlns:ds="http://schemas.openxmlformats.org/officeDocument/2006/customXml" ds:itemID="{6DF9978C-7422-49A5-B15A-BBB6C6B3012B}">
  <ds:schemaRefs>
    <ds:schemaRef ds:uri="http://schemas.microsoft.com/VisualStudio/2011/storyboarding/control"/>
  </ds:schemaRefs>
</ds:datastoreItem>
</file>

<file path=customXml/itemProps536.xml><?xml version="1.0" encoding="utf-8"?>
<ds:datastoreItem xmlns:ds="http://schemas.openxmlformats.org/officeDocument/2006/customXml" ds:itemID="{E1B41B76-6F78-44DC-99A8-DFD2C2A83E34}">
  <ds:schemaRefs>
    <ds:schemaRef ds:uri="http://schemas.microsoft.com/VisualStudio/2011/storyboarding/control"/>
  </ds:schemaRefs>
</ds:datastoreItem>
</file>

<file path=customXml/itemProps537.xml><?xml version="1.0" encoding="utf-8"?>
<ds:datastoreItem xmlns:ds="http://schemas.openxmlformats.org/officeDocument/2006/customXml" ds:itemID="{D039E4E3-AEBF-4EDA-AD13-36DB27454019}">
  <ds:schemaRefs>
    <ds:schemaRef ds:uri="http://schemas.microsoft.com/VisualStudio/2011/storyboarding/control"/>
  </ds:schemaRefs>
</ds:datastoreItem>
</file>

<file path=customXml/itemProps538.xml><?xml version="1.0" encoding="utf-8"?>
<ds:datastoreItem xmlns:ds="http://schemas.openxmlformats.org/officeDocument/2006/customXml" ds:itemID="{4FFE6B3D-D856-4418-B796-A538FE340617}">
  <ds:schemaRefs>
    <ds:schemaRef ds:uri="http://schemas.microsoft.com/VisualStudio/2011/storyboarding/control"/>
  </ds:schemaRefs>
</ds:datastoreItem>
</file>

<file path=customXml/itemProps539.xml><?xml version="1.0" encoding="utf-8"?>
<ds:datastoreItem xmlns:ds="http://schemas.openxmlformats.org/officeDocument/2006/customXml" ds:itemID="{3B223276-4CA7-4A94-87BB-67F3A4D0FB1F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8D9C7D10-83AA-47CC-A250-0EB42588627D}">
  <ds:schemaRefs>
    <ds:schemaRef ds:uri="http://schemas.microsoft.com/VisualStudio/2011/storyboarding/control"/>
  </ds:schemaRefs>
</ds:datastoreItem>
</file>

<file path=customXml/itemProps540.xml><?xml version="1.0" encoding="utf-8"?>
<ds:datastoreItem xmlns:ds="http://schemas.openxmlformats.org/officeDocument/2006/customXml" ds:itemID="{14DDC017-448A-4C23-B3FA-E327AFAE2071}">
  <ds:schemaRefs>
    <ds:schemaRef ds:uri="http://schemas.microsoft.com/VisualStudio/2011/storyboarding/control"/>
  </ds:schemaRefs>
</ds:datastoreItem>
</file>

<file path=customXml/itemProps541.xml><?xml version="1.0" encoding="utf-8"?>
<ds:datastoreItem xmlns:ds="http://schemas.openxmlformats.org/officeDocument/2006/customXml" ds:itemID="{CE88EA75-FE31-4E0B-AFE9-539D8D23ED5C}">
  <ds:schemaRefs>
    <ds:schemaRef ds:uri="http://schemas.microsoft.com/VisualStudio/2011/storyboarding/control"/>
  </ds:schemaRefs>
</ds:datastoreItem>
</file>

<file path=customXml/itemProps542.xml><?xml version="1.0" encoding="utf-8"?>
<ds:datastoreItem xmlns:ds="http://schemas.openxmlformats.org/officeDocument/2006/customXml" ds:itemID="{7E917907-9CE9-4219-AB75-C4A9D73E78E9}">
  <ds:schemaRefs>
    <ds:schemaRef ds:uri="http://schemas.microsoft.com/VisualStudio/2011/storyboarding/control"/>
  </ds:schemaRefs>
</ds:datastoreItem>
</file>

<file path=customXml/itemProps543.xml><?xml version="1.0" encoding="utf-8"?>
<ds:datastoreItem xmlns:ds="http://schemas.openxmlformats.org/officeDocument/2006/customXml" ds:itemID="{028DC586-5E5E-464B-BB1E-AC418E1FD3E7}">
  <ds:schemaRefs>
    <ds:schemaRef ds:uri="http://schemas.microsoft.com/VisualStudio/2011/storyboarding/control"/>
  </ds:schemaRefs>
</ds:datastoreItem>
</file>

<file path=customXml/itemProps544.xml><?xml version="1.0" encoding="utf-8"?>
<ds:datastoreItem xmlns:ds="http://schemas.openxmlformats.org/officeDocument/2006/customXml" ds:itemID="{5A22BF7F-4CB6-4E83-8CEA-EED580AAE317}">
  <ds:schemaRefs>
    <ds:schemaRef ds:uri="http://schemas.microsoft.com/VisualStudio/2011/storyboarding/control"/>
  </ds:schemaRefs>
</ds:datastoreItem>
</file>

<file path=customXml/itemProps545.xml><?xml version="1.0" encoding="utf-8"?>
<ds:datastoreItem xmlns:ds="http://schemas.openxmlformats.org/officeDocument/2006/customXml" ds:itemID="{47125646-9999-4CAA-8BA7-7D0ED395053D}">
  <ds:schemaRefs>
    <ds:schemaRef ds:uri="http://schemas.microsoft.com/VisualStudio/2011/storyboarding/control"/>
  </ds:schemaRefs>
</ds:datastoreItem>
</file>

<file path=customXml/itemProps546.xml><?xml version="1.0" encoding="utf-8"?>
<ds:datastoreItem xmlns:ds="http://schemas.openxmlformats.org/officeDocument/2006/customXml" ds:itemID="{A13E1685-1A46-447C-BD01-7C284D849116}">
  <ds:schemaRefs>
    <ds:schemaRef ds:uri="http://schemas.microsoft.com/VisualStudio/2011/storyboarding/control"/>
  </ds:schemaRefs>
</ds:datastoreItem>
</file>

<file path=customXml/itemProps547.xml><?xml version="1.0" encoding="utf-8"?>
<ds:datastoreItem xmlns:ds="http://schemas.openxmlformats.org/officeDocument/2006/customXml" ds:itemID="{0986072F-F1A1-424C-9411-CCDF3E203BF5}">
  <ds:schemaRefs>
    <ds:schemaRef ds:uri="http://schemas.microsoft.com/VisualStudio/2011/storyboarding/control"/>
  </ds:schemaRefs>
</ds:datastoreItem>
</file>

<file path=customXml/itemProps548.xml><?xml version="1.0" encoding="utf-8"?>
<ds:datastoreItem xmlns:ds="http://schemas.openxmlformats.org/officeDocument/2006/customXml" ds:itemID="{3F70A38D-F53E-45AA-A829-E8C3C98C2429}">
  <ds:schemaRefs>
    <ds:schemaRef ds:uri="http://schemas.microsoft.com/VisualStudio/2011/storyboarding/control"/>
  </ds:schemaRefs>
</ds:datastoreItem>
</file>

<file path=customXml/itemProps549.xml><?xml version="1.0" encoding="utf-8"?>
<ds:datastoreItem xmlns:ds="http://schemas.openxmlformats.org/officeDocument/2006/customXml" ds:itemID="{47E8214B-9642-4B7F-B8A1-69AF52E0EC73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26FD11A2-7F2A-449D-8024-55BC19474CD6}">
  <ds:schemaRefs>
    <ds:schemaRef ds:uri="http://schemas.microsoft.com/VisualStudio/2011/storyboarding/control"/>
  </ds:schemaRefs>
</ds:datastoreItem>
</file>

<file path=customXml/itemProps550.xml><?xml version="1.0" encoding="utf-8"?>
<ds:datastoreItem xmlns:ds="http://schemas.openxmlformats.org/officeDocument/2006/customXml" ds:itemID="{C79DD15D-72AF-4765-AE9D-26CF4B1C6424}">
  <ds:schemaRefs>
    <ds:schemaRef ds:uri="http://schemas.microsoft.com/VisualStudio/2011/storyboarding/control"/>
  </ds:schemaRefs>
</ds:datastoreItem>
</file>

<file path=customXml/itemProps551.xml><?xml version="1.0" encoding="utf-8"?>
<ds:datastoreItem xmlns:ds="http://schemas.openxmlformats.org/officeDocument/2006/customXml" ds:itemID="{E19953C2-8679-43E9-914F-752690720109}">
  <ds:schemaRefs>
    <ds:schemaRef ds:uri="http://schemas.microsoft.com/VisualStudio/2011/storyboarding/control"/>
  </ds:schemaRefs>
</ds:datastoreItem>
</file>

<file path=customXml/itemProps552.xml><?xml version="1.0" encoding="utf-8"?>
<ds:datastoreItem xmlns:ds="http://schemas.openxmlformats.org/officeDocument/2006/customXml" ds:itemID="{9EDADABC-AC16-45F4-A687-43DDB3442AE6}">
  <ds:schemaRefs>
    <ds:schemaRef ds:uri="http://schemas.microsoft.com/VisualStudio/2011/storyboarding/control"/>
  </ds:schemaRefs>
</ds:datastoreItem>
</file>

<file path=customXml/itemProps553.xml><?xml version="1.0" encoding="utf-8"?>
<ds:datastoreItem xmlns:ds="http://schemas.openxmlformats.org/officeDocument/2006/customXml" ds:itemID="{1E43066F-C20C-42D3-9D19-BCCA163CFA25}">
  <ds:schemaRefs>
    <ds:schemaRef ds:uri="http://schemas.microsoft.com/VisualStudio/2011/storyboarding/control"/>
  </ds:schemaRefs>
</ds:datastoreItem>
</file>

<file path=customXml/itemProps554.xml><?xml version="1.0" encoding="utf-8"?>
<ds:datastoreItem xmlns:ds="http://schemas.openxmlformats.org/officeDocument/2006/customXml" ds:itemID="{ACCDB53C-E949-4571-A859-91EB676867F8}">
  <ds:schemaRefs>
    <ds:schemaRef ds:uri="http://schemas.microsoft.com/VisualStudio/2011/storyboarding/control"/>
  </ds:schemaRefs>
</ds:datastoreItem>
</file>

<file path=customXml/itemProps555.xml><?xml version="1.0" encoding="utf-8"?>
<ds:datastoreItem xmlns:ds="http://schemas.openxmlformats.org/officeDocument/2006/customXml" ds:itemID="{48109823-FE19-4528-926F-7FE2DF208661}">
  <ds:schemaRefs>
    <ds:schemaRef ds:uri="http://schemas.microsoft.com/VisualStudio/2011/storyboarding/control"/>
  </ds:schemaRefs>
</ds:datastoreItem>
</file>

<file path=customXml/itemProps556.xml><?xml version="1.0" encoding="utf-8"?>
<ds:datastoreItem xmlns:ds="http://schemas.openxmlformats.org/officeDocument/2006/customXml" ds:itemID="{B3D6057E-7DD8-4F98-8613-3CCC9CF41AB0}">
  <ds:schemaRefs>
    <ds:schemaRef ds:uri="http://schemas.microsoft.com/VisualStudio/2011/storyboarding/control"/>
  </ds:schemaRefs>
</ds:datastoreItem>
</file>

<file path=customXml/itemProps557.xml><?xml version="1.0" encoding="utf-8"?>
<ds:datastoreItem xmlns:ds="http://schemas.openxmlformats.org/officeDocument/2006/customXml" ds:itemID="{C7EEB86E-B8CA-495F-AC06-AA7EE95497B4}">
  <ds:schemaRefs>
    <ds:schemaRef ds:uri="http://schemas.microsoft.com/VisualStudio/2011/storyboarding/control"/>
  </ds:schemaRefs>
</ds:datastoreItem>
</file>

<file path=customXml/itemProps558.xml><?xml version="1.0" encoding="utf-8"?>
<ds:datastoreItem xmlns:ds="http://schemas.openxmlformats.org/officeDocument/2006/customXml" ds:itemID="{CB556A38-3421-4E6B-8266-61081295CB28}">
  <ds:schemaRefs>
    <ds:schemaRef ds:uri="http://schemas.microsoft.com/VisualStudio/2011/storyboarding/control"/>
  </ds:schemaRefs>
</ds:datastoreItem>
</file>

<file path=customXml/itemProps559.xml><?xml version="1.0" encoding="utf-8"?>
<ds:datastoreItem xmlns:ds="http://schemas.openxmlformats.org/officeDocument/2006/customXml" ds:itemID="{2F379AC5-CBDA-4181-AFB3-62216D2C08F6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0F6BA6D7-5321-44A9-BE17-2AE032E231D2}">
  <ds:schemaRefs>
    <ds:schemaRef ds:uri="http://schemas.microsoft.com/VisualStudio/2011/storyboarding/control"/>
  </ds:schemaRefs>
</ds:datastoreItem>
</file>

<file path=customXml/itemProps560.xml><?xml version="1.0" encoding="utf-8"?>
<ds:datastoreItem xmlns:ds="http://schemas.openxmlformats.org/officeDocument/2006/customXml" ds:itemID="{A1C9446F-E344-415A-BDF0-A7CD8EE55308}">
  <ds:schemaRefs>
    <ds:schemaRef ds:uri="http://schemas.microsoft.com/VisualStudio/2011/storyboarding/control"/>
  </ds:schemaRefs>
</ds:datastoreItem>
</file>

<file path=customXml/itemProps561.xml><?xml version="1.0" encoding="utf-8"?>
<ds:datastoreItem xmlns:ds="http://schemas.openxmlformats.org/officeDocument/2006/customXml" ds:itemID="{45DE4CDC-96B7-4C68-A493-CAE457F14EF5}">
  <ds:schemaRefs>
    <ds:schemaRef ds:uri="http://schemas.microsoft.com/VisualStudio/2011/storyboarding/control"/>
  </ds:schemaRefs>
</ds:datastoreItem>
</file>

<file path=customXml/itemProps562.xml><?xml version="1.0" encoding="utf-8"?>
<ds:datastoreItem xmlns:ds="http://schemas.openxmlformats.org/officeDocument/2006/customXml" ds:itemID="{633D26E3-6AFA-4B9F-88F1-306EFE29EE45}">
  <ds:schemaRefs>
    <ds:schemaRef ds:uri="http://schemas.microsoft.com/VisualStudio/2011/storyboarding/control"/>
  </ds:schemaRefs>
</ds:datastoreItem>
</file>

<file path=customXml/itemProps563.xml><?xml version="1.0" encoding="utf-8"?>
<ds:datastoreItem xmlns:ds="http://schemas.openxmlformats.org/officeDocument/2006/customXml" ds:itemID="{C0E1B5B0-3CFE-4ACD-85BC-EEFBE237001A}">
  <ds:schemaRefs>
    <ds:schemaRef ds:uri="http://schemas.microsoft.com/VisualStudio/2011/storyboarding/control"/>
  </ds:schemaRefs>
</ds:datastoreItem>
</file>

<file path=customXml/itemProps564.xml><?xml version="1.0" encoding="utf-8"?>
<ds:datastoreItem xmlns:ds="http://schemas.openxmlformats.org/officeDocument/2006/customXml" ds:itemID="{F729D97B-3A89-4E6C-9E51-670D7242E4FD}">
  <ds:schemaRefs>
    <ds:schemaRef ds:uri="http://schemas.microsoft.com/VisualStudio/2011/storyboarding/control"/>
  </ds:schemaRefs>
</ds:datastoreItem>
</file>

<file path=customXml/itemProps565.xml><?xml version="1.0" encoding="utf-8"?>
<ds:datastoreItem xmlns:ds="http://schemas.openxmlformats.org/officeDocument/2006/customXml" ds:itemID="{AA756645-9A2D-4690-9EFF-792E1FD1B445}">
  <ds:schemaRefs>
    <ds:schemaRef ds:uri="http://schemas.microsoft.com/VisualStudio/2011/storyboarding/control"/>
  </ds:schemaRefs>
</ds:datastoreItem>
</file>

<file path=customXml/itemProps566.xml><?xml version="1.0" encoding="utf-8"?>
<ds:datastoreItem xmlns:ds="http://schemas.openxmlformats.org/officeDocument/2006/customXml" ds:itemID="{9C25CDBD-E287-472B-B4CC-0D0E5BDE942A}">
  <ds:schemaRefs>
    <ds:schemaRef ds:uri="http://schemas.microsoft.com/VisualStudio/2011/storyboarding/control"/>
  </ds:schemaRefs>
</ds:datastoreItem>
</file>

<file path=customXml/itemProps567.xml><?xml version="1.0" encoding="utf-8"?>
<ds:datastoreItem xmlns:ds="http://schemas.openxmlformats.org/officeDocument/2006/customXml" ds:itemID="{3AB86A25-3E67-49CC-9002-0BE79D59375F}">
  <ds:schemaRefs>
    <ds:schemaRef ds:uri="http://schemas.microsoft.com/VisualStudio/2011/storyboarding/control"/>
  </ds:schemaRefs>
</ds:datastoreItem>
</file>

<file path=customXml/itemProps568.xml><?xml version="1.0" encoding="utf-8"?>
<ds:datastoreItem xmlns:ds="http://schemas.openxmlformats.org/officeDocument/2006/customXml" ds:itemID="{C321FA34-CDF0-4880-84DB-48187A264D4B}">
  <ds:schemaRefs>
    <ds:schemaRef ds:uri="http://schemas.microsoft.com/VisualStudio/2011/storyboarding/control"/>
  </ds:schemaRefs>
</ds:datastoreItem>
</file>

<file path=customXml/itemProps569.xml><?xml version="1.0" encoding="utf-8"?>
<ds:datastoreItem xmlns:ds="http://schemas.openxmlformats.org/officeDocument/2006/customXml" ds:itemID="{BA5FB4B6-8544-454E-A35E-3AE2A3F62CDE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5FB85008-8842-4E48-8CCA-A2A1855C73D0}">
  <ds:schemaRefs>
    <ds:schemaRef ds:uri="http://schemas.microsoft.com/VisualStudio/2011/storyboarding/control"/>
  </ds:schemaRefs>
</ds:datastoreItem>
</file>

<file path=customXml/itemProps570.xml><?xml version="1.0" encoding="utf-8"?>
<ds:datastoreItem xmlns:ds="http://schemas.openxmlformats.org/officeDocument/2006/customXml" ds:itemID="{F7187F23-9FC4-4042-B72F-A3F03182D762}">
  <ds:schemaRefs>
    <ds:schemaRef ds:uri="http://schemas.microsoft.com/VisualStudio/2011/storyboarding/control"/>
  </ds:schemaRefs>
</ds:datastoreItem>
</file>

<file path=customXml/itemProps571.xml><?xml version="1.0" encoding="utf-8"?>
<ds:datastoreItem xmlns:ds="http://schemas.openxmlformats.org/officeDocument/2006/customXml" ds:itemID="{71418831-A085-4A3D-B0F7-B1C887CCD235}">
  <ds:schemaRefs>
    <ds:schemaRef ds:uri="http://schemas.microsoft.com/VisualStudio/2011/storyboarding/control"/>
  </ds:schemaRefs>
</ds:datastoreItem>
</file>

<file path=customXml/itemProps572.xml><?xml version="1.0" encoding="utf-8"?>
<ds:datastoreItem xmlns:ds="http://schemas.openxmlformats.org/officeDocument/2006/customXml" ds:itemID="{ECD73F77-92DD-4C21-92E5-429F75002F17}">
  <ds:schemaRefs>
    <ds:schemaRef ds:uri="http://schemas.microsoft.com/VisualStudio/2011/storyboarding/control"/>
  </ds:schemaRefs>
</ds:datastoreItem>
</file>

<file path=customXml/itemProps573.xml><?xml version="1.0" encoding="utf-8"?>
<ds:datastoreItem xmlns:ds="http://schemas.openxmlformats.org/officeDocument/2006/customXml" ds:itemID="{5CDB6436-8379-4759-B3D5-EBFC26E85597}">
  <ds:schemaRefs>
    <ds:schemaRef ds:uri="http://schemas.microsoft.com/VisualStudio/2011/storyboarding/control"/>
  </ds:schemaRefs>
</ds:datastoreItem>
</file>

<file path=customXml/itemProps574.xml><?xml version="1.0" encoding="utf-8"?>
<ds:datastoreItem xmlns:ds="http://schemas.openxmlformats.org/officeDocument/2006/customXml" ds:itemID="{FA981B17-380D-4E17-815C-AE2579D7C8E8}">
  <ds:schemaRefs>
    <ds:schemaRef ds:uri="http://schemas.microsoft.com/VisualStudio/2011/storyboarding/control"/>
  </ds:schemaRefs>
</ds:datastoreItem>
</file>

<file path=customXml/itemProps575.xml><?xml version="1.0" encoding="utf-8"?>
<ds:datastoreItem xmlns:ds="http://schemas.openxmlformats.org/officeDocument/2006/customXml" ds:itemID="{C16A9BE3-E16F-43F8-8763-1382FBCC0DD6}">
  <ds:schemaRefs>
    <ds:schemaRef ds:uri="http://schemas.microsoft.com/VisualStudio/2011/storyboarding/control"/>
  </ds:schemaRefs>
</ds:datastoreItem>
</file>

<file path=customXml/itemProps576.xml><?xml version="1.0" encoding="utf-8"?>
<ds:datastoreItem xmlns:ds="http://schemas.openxmlformats.org/officeDocument/2006/customXml" ds:itemID="{CEB28D07-A2C6-49B0-8F97-CA7C28B8E1E6}">
  <ds:schemaRefs>
    <ds:schemaRef ds:uri="http://schemas.microsoft.com/VisualStudio/2011/storyboarding/control"/>
  </ds:schemaRefs>
</ds:datastoreItem>
</file>

<file path=customXml/itemProps577.xml><?xml version="1.0" encoding="utf-8"?>
<ds:datastoreItem xmlns:ds="http://schemas.openxmlformats.org/officeDocument/2006/customXml" ds:itemID="{9A65CE49-75F6-4016-9521-EE6709CEC51C}">
  <ds:schemaRefs>
    <ds:schemaRef ds:uri="http://schemas.microsoft.com/VisualStudio/2011/storyboarding/control"/>
  </ds:schemaRefs>
</ds:datastoreItem>
</file>

<file path=customXml/itemProps578.xml><?xml version="1.0" encoding="utf-8"?>
<ds:datastoreItem xmlns:ds="http://schemas.openxmlformats.org/officeDocument/2006/customXml" ds:itemID="{A15A6815-3B1C-4DB1-BE3C-0D86E85E7063}">
  <ds:schemaRefs>
    <ds:schemaRef ds:uri="http://schemas.microsoft.com/VisualStudio/2011/storyboarding/control"/>
  </ds:schemaRefs>
</ds:datastoreItem>
</file>

<file path=customXml/itemProps579.xml><?xml version="1.0" encoding="utf-8"?>
<ds:datastoreItem xmlns:ds="http://schemas.openxmlformats.org/officeDocument/2006/customXml" ds:itemID="{098CDDBC-4BC1-4E85-8987-54398B0B0640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F63C66B9-7A52-4991-B896-A74113346AA6}">
  <ds:schemaRefs>
    <ds:schemaRef ds:uri="http://schemas.microsoft.com/VisualStudio/2011/storyboarding/control"/>
  </ds:schemaRefs>
</ds:datastoreItem>
</file>

<file path=customXml/itemProps580.xml><?xml version="1.0" encoding="utf-8"?>
<ds:datastoreItem xmlns:ds="http://schemas.openxmlformats.org/officeDocument/2006/customXml" ds:itemID="{488D5991-6A7B-48DD-BD93-89DA22C09D2B}">
  <ds:schemaRefs>
    <ds:schemaRef ds:uri="http://schemas.microsoft.com/VisualStudio/2011/storyboarding/control"/>
  </ds:schemaRefs>
</ds:datastoreItem>
</file>

<file path=customXml/itemProps581.xml><?xml version="1.0" encoding="utf-8"?>
<ds:datastoreItem xmlns:ds="http://schemas.openxmlformats.org/officeDocument/2006/customXml" ds:itemID="{6D917542-4CB5-4F33-83FB-7158BE7AA367}">
  <ds:schemaRefs>
    <ds:schemaRef ds:uri="http://schemas.microsoft.com/VisualStudio/2011/storyboarding/control"/>
  </ds:schemaRefs>
</ds:datastoreItem>
</file>

<file path=customXml/itemProps582.xml><?xml version="1.0" encoding="utf-8"?>
<ds:datastoreItem xmlns:ds="http://schemas.openxmlformats.org/officeDocument/2006/customXml" ds:itemID="{066B72A9-6778-44B8-9F8D-925F93B5D2D7}">
  <ds:schemaRefs>
    <ds:schemaRef ds:uri="http://schemas.microsoft.com/VisualStudio/2011/storyboarding/control"/>
  </ds:schemaRefs>
</ds:datastoreItem>
</file>

<file path=customXml/itemProps583.xml><?xml version="1.0" encoding="utf-8"?>
<ds:datastoreItem xmlns:ds="http://schemas.openxmlformats.org/officeDocument/2006/customXml" ds:itemID="{E1F468C8-FCB4-4480-BE4A-5F74500E39DA}">
  <ds:schemaRefs>
    <ds:schemaRef ds:uri="http://schemas.microsoft.com/VisualStudio/2011/storyboarding/control"/>
  </ds:schemaRefs>
</ds:datastoreItem>
</file>

<file path=customXml/itemProps584.xml><?xml version="1.0" encoding="utf-8"?>
<ds:datastoreItem xmlns:ds="http://schemas.openxmlformats.org/officeDocument/2006/customXml" ds:itemID="{2C4F205A-05BE-4513-A4F2-C64FAA1ABE09}">
  <ds:schemaRefs>
    <ds:schemaRef ds:uri="http://schemas.microsoft.com/VisualStudio/2011/storyboarding/control"/>
  </ds:schemaRefs>
</ds:datastoreItem>
</file>

<file path=customXml/itemProps585.xml><?xml version="1.0" encoding="utf-8"?>
<ds:datastoreItem xmlns:ds="http://schemas.openxmlformats.org/officeDocument/2006/customXml" ds:itemID="{7BED5AAF-A887-4928-BFF1-AA6F41EAC01E}">
  <ds:schemaRefs>
    <ds:schemaRef ds:uri="http://schemas.microsoft.com/VisualStudio/2011/storyboarding/control"/>
  </ds:schemaRefs>
</ds:datastoreItem>
</file>

<file path=customXml/itemProps586.xml><?xml version="1.0" encoding="utf-8"?>
<ds:datastoreItem xmlns:ds="http://schemas.openxmlformats.org/officeDocument/2006/customXml" ds:itemID="{2AEA7C78-125E-4E36-915C-41873AF89619}">
  <ds:schemaRefs>
    <ds:schemaRef ds:uri="http://schemas.microsoft.com/VisualStudio/2011/storyboarding/control"/>
  </ds:schemaRefs>
</ds:datastoreItem>
</file>

<file path=customXml/itemProps587.xml><?xml version="1.0" encoding="utf-8"?>
<ds:datastoreItem xmlns:ds="http://schemas.openxmlformats.org/officeDocument/2006/customXml" ds:itemID="{96F18B88-1727-4038-AA20-8593A0410E7F}">
  <ds:schemaRefs>
    <ds:schemaRef ds:uri="http://schemas.microsoft.com/VisualStudio/2011/storyboarding/control"/>
  </ds:schemaRefs>
</ds:datastoreItem>
</file>

<file path=customXml/itemProps588.xml><?xml version="1.0" encoding="utf-8"?>
<ds:datastoreItem xmlns:ds="http://schemas.openxmlformats.org/officeDocument/2006/customXml" ds:itemID="{EE5EDE00-5B1D-43A1-A5DE-61B281616AB1}">
  <ds:schemaRefs>
    <ds:schemaRef ds:uri="http://schemas.microsoft.com/VisualStudio/2011/storyboarding/control"/>
  </ds:schemaRefs>
</ds:datastoreItem>
</file>

<file path=customXml/itemProps589.xml><?xml version="1.0" encoding="utf-8"?>
<ds:datastoreItem xmlns:ds="http://schemas.openxmlformats.org/officeDocument/2006/customXml" ds:itemID="{46ABD5BB-C1B1-4B95-927F-15297439C6D9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5808EC5B-F1F1-4BBE-9DBB-6C2ADA4F13A8}">
  <ds:schemaRefs>
    <ds:schemaRef ds:uri="http://schemas.microsoft.com/VisualStudio/2011/storyboarding/control"/>
  </ds:schemaRefs>
</ds:datastoreItem>
</file>

<file path=customXml/itemProps590.xml><?xml version="1.0" encoding="utf-8"?>
<ds:datastoreItem xmlns:ds="http://schemas.openxmlformats.org/officeDocument/2006/customXml" ds:itemID="{C3CD111F-B841-4B73-880F-BA0138876569}">
  <ds:schemaRefs>
    <ds:schemaRef ds:uri="http://schemas.microsoft.com/VisualStudio/2011/storyboarding/control"/>
  </ds:schemaRefs>
</ds:datastoreItem>
</file>

<file path=customXml/itemProps591.xml><?xml version="1.0" encoding="utf-8"?>
<ds:datastoreItem xmlns:ds="http://schemas.openxmlformats.org/officeDocument/2006/customXml" ds:itemID="{85E3A8D9-D7EE-42F7-BAE9-D4C06D295C78}">
  <ds:schemaRefs>
    <ds:schemaRef ds:uri="http://schemas.microsoft.com/VisualStudio/2011/storyboarding/control"/>
  </ds:schemaRefs>
</ds:datastoreItem>
</file>

<file path=customXml/itemProps592.xml><?xml version="1.0" encoding="utf-8"?>
<ds:datastoreItem xmlns:ds="http://schemas.openxmlformats.org/officeDocument/2006/customXml" ds:itemID="{C3607182-44E8-499F-92D7-6C262A790A58}">
  <ds:schemaRefs>
    <ds:schemaRef ds:uri="http://schemas.microsoft.com/VisualStudio/2011/storyboarding/control"/>
  </ds:schemaRefs>
</ds:datastoreItem>
</file>

<file path=customXml/itemProps593.xml><?xml version="1.0" encoding="utf-8"?>
<ds:datastoreItem xmlns:ds="http://schemas.openxmlformats.org/officeDocument/2006/customXml" ds:itemID="{CA0BFCDC-CA14-4412-ACD5-B19572428A30}">
  <ds:schemaRefs>
    <ds:schemaRef ds:uri="http://schemas.microsoft.com/VisualStudio/2011/storyboarding/control"/>
  </ds:schemaRefs>
</ds:datastoreItem>
</file>

<file path=customXml/itemProps594.xml><?xml version="1.0" encoding="utf-8"?>
<ds:datastoreItem xmlns:ds="http://schemas.openxmlformats.org/officeDocument/2006/customXml" ds:itemID="{4C755452-5C9F-446E-9195-37A55796F91E}">
  <ds:schemaRefs>
    <ds:schemaRef ds:uri="http://schemas.microsoft.com/VisualStudio/2011/storyboarding/control"/>
  </ds:schemaRefs>
</ds:datastoreItem>
</file>

<file path=customXml/itemProps595.xml><?xml version="1.0" encoding="utf-8"?>
<ds:datastoreItem xmlns:ds="http://schemas.openxmlformats.org/officeDocument/2006/customXml" ds:itemID="{66C94AB9-775A-478D-8437-E0BDC4050706}">
  <ds:schemaRefs>
    <ds:schemaRef ds:uri="http://schemas.microsoft.com/VisualStudio/2011/storyboarding/control"/>
  </ds:schemaRefs>
</ds:datastoreItem>
</file>

<file path=customXml/itemProps596.xml><?xml version="1.0" encoding="utf-8"?>
<ds:datastoreItem xmlns:ds="http://schemas.openxmlformats.org/officeDocument/2006/customXml" ds:itemID="{BEA4C740-500C-473C-84AE-9914EC453753}">
  <ds:schemaRefs>
    <ds:schemaRef ds:uri="http://schemas.microsoft.com/VisualStudio/2011/storyboarding/control"/>
  </ds:schemaRefs>
</ds:datastoreItem>
</file>

<file path=customXml/itemProps597.xml><?xml version="1.0" encoding="utf-8"?>
<ds:datastoreItem xmlns:ds="http://schemas.openxmlformats.org/officeDocument/2006/customXml" ds:itemID="{5C77B942-C8F3-4BD4-8F58-308320A4A91D}">
  <ds:schemaRefs>
    <ds:schemaRef ds:uri="http://schemas.microsoft.com/VisualStudio/2011/storyboarding/control"/>
  </ds:schemaRefs>
</ds:datastoreItem>
</file>

<file path=customXml/itemProps598.xml><?xml version="1.0" encoding="utf-8"?>
<ds:datastoreItem xmlns:ds="http://schemas.openxmlformats.org/officeDocument/2006/customXml" ds:itemID="{8331254D-8C88-491D-9FB4-9D5808257728}">
  <ds:schemaRefs>
    <ds:schemaRef ds:uri="http://schemas.microsoft.com/VisualStudio/2011/storyboarding/control"/>
  </ds:schemaRefs>
</ds:datastoreItem>
</file>

<file path=customXml/itemProps599.xml><?xml version="1.0" encoding="utf-8"?>
<ds:datastoreItem xmlns:ds="http://schemas.openxmlformats.org/officeDocument/2006/customXml" ds:itemID="{89CC15F6-CE86-4233-BDDB-35FCD8DE2343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CE5FD54B-A594-46E4-A33D-5A0075DC1BFD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0905ED13-0D55-4F60-B11C-9C13658729EF}">
  <ds:schemaRefs>
    <ds:schemaRef ds:uri="http://schemas.microsoft.com/VisualStudio/2011/storyboarding/control"/>
  </ds:schemaRefs>
</ds:datastoreItem>
</file>

<file path=customXml/itemProps600.xml><?xml version="1.0" encoding="utf-8"?>
<ds:datastoreItem xmlns:ds="http://schemas.openxmlformats.org/officeDocument/2006/customXml" ds:itemID="{E5331812-FA30-44D2-8889-3DEBBB8A4019}">
  <ds:schemaRefs>
    <ds:schemaRef ds:uri="http://schemas.microsoft.com/VisualStudio/2011/storyboarding/control"/>
  </ds:schemaRefs>
</ds:datastoreItem>
</file>

<file path=customXml/itemProps601.xml><?xml version="1.0" encoding="utf-8"?>
<ds:datastoreItem xmlns:ds="http://schemas.openxmlformats.org/officeDocument/2006/customXml" ds:itemID="{6015879D-AB98-4232-8470-A0F0097DE81A}">
  <ds:schemaRefs>
    <ds:schemaRef ds:uri="http://schemas.microsoft.com/VisualStudio/2011/storyboarding/control"/>
  </ds:schemaRefs>
</ds:datastoreItem>
</file>

<file path=customXml/itemProps602.xml><?xml version="1.0" encoding="utf-8"?>
<ds:datastoreItem xmlns:ds="http://schemas.openxmlformats.org/officeDocument/2006/customXml" ds:itemID="{23836935-2128-48CB-A85A-748825D76672}">
  <ds:schemaRefs>
    <ds:schemaRef ds:uri="http://schemas.microsoft.com/VisualStudio/2011/storyboarding/control"/>
  </ds:schemaRefs>
</ds:datastoreItem>
</file>

<file path=customXml/itemProps603.xml><?xml version="1.0" encoding="utf-8"?>
<ds:datastoreItem xmlns:ds="http://schemas.openxmlformats.org/officeDocument/2006/customXml" ds:itemID="{48ED4C6D-191C-453A-AEFA-D85B1870C59D}">
  <ds:schemaRefs>
    <ds:schemaRef ds:uri="http://schemas.microsoft.com/VisualStudio/2011/storyboarding/control"/>
  </ds:schemaRefs>
</ds:datastoreItem>
</file>

<file path=customXml/itemProps604.xml><?xml version="1.0" encoding="utf-8"?>
<ds:datastoreItem xmlns:ds="http://schemas.openxmlformats.org/officeDocument/2006/customXml" ds:itemID="{4B2035FB-35BA-4C23-A5FA-B37E449E755A}">
  <ds:schemaRefs>
    <ds:schemaRef ds:uri="http://schemas.microsoft.com/VisualStudio/2011/storyboarding/control"/>
  </ds:schemaRefs>
</ds:datastoreItem>
</file>

<file path=customXml/itemProps605.xml><?xml version="1.0" encoding="utf-8"?>
<ds:datastoreItem xmlns:ds="http://schemas.openxmlformats.org/officeDocument/2006/customXml" ds:itemID="{74AA20BC-C1E0-4A28-A552-DAE95B2A729F}">
  <ds:schemaRefs>
    <ds:schemaRef ds:uri="http://schemas.microsoft.com/VisualStudio/2011/storyboarding/control"/>
  </ds:schemaRefs>
</ds:datastoreItem>
</file>

<file path=customXml/itemProps606.xml><?xml version="1.0" encoding="utf-8"?>
<ds:datastoreItem xmlns:ds="http://schemas.openxmlformats.org/officeDocument/2006/customXml" ds:itemID="{816F2218-F63F-4C37-AE92-032C4865FC73}">
  <ds:schemaRefs>
    <ds:schemaRef ds:uri="http://schemas.microsoft.com/VisualStudio/2011/storyboarding/control"/>
  </ds:schemaRefs>
</ds:datastoreItem>
</file>

<file path=customXml/itemProps607.xml><?xml version="1.0" encoding="utf-8"?>
<ds:datastoreItem xmlns:ds="http://schemas.openxmlformats.org/officeDocument/2006/customXml" ds:itemID="{BA403F31-4064-4509-B9A8-24EAECE60CCC}">
  <ds:schemaRefs>
    <ds:schemaRef ds:uri="http://schemas.microsoft.com/VisualStudio/2011/storyboarding/control"/>
  </ds:schemaRefs>
</ds:datastoreItem>
</file>

<file path=customXml/itemProps608.xml><?xml version="1.0" encoding="utf-8"?>
<ds:datastoreItem xmlns:ds="http://schemas.openxmlformats.org/officeDocument/2006/customXml" ds:itemID="{4D3902D5-2312-4F6F-9CDD-F1EC52D62AD3}">
  <ds:schemaRefs>
    <ds:schemaRef ds:uri="http://schemas.microsoft.com/VisualStudio/2011/storyboarding/control"/>
  </ds:schemaRefs>
</ds:datastoreItem>
</file>

<file path=customXml/itemProps609.xml><?xml version="1.0" encoding="utf-8"?>
<ds:datastoreItem xmlns:ds="http://schemas.openxmlformats.org/officeDocument/2006/customXml" ds:itemID="{C33ED776-036C-4AE0-A512-CDDAA6B9EC80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AD8963F0-DA1D-484A-9246-5571CD7F436B}">
  <ds:schemaRefs>
    <ds:schemaRef ds:uri="http://schemas.microsoft.com/VisualStudio/2011/storyboarding/control"/>
  </ds:schemaRefs>
</ds:datastoreItem>
</file>

<file path=customXml/itemProps610.xml><?xml version="1.0" encoding="utf-8"?>
<ds:datastoreItem xmlns:ds="http://schemas.openxmlformats.org/officeDocument/2006/customXml" ds:itemID="{C4ADC590-E201-4DA7-AE97-0BBF793E9562}">
  <ds:schemaRefs>
    <ds:schemaRef ds:uri="http://schemas.microsoft.com/VisualStudio/2011/storyboarding/control"/>
  </ds:schemaRefs>
</ds:datastoreItem>
</file>

<file path=customXml/itemProps611.xml><?xml version="1.0" encoding="utf-8"?>
<ds:datastoreItem xmlns:ds="http://schemas.openxmlformats.org/officeDocument/2006/customXml" ds:itemID="{DB277A57-295A-40D1-8CFD-8403CE1157C3}">
  <ds:schemaRefs>
    <ds:schemaRef ds:uri="http://schemas.microsoft.com/VisualStudio/2011/storyboarding/control"/>
  </ds:schemaRefs>
</ds:datastoreItem>
</file>

<file path=customXml/itemProps612.xml><?xml version="1.0" encoding="utf-8"?>
<ds:datastoreItem xmlns:ds="http://schemas.openxmlformats.org/officeDocument/2006/customXml" ds:itemID="{FDA43239-082D-45F0-804C-62920802AAF4}">
  <ds:schemaRefs>
    <ds:schemaRef ds:uri="http://schemas.microsoft.com/VisualStudio/2011/storyboarding/control"/>
  </ds:schemaRefs>
</ds:datastoreItem>
</file>

<file path=customXml/itemProps613.xml><?xml version="1.0" encoding="utf-8"?>
<ds:datastoreItem xmlns:ds="http://schemas.openxmlformats.org/officeDocument/2006/customXml" ds:itemID="{5FAE90EC-48CE-4306-9CA5-475B989C98B3}">
  <ds:schemaRefs>
    <ds:schemaRef ds:uri="http://schemas.microsoft.com/VisualStudio/2011/storyboarding/control"/>
  </ds:schemaRefs>
</ds:datastoreItem>
</file>

<file path=customXml/itemProps614.xml><?xml version="1.0" encoding="utf-8"?>
<ds:datastoreItem xmlns:ds="http://schemas.openxmlformats.org/officeDocument/2006/customXml" ds:itemID="{0BF22E84-4053-4789-858C-345D2D46B18A}">
  <ds:schemaRefs>
    <ds:schemaRef ds:uri="http://schemas.microsoft.com/VisualStudio/2011/storyboarding/control"/>
  </ds:schemaRefs>
</ds:datastoreItem>
</file>

<file path=customXml/itemProps615.xml><?xml version="1.0" encoding="utf-8"?>
<ds:datastoreItem xmlns:ds="http://schemas.openxmlformats.org/officeDocument/2006/customXml" ds:itemID="{258AE7FA-6314-44FA-938C-2B7261E33AE4}">
  <ds:schemaRefs>
    <ds:schemaRef ds:uri="http://schemas.microsoft.com/VisualStudio/2011/storyboarding/control"/>
  </ds:schemaRefs>
</ds:datastoreItem>
</file>

<file path=customXml/itemProps616.xml><?xml version="1.0" encoding="utf-8"?>
<ds:datastoreItem xmlns:ds="http://schemas.openxmlformats.org/officeDocument/2006/customXml" ds:itemID="{B5EFA3BF-A60C-49F1-8E4A-AEE80B56BC0D}">
  <ds:schemaRefs>
    <ds:schemaRef ds:uri="http://schemas.microsoft.com/VisualStudio/2011/storyboarding/control"/>
  </ds:schemaRefs>
</ds:datastoreItem>
</file>

<file path=customXml/itemProps617.xml><?xml version="1.0" encoding="utf-8"?>
<ds:datastoreItem xmlns:ds="http://schemas.openxmlformats.org/officeDocument/2006/customXml" ds:itemID="{0CE5FB27-99D9-4698-BB9C-AA44C9CF86B9}">
  <ds:schemaRefs>
    <ds:schemaRef ds:uri="http://schemas.microsoft.com/VisualStudio/2011/storyboarding/control"/>
  </ds:schemaRefs>
</ds:datastoreItem>
</file>

<file path=customXml/itemProps618.xml><?xml version="1.0" encoding="utf-8"?>
<ds:datastoreItem xmlns:ds="http://schemas.openxmlformats.org/officeDocument/2006/customXml" ds:itemID="{1FC1C054-D36E-43F8-A023-9EF1F9483D3A}">
  <ds:schemaRefs>
    <ds:schemaRef ds:uri="http://schemas.microsoft.com/VisualStudio/2011/storyboarding/control"/>
  </ds:schemaRefs>
</ds:datastoreItem>
</file>

<file path=customXml/itemProps619.xml><?xml version="1.0" encoding="utf-8"?>
<ds:datastoreItem xmlns:ds="http://schemas.openxmlformats.org/officeDocument/2006/customXml" ds:itemID="{B72A9789-1BA8-4360-82C8-3768392B53C9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6BB74FAF-5743-4B1E-B4CE-5A8599F74825}">
  <ds:schemaRefs>
    <ds:schemaRef ds:uri="http://schemas.microsoft.com/VisualStudio/2011/storyboarding/control"/>
  </ds:schemaRefs>
</ds:datastoreItem>
</file>

<file path=customXml/itemProps620.xml><?xml version="1.0" encoding="utf-8"?>
<ds:datastoreItem xmlns:ds="http://schemas.openxmlformats.org/officeDocument/2006/customXml" ds:itemID="{581C7DE6-5844-4025-8BA4-BE4D62ED991F}">
  <ds:schemaRefs>
    <ds:schemaRef ds:uri="http://schemas.microsoft.com/VisualStudio/2011/storyboarding/control"/>
  </ds:schemaRefs>
</ds:datastoreItem>
</file>

<file path=customXml/itemProps621.xml><?xml version="1.0" encoding="utf-8"?>
<ds:datastoreItem xmlns:ds="http://schemas.openxmlformats.org/officeDocument/2006/customXml" ds:itemID="{1114D10E-7FDD-41E4-A46D-D67B387A886F}">
  <ds:schemaRefs>
    <ds:schemaRef ds:uri="http://schemas.microsoft.com/VisualStudio/2011/storyboarding/control"/>
  </ds:schemaRefs>
</ds:datastoreItem>
</file>

<file path=customXml/itemProps622.xml><?xml version="1.0" encoding="utf-8"?>
<ds:datastoreItem xmlns:ds="http://schemas.openxmlformats.org/officeDocument/2006/customXml" ds:itemID="{E64423F1-2234-4660-8D7B-F659FC094ECB}">
  <ds:schemaRefs>
    <ds:schemaRef ds:uri="http://schemas.microsoft.com/VisualStudio/2011/storyboarding/control"/>
  </ds:schemaRefs>
</ds:datastoreItem>
</file>

<file path=customXml/itemProps623.xml><?xml version="1.0" encoding="utf-8"?>
<ds:datastoreItem xmlns:ds="http://schemas.openxmlformats.org/officeDocument/2006/customXml" ds:itemID="{51801ED8-E74E-4FEF-ADFF-DFB110175D96}">
  <ds:schemaRefs>
    <ds:schemaRef ds:uri="http://schemas.microsoft.com/VisualStudio/2011/storyboarding/control"/>
  </ds:schemaRefs>
</ds:datastoreItem>
</file>

<file path=customXml/itemProps624.xml><?xml version="1.0" encoding="utf-8"?>
<ds:datastoreItem xmlns:ds="http://schemas.openxmlformats.org/officeDocument/2006/customXml" ds:itemID="{90CE9C9D-8DB7-48F0-BCBB-6895A86D1B6E}">
  <ds:schemaRefs>
    <ds:schemaRef ds:uri="http://schemas.microsoft.com/VisualStudio/2011/storyboarding/control"/>
  </ds:schemaRefs>
</ds:datastoreItem>
</file>

<file path=customXml/itemProps625.xml><?xml version="1.0" encoding="utf-8"?>
<ds:datastoreItem xmlns:ds="http://schemas.openxmlformats.org/officeDocument/2006/customXml" ds:itemID="{E9C38FA2-B1C2-4F3F-B854-3F0693213E3D}">
  <ds:schemaRefs>
    <ds:schemaRef ds:uri="http://schemas.microsoft.com/VisualStudio/2011/storyboarding/control"/>
  </ds:schemaRefs>
</ds:datastoreItem>
</file>

<file path=customXml/itemProps626.xml><?xml version="1.0" encoding="utf-8"?>
<ds:datastoreItem xmlns:ds="http://schemas.openxmlformats.org/officeDocument/2006/customXml" ds:itemID="{9FF15A1C-E127-45FD-9711-51611C841601}">
  <ds:schemaRefs>
    <ds:schemaRef ds:uri="http://schemas.microsoft.com/VisualStudio/2011/storyboarding/control"/>
  </ds:schemaRefs>
</ds:datastoreItem>
</file>

<file path=customXml/itemProps627.xml><?xml version="1.0" encoding="utf-8"?>
<ds:datastoreItem xmlns:ds="http://schemas.openxmlformats.org/officeDocument/2006/customXml" ds:itemID="{E8485F6F-A40D-49FD-8219-4826DD66D4CE}">
  <ds:schemaRefs>
    <ds:schemaRef ds:uri="http://schemas.microsoft.com/VisualStudio/2011/storyboarding/control"/>
  </ds:schemaRefs>
</ds:datastoreItem>
</file>

<file path=customXml/itemProps628.xml><?xml version="1.0" encoding="utf-8"?>
<ds:datastoreItem xmlns:ds="http://schemas.openxmlformats.org/officeDocument/2006/customXml" ds:itemID="{112ADF09-D289-430F-B3AD-F90AE233CAE3}">
  <ds:schemaRefs>
    <ds:schemaRef ds:uri="http://schemas.microsoft.com/VisualStudio/2011/storyboarding/control"/>
  </ds:schemaRefs>
</ds:datastoreItem>
</file>

<file path=customXml/itemProps629.xml><?xml version="1.0" encoding="utf-8"?>
<ds:datastoreItem xmlns:ds="http://schemas.openxmlformats.org/officeDocument/2006/customXml" ds:itemID="{5B7E3245-610A-48A9-8918-D94E7A5FAE70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EA941C3D-AF14-45D4-A2EC-F3931CB2614C}">
  <ds:schemaRefs>
    <ds:schemaRef ds:uri="http://schemas.microsoft.com/VisualStudio/2011/storyboarding/control"/>
  </ds:schemaRefs>
</ds:datastoreItem>
</file>

<file path=customXml/itemProps630.xml><?xml version="1.0" encoding="utf-8"?>
<ds:datastoreItem xmlns:ds="http://schemas.openxmlformats.org/officeDocument/2006/customXml" ds:itemID="{36904EBD-50D1-4F03-8FF5-609BAA83FBD3}">
  <ds:schemaRefs>
    <ds:schemaRef ds:uri="http://schemas.microsoft.com/VisualStudio/2011/storyboarding/control"/>
  </ds:schemaRefs>
</ds:datastoreItem>
</file>

<file path=customXml/itemProps631.xml><?xml version="1.0" encoding="utf-8"?>
<ds:datastoreItem xmlns:ds="http://schemas.openxmlformats.org/officeDocument/2006/customXml" ds:itemID="{ADFC0E54-32DF-4EF6-AA10-65C2084BA5CF}">
  <ds:schemaRefs>
    <ds:schemaRef ds:uri="http://schemas.microsoft.com/VisualStudio/2011/storyboarding/control"/>
  </ds:schemaRefs>
</ds:datastoreItem>
</file>

<file path=customXml/itemProps632.xml><?xml version="1.0" encoding="utf-8"?>
<ds:datastoreItem xmlns:ds="http://schemas.openxmlformats.org/officeDocument/2006/customXml" ds:itemID="{F1834382-6F09-4466-8EA2-5974F1B0C369}">
  <ds:schemaRefs>
    <ds:schemaRef ds:uri="http://schemas.microsoft.com/VisualStudio/2011/storyboarding/control"/>
  </ds:schemaRefs>
</ds:datastoreItem>
</file>

<file path=customXml/itemProps633.xml><?xml version="1.0" encoding="utf-8"?>
<ds:datastoreItem xmlns:ds="http://schemas.openxmlformats.org/officeDocument/2006/customXml" ds:itemID="{BA7FA624-CB09-44D6-8994-2F6E015D448E}">
  <ds:schemaRefs>
    <ds:schemaRef ds:uri="http://schemas.microsoft.com/VisualStudio/2011/storyboarding/control"/>
  </ds:schemaRefs>
</ds:datastoreItem>
</file>

<file path=customXml/itemProps634.xml><?xml version="1.0" encoding="utf-8"?>
<ds:datastoreItem xmlns:ds="http://schemas.openxmlformats.org/officeDocument/2006/customXml" ds:itemID="{5DABBEE4-57BD-45BC-A909-91BEE00F4D9D}">
  <ds:schemaRefs>
    <ds:schemaRef ds:uri="http://schemas.microsoft.com/VisualStudio/2011/storyboarding/control"/>
  </ds:schemaRefs>
</ds:datastoreItem>
</file>

<file path=customXml/itemProps635.xml><?xml version="1.0" encoding="utf-8"?>
<ds:datastoreItem xmlns:ds="http://schemas.openxmlformats.org/officeDocument/2006/customXml" ds:itemID="{0D959EE0-6D43-4345-9F18-6AABC3A653D8}">
  <ds:schemaRefs>
    <ds:schemaRef ds:uri="http://schemas.microsoft.com/VisualStudio/2011/storyboarding/control"/>
  </ds:schemaRefs>
</ds:datastoreItem>
</file>

<file path=customXml/itemProps636.xml><?xml version="1.0" encoding="utf-8"?>
<ds:datastoreItem xmlns:ds="http://schemas.openxmlformats.org/officeDocument/2006/customXml" ds:itemID="{9AA73E50-8764-456A-8225-73E5D8754DD4}">
  <ds:schemaRefs>
    <ds:schemaRef ds:uri="http://schemas.microsoft.com/VisualStudio/2011/storyboarding/control"/>
  </ds:schemaRefs>
</ds:datastoreItem>
</file>

<file path=customXml/itemProps637.xml><?xml version="1.0" encoding="utf-8"?>
<ds:datastoreItem xmlns:ds="http://schemas.openxmlformats.org/officeDocument/2006/customXml" ds:itemID="{3931EA1B-CCCE-48E6-8DDB-82FFADBCC873}">
  <ds:schemaRefs>
    <ds:schemaRef ds:uri="http://schemas.microsoft.com/VisualStudio/2011/storyboarding/control"/>
  </ds:schemaRefs>
</ds:datastoreItem>
</file>

<file path=customXml/itemProps638.xml><?xml version="1.0" encoding="utf-8"?>
<ds:datastoreItem xmlns:ds="http://schemas.openxmlformats.org/officeDocument/2006/customXml" ds:itemID="{EF9DB188-6753-4B9A-AF3E-8E01D022A2D0}">
  <ds:schemaRefs>
    <ds:schemaRef ds:uri="http://schemas.microsoft.com/VisualStudio/2011/storyboarding/control"/>
  </ds:schemaRefs>
</ds:datastoreItem>
</file>

<file path=customXml/itemProps639.xml><?xml version="1.0" encoding="utf-8"?>
<ds:datastoreItem xmlns:ds="http://schemas.openxmlformats.org/officeDocument/2006/customXml" ds:itemID="{2D1BDE68-592A-4F39-A079-45E4B49FBDB9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FCD20718-6243-45F8-B095-A94AC9CD7386}">
  <ds:schemaRefs>
    <ds:schemaRef ds:uri="http://schemas.microsoft.com/VisualStudio/2011/storyboarding/control"/>
  </ds:schemaRefs>
</ds:datastoreItem>
</file>

<file path=customXml/itemProps640.xml><?xml version="1.0" encoding="utf-8"?>
<ds:datastoreItem xmlns:ds="http://schemas.openxmlformats.org/officeDocument/2006/customXml" ds:itemID="{A35B10EA-D122-4405-A299-D71D16531F69}">
  <ds:schemaRefs>
    <ds:schemaRef ds:uri="http://schemas.microsoft.com/VisualStudio/2011/storyboarding/control"/>
  </ds:schemaRefs>
</ds:datastoreItem>
</file>

<file path=customXml/itemProps641.xml><?xml version="1.0" encoding="utf-8"?>
<ds:datastoreItem xmlns:ds="http://schemas.openxmlformats.org/officeDocument/2006/customXml" ds:itemID="{8028285F-223B-4462-961F-17D5F56DE504}">
  <ds:schemaRefs>
    <ds:schemaRef ds:uri="http://schemas.microsoft.com/VisualStudio/2011/storyboarding/control"/>
  </ds:schemaRefs>
</ds:datastoreItem>
</file>

<file path=customXml/itemProps642.xml><?xml version="1.0" encoding="utf-8"?>
<ds:datastoreItem xmlns:ds="http://schemas.openxmlformats.org/officeDocument/2006/customXml" ds:itemID="{17403457-597D-4812-952C-EC59A8705C40}">
  <ds:schemaRefs>
    <ds:schemaRef ds:uri="http://schemas.microsoft.com/VisualStudio/2011/storyboarding/control"/>
  </ds:schemaRefs>
</ds:datastoreItem>
</file>

<file path=customXml/itemProps643.xml><?xml version="1.0" encoding="utf-8"?>
<ds:datastoreItem xmlns:ds="http://schemas.openxmlformats.org/officeDocument/2006/customXml" ds:itemID="{2C0761D8-5FCB-4134-8B9E-19569EB02B32}">
  <ds:schemaRefs>
    <ds:schemaRef ds:uri="http://schemas.microsoft.com/VisualStudio/2011/storyboarding/control"/>
  </ds:schemaRefs>
</ds:datastoreItem>
</file>

<file path=customXml/itemProps644.xml><?xml version="1.0" encoding="utf-8"?>
<ds:datastoreItem xmlns:ds="http://schemas.openxmlformats.org/officeDocument/2006/customXml" ds:itemID="{7D0576C9-4821-478F-AC7E-3518B3F3120C}">
  <ds:schemaRefs>
    <ds:schemaRef ds:uri="http://schemas.microsoft.com/VisualStudio/2011/storyboarding/control"/>
  </ds:schemaRefs>
</ds:datastoreItem>
</file>

<file path=customXml/itemProps645.xml><?xml version="1.0" encoding="utf-8"?>
<ds:datastoreItem xmlns:ds="http://schemas.openxmlformats.org/officeDocument/2006/customXml" ds:itemID="{CCBA0FAD-D47F-4053-BB7A-FCDAF4A83483}">
  <ds:schemaRefs>
    <ds:schemaRef ds:uri="http://schemas.microsoft.com/VisualStudio/2011/storyboarding/control"/>
  </ds:schemaRefs>
</ds:datastoreItem>
</file>

<file path=customXml/itemProps646.xml><?xml version="1.0" encoding="utf-8"?>
<ds:datastoreItem xmlns:ds="http://schemas.openxmlformats.org/officeDocument/2006/customXml" ds:itemID="{B9E90A62-9070-4DDB-8D21-755F0FDFAEC8}">
  <ds:schemaRefs>
    <ds:schemaRef ds:uri="http://schemas.microsoft.com/VisualStudio/2011/storyboarding/control"/>
  </ds:schemaRefs>
</ds:datastoreItem>
</file>

<file path=customXml/itemProps647.xml><?xml version="1.0" encoding="utf-8"?>
<ds:datastoreItem xmlns:ds="http://schemas.openxmlformats.org/officeDocument/2006/customXml" ds:itemID="{5DDA78F5-F206-4136-8037-C12AEF5324EC}">
  <ds:schemaRefs>
    <ds:schemaRef ds:uri="http://schemas.microsoft.com/VisualStudio/2011/storyboarding/control"/>
  </ds:schemaRefs>
</ds:datastoreItem>
</file>

<file path=customXml/itemProps648.xml><?xml version="1.0" encoding="utf-8"?>
<ds:datastoreItem xmlns:ds="http://schemas.openxmlformats.org/officeDocument/2006/customXml" ds:itemID="{1AD1045E-9826-487D-B97E-6BB3C3BC1D96}">
  <ds:schemaRefs>
    <ds:schemaRef ds:uri="http://schemas.microsoft.com/VisualStudio/2011/storyboarding/control"/>
  </ds:schemaRefs>
</ds:datastoreItem>
</file>

<file path=customXml/itemProps649.xml><?xml version="1.0" encoding="utf-8"?>
<ds:datastoreItem xmlns:ds="http://schemas.openxmlformats.org/officeDocument/2006/customXml" ds:itemID="{93175B6F-3414-4003-95D2-C1BB92255DF4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832B116A-63C5-420F-9558-05BBB3EA9C8F}">
  <ds:schemaRefs>
    <ds:schemaRef ds:uri="http://schemas.microsoft.com/VisualStudio/2011/storyboarding/control"/>
  </ds:schemaRefs>
</ds:datastoreItem>
</file>

<file path=customXml/itemProps650.xml><?xml version="1.0" encoding="utf-8"?>
<ds:datastoreItem xmlns:ds="http://schemas.openxmlformats.org/officeDocument/2006/customXml" ds:itemID="{ED9D8C54-087C-4185-ABEA-598B02E8E308}">
  <ds:schemaRefs>
    <ds:schemaRef ds:uri="http://schemas.microsoft.com/VisualStudio/2011/storyboarding/control"/>
  </ds:schemaRefs>
</ds:datastoreItem>
</file>

<file path=customXml/itemProps651.xml><?xml version="1.0" encoding="utf-8"?>
<ds:datastoreItem xmlns:ds="http://schemas.openxmlformats.org/officeDocument/2006/customXml" ds:itemID="{7CCED4B5-CA43-4FDF-A37E-C8F26592AC83}">
  <ds:schemaRefs>
    <ds:schemaRef ds:uri="http://schemas.microsoft.com/VisualStudio/2011/storyboarding/control"/>
  </ds:schemaRefs>
</ds:datastoreItem>
</file>

<file path=customXml/itemProps652.xml><?xml version="1.0" encoding="utf-8"?>
<ds:datastoreItem xmlns:ds="http://schemas.openxmlformats.org/officeDocument/2006/customXml" ds:itemID="{9FA00D98-EBF5-4773-8803-F62ACF97FEFF}">
  <ds:schemaRefs>
    <ds:schemaRef ds:uri="http://schemas.microsoft.com/VisualStudio/2011/storyboarding/control"/>
  </ds:schemaRefs>
</ds:datastoreItem>
</file>

<file path=customXml/itemProps653.xml><?xml version="1.0" encoding="utf-8"?>
<ds:datastoreItem xmlns:ds="http://schemas.openxmlformats.org/officeDocument/2006/customXml" ds:itemID="{BEE124FA-4313-499D-9AF5-52BBB4B000A0}">
  <ds:schemaRefs>
    <ds:schemaRef ds:uri="http://schemas.microsoft.com/VisualStudio/2011/storyboarding/control"/>
  </ds:schemaRefs>
</ds:datastoreItem>
</file>

<file path=customXml/itemProps654.xml><?xml version="1.0" encoding="utf-8"?>
<ds:datastoreItem xmlns:ds="http://schemas.openxmlformats.org/officeDocument/2006/customXml" ds:itemID="{DF5E733C-DAE7-40C5-97D3-CF257745D9D0}">
  <ds:schemaRefs>
    <ds:schemaRef ds:uri="http://schemas.microsoft.com/VisualStudio/2011/storyboarding/control"/>
  </ds:schemaRefs>
</ds:datastoreItem>
</file>

<file path=customXml/itemProps655.xml><?xml version="1.0" encoding="utf-8"?>
<ds:datastoreItem xmlns:ds="http://schemas.openxmlformats.org/officeDocument/2006/customXml" ds:itemID="{D5ED100C-35CC-487B-B508-85A9CF7A291C}">
  <ds:schemaRefs>
    <ds:schemaRef ds:uri="http://schemas.microsoft.com/VisualStudio/2011/storyboarding/control"/>
  </ds:schemaRefs>
</ds:datastoreItem>
</file>

<file path=customXml/itemProps656.xml><?xml version="1.0" encoding="utf-8"?>
<ds:datastoreItem xmlns:ds="http://schemas.openxmlformats.org/officeDocument/2006/customXml" ds:itemID="{BE71898B-B998-4D3C-82A2-3C6D359FA5D1}">
  <ds:schemaRefs>
    <ds:schemaRef ds:uri="http://schemas.microsoft.com/VisualStudio/2011/storyboarding/control"/>
  </ds:schemaRefs>
</ds:datastoreItem>
</file>

<file path=customXml/itemProps657.xml><?xml version="1.0" encoding="utf-8"?>
<ds:datastoreItem xmlns:ds="http://schemas.openxmlformats.org/officeDocument/2006/customXml" ds:itemID="{FCBB6E81-94B3-4AC3-B98E-57E1A0E35119}">
  <ds:schemaRefs>
    <ds:schemaRef ds:uri="http://schemas.microsoft.com/VisualStudio/2011/storyboarding/control"/>
  </ds:schemaRefs>
</ds:datastoreItem>
</file>

<file path=customXml/itemProps658.xml><?xml version="1.0" encoding="utf-8"?>
<ds:datastoreItem xmlns:ds="http://schemas.openxmlformats.org/officeDocument/2006/customXml" ds:itemID="{A6CA4C5E-FEBF-43B4-A673-578F67895C84}">
  <ds:schemaRefs>
    <ds:schemaRef ds:uri="http://schemas.microsoft.com/VisualStudio/2011/storyboarding/control"/>
  </ds:schemaRefs>
</ds:datastoreItem>
</file>

<file path=customXml/itemProps659.xml><?xml version="1.0" encoding="utf-8"?>
<ds:datastoreItem xmlns:ds="http://schemas.openxmlformats.org/officeDocument/2006/customXml" ds:itemID="{D9902FB6-2525-4994-B39F-C5A28D8845BE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DD48F4AE-F35B-436F-B786-9476B42B41CC}">
  <ds:schemaRefs>
    <ds:schemaRef ds:uri="http://schemas.microsoft.com/VisualStudio/2011/storyboarding/control"/>
  </ds:schemaRefs>
</ds:datastoreItem>
</file>

<file path=customXml/itemProps660.xml><?xml version="1.0" encoding="utf-8"?>
<ds:datastoreItem xmlns:ds="http://schemas.openxmlformats.org/officeDocument/2006/customXml" ds:itemID="{1EAC8720-B5FD-41E2-B292-E4AE3E3A185C}">
  <ds:schemaRefs>
    <ds:schemaRef ds:uri="http://schemas.microsoft.com/VisualStudio/2011/storyboarding/control"/>
  </ds:schemaRefs>
</ds:datastoreItem>
</file>

<file path=customXml/itemProps661.xml><?xml version="1.0" encoding="utf-8"?>
<ds:datastoreItem xmlns:ds="http://schemas.openxmlformats.org/officeDocument/2006/customXml" ds:itemID="{B030A9ED-16AC-4E28-A579-D3012C321937}">
  <ds:schemaRefs>
    <ds:schemaRef ds:uri="http://schemas.microsoft.com/VisualStudio/2011/storyboarding/control"/>
  </ds:schemaRefs>
</ds:datastoreItem>
</file>

<file path=customXml/itemProps662.xml><?xml version="1.0" encoding="utf-8"?>
<ds:datastoreItem xmlns:ds="http://schemas.openxmlformats.org/officeDocument/2006/customXml" ds:itemID="{1ECA7F97-4818-4DCF-A817-6D313289BF3E}">
  <ds:schemaRefs>
    <ds:schemaRef ds:uri="http://schemas.microsoft.com/VisualStudio/2011/storyboarding/control"/>
  </ds:schemaRefs>
</ds:datastoreItem>
</file>

<file path=customXml/itemProps663.xml><?xml version="1.0" encoding="utf-8"?>
<ds:datastoreItem xmlns:ds="http://schemas.openxmlformats.org/officeDocument/2006/customXml" ds:itemID="{1E2C49F6-859D-44BF-8757-92E6C1E119E7}">
  <ds:schemaRefs>
    <ds:schemaRef ds:uri="http://schemas.microsoft.com/VisualStudio/2011/storyboarding/control"/>
  </ds:schemaRefs>
</ds:datastoreItem>
</file>

<file path=customXml/itemProps664.xml><?xml version="1.0" encoding="utf-8"?>
<ds:datastoreItem xmlns:ds="http://schemas.openxmlformats.org/officeDocument/2006/customXml" ds:itemID="{DC7AF7E9-1A12-4C2F-A509-C9B6D61129B8}">
  <ds:schemaRefs>
    <ds:schemaRef ds:uri="http://schemas.microsoft.com/VisualStudio/2011/storyboarding/control"/>
  </ds:schemaRefs>
</ds:datastoreItem>
</file>

<file path=customXml/itemProps665.xml><?xml version="1.0" encoding="utf-8"?>
<ds:datastoreItem xmlns:ds="http://schemas.openxmlformats.org/officeDocument/2006/customXml" ds:itemID="{16E1BB67-57F9-4D0F-BCB9-DD5C8D75B202}">
  <ds:schemaRefs>
    <ds:schemaRef ds:uri="http://schemas.microsoft.com/VisualStudio/2011/storyboarding/control"/>
  </ds:schemaRefs>
</ds:datastoreItem>
</file>

<file path=customXml/itemProps666.xml><?xml version="1.0" encoding="utf-8"?>
<ds:datastoreItem xmlns:ds="http://schemas.openxmlformats.org/officeDocument/2006/customXml" ds:itemID="{5020307A-5309-4C3F-BD95-CCA370435F5F}">
  <ds:schemaRefs>
    <ds:schemaRef ds:uri="http://schemas.microsoft.com/VisualStudio/2011/storyboarding/control"/>
  </ds:schemaRefs>
</ds:datastoreItem>
</file>

<file path=customXml/itemProps667.xml><?xml version="1.0" encoding="utf-8"?>
<ds:datastoreItem xmlns:ds="http://schemas.openxmlformats.org/officeDocument/2006/customXml" ds:itemID="{03013FF7-D898-45C7-BE44-F284B46A4DF1}">
  <ds:schemaRefs>
    <ds:schemaRef ds:uri="http://schemas.microsoft.com/VisualStudio/2011/storyboarding/control"/>
  </ds:schemaRefs>
</ds:datastoreItem>
</file>

<file path=customXml/itemProps668.xml><?xml version="1.0" encoding="utf-8"?>
<ds:datastoreItem xmlns:ds="http://schemas.openxmlformats.org/officeDocument/2006/customXml" ds:itemID="{9E6B47B9-AFDE-4EDA-9048-54C511B7E2BA}">
  <ds:schemaRefs>
    <ds:schemaRef ds:uri="http://schemas.microsoft.com/VisualStudio/2011/storyboarding/control"/>
  </ds:schemaRefs>
</ds:datastoreItem>
</file>

<file path=customXml/itemProps669.xml><?xml version="1.0" encoding="utf-8"?>
<ds:datastoreItem xmlns:ds="http://schemas.openxmlformats.org/officeDocument/2006/customXml" ds:itemID="{50309E78-A2A2-48A8-BA5A-1F68C6C845E1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19CC15DA-99CB-49BD-B0AD-B996B9672B60}">
  <ds:schemaRefs>
    <ds:schemaRef ds:uri="http://schemas.microsoft.com/VisualStudio/2011/storyboarding/control"/>
  </ds:schemaRefs>
</ds:datastoreItem>
</file>

<file path=customXml/itemProps670.xml><?xml version="1.0" encoding="utf-8"?>
<ds:datastoreItem xmlns:ds="http://schemas.openxmlformats.org/officeDocument/2006/customXml" ds:itemID="{7EC018A4-CEEB-4AC3-8AD2-1AB80AA9FAC7}">
  <ds:schemaRefs>
    <ds:schemaRef ds:uri="http://schemas.microsoft.com/VisualStudio/2011/storyboarding/control"/>
  </ds:schemaRefs>
</ds:datastoreItem>
</file>

<file path=customXml/itemProps671.xml><?xml version="1.0" encoding="utf-8"?>
<ds:datastoreItem xmlns:ds="http://schemas.openxmlformats.org/officeDocument/2006/customXml" ds:itemID="{4490438C-4462-4259-B6DE-1B87DFFD7D69}">
  <ds:schemaRefs>
    <ds:schemaRef ds:uri="http://schemas.microsoft.com/VisualStudio/2011/storyboarding/control"/>
  </ds:schemaRefs>
</ds:datastoreItem>
</file>

<file path=customXml/itemProps672.xml><?xml version="1.0" encoding="utf-8"?>
<ds:datastoreItem xmlns:ds="http://schemas.openxmlformats.org/officeDocument/2006/customXml" ds:itemID="{B0B2A56A-1896-4FCF-9B16-698D963FB254}">
  <ds:schemaRefs>
    <ds:schemaRef ds:uri="http://schemas.microsoft.com/VisualStudio/2011/storyboarding/control"/>
  </ds:schemaRefs>
</ds:datastoreItem>
</file>

<file path=customXml/itemProps673.xml><?xml version="1.0" encoding="utf-8"?>
<ds:datastoreItem xmlns:ds="http://schemas.openxmlformats.org/officeDocument/2006/customXml" ds:itemID="{EB537FFA-BDFE-4B5C-A7BF-B70BEBF50B70}">
  <ds:schemaRefs>
    <ds:schemaRef ds:uri="http://schemas.microsoft.com/VisualStudio/2011/storyboarding/control"/>
  </ds:schemaRefs>
</ds:datastoreItem>
</file>

<file path=customXml/itemProps674.xml><?xml version="1.0" encoding="utf-8"?>
<ds:datastoreItem xmlns:ds="http://schemas.openxmlformats.org/officeDocument/2006/customXml" ds:itemID="{DCF09C28-3B24-44E3-BF7A-CA6BC9D292C3}">
  <ds:schemaRefs>
    <ds:schemaRef ds:uri="http://schemas.microsoft.com/VisualStudio/2011/storyboarding/control"/>
  </ds:schemaRefs>
</ds:datastoreItem>
</file>

<file path=customXml/itemProps675.xml><?xml version="1.0" encoding="utf-8"?>
<ds:datastoreItem xmlns:ds="http://schemas.openxmlformats.org/officeDocument/2006/customXml" ds:itemID="{02B1415E-6B7E-430C-9B31-5FAC57925DCA}">
  <ds:schemaRefs>
    <ds:schemaRef ds:uri="http://schemas.microsoft.com/VisualStudio/2011/storyboarding/control"/>
  </ds:schemaRefs>
</ds:datastoreItem>
</file>

<file path=customXml/itemProps676.xml><?xml version="1.0" encoding="utf-8"?>
<ds:datastoreItem xmlns:ds="http://schemas.openxmlformats.org/officeDocument/2006/customXml" ds:itemID="{C6AD3CF0-4E6A-4699-AD13-DA9D4B7F421C}">
  <ds:schemaRefs>
    <ds:schemaRef ds:uri="http://schemas.microsoft.com/VisualStudio/2011/storyboarding/control"/>
  </ds:schemaRefs>
</ds:datastoreItem>
</file>

<file path=customXml/itemProps677.xml><?xml version="1.0" encoding="utf-8"?>
<ds:datastoreItem xmlns:ds="http://schemas.openxmlformats.org/officeDocument/2006/customXml" ds:itemID="{93EF762C-A643-4133-896B-26823B5F59AA}">
  <ds:schemaRefs>
    <ds:schemaRef ds:uri="http://schemas.microsoft.com/VisualStudio/2011/storyboarding/control"/>
  </ds:schemaRefs>
</ds:datastoreItem>
</file>

<file path=customXml/itemProps678.xml><?xml version="1.0" encoding="utf-8"?>
<ds:datastoreItem xmlns:ds="http://schemas.openxmlformats.org/officeDocument/2006/customXml" ds:itemID="{27F2815A-86B3-4BED-9D20-CDBDABF91295}">
  <ds:schemaRefs>
    <ds:schemaRef ds:uri="http://schemas.microsoft.com/VisualStudio/2011/storyboarding/control"/>
  </ds:schemaRefs>
</ds:datastoreItem>
</file>

<file path=customXml/itemProps679.xml><?xml version="1.0" encoding="utf-8"?>
<ds:datastoreItem xmlns:ds="http://schemas.openxmlformats.org/officeDocument/2006/customXml" ds:itemID="{284A6255-D35D-4B49-B2D1-3BFBC1E3BD3E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D6D56D20-0B79-4A46-9279-7F8CD1CD953E}">
  <ds:schemaRefs>
    <ds:schemaRef ds:uri="http://schemas.microsoft.com/VisualStudio/2011/storyboarding/control"/>
  </ds:schemaRefs>
</ds:datastoreItem>
</file>

<file path=customXml/itemProps680.xml><?xml version="1.0" encoding="utf-8"?>
<ds:datastoreItem xmlns:ds="http://schemas.openxmlformats.org/officeDocument/2006/customXml" ds:itemID="{F33E909C-2745-43E3-9001-E99DD612C8ED}">
  <ds:schemaRefs>
    <ds:schemaRef ds:uri="http://schemas.microsoft.com/VisualStudio/2011/storyboarding/control"/>
  </ds:schemaRefs>
</ds:datastoreItem>
</file>

<file path=customXml/itemProps681.xml><?xml version="1.0" encoding="utf-8"?>
<ds:datastoreItem xmlns:ds="http://schemas.openxmlformats.org/officeDocument/2006/customXml" ds:itemID="{F30225CC-709A-4B1D-89B5-18B9CF2AAE1D}">
  <ds:schemaRefs>
    <ds:schemaRef ds:uri="http://schemas.microsoft.com/VisualStudio/2011/storyboarding/control"/>
  </ds:schemaRefs>
</ds:datastoreItem>
</file>

<file path=customXml/itemProps682.xml><?xml version="1.0" encoding="utf-8"?>
<ds:datastoreItem xmlns:ds="http://schemas.openxmlformats.org/officeDocument/2006/customXml" ds:itemID="{B142A705-B0D8-4BB2-893B-ABA4053B609B}">
  <ds:schemaRefs>
    <ds:schemaRef ds:uri="http://schemas.microsoft.com/VisualStudio/2011/storyboarding/control"/>
  </ds:schemaRefs>
</ds:datastoreItem>
</file>

<file path=customXml/itemProps683.xml><?xml version="1.0" encoding="utf-8"?>
<ds:datastoreItem xmlns:ds="http://schemas.openxmlformats.org/officeDocument/2006/customXml" ds:itemID="{3C6E402F-2CB8-4A77-BAAC-F05E42EE7075}">
  <ds:schemaRefs>
    <ds:schemaRef ds:uri="http://schemas.microsoft.com/VisualStudio/2011/storyboarding/control"/>
  </ds:schemaRefs>
</ds:datastoreItem>
</file>

<file path=customXml/itemProps684.xml><?xml version="1.0" encoding="utf-8"?>
<ds:datastoreItem xmlns:ds="http://schemas.openxmlformats.org/officeDocument/2006/customXml" ds:itemID="{970E0B84-195B-445A-BBDD-869D2CD4330F}">
  <ds:schemaRefs>
    <ds:schemaRef ds:uri="http://schemas.microsoft.com/VisualStudio/2011/storyboarding/control"/>
  </ds:schemaRefs>
</ds:datastoreItem>
</file>

<file path=customXml/itemProps685.xml><?xml version="1.0" encoding="utf-8"?>
<ds:datastoreItem xmlns:ds="http://schemas.openxmlformats.org/officeDocument/2006/customXml" ds:itemID="{ACA73B96-80B5-4853-8A8D-F8722BB65216}">
  <ds:schemaRefs>
    <ds:schemaRef ds:uri="http://schemas.microsoft.com/VisualStudio/2011/storyboarding/control"/>
  </ds:schemaRefs>
</ds:datastoreItem>
</file>

<file path=customXml/itemProps686.xml><?xml version="1.0" encoding="utf-8"?>
<ds:datastoreItem xmlns:ds="http://schemas.openxmlformats.org/officeDocument/2006/customXml" ds:itemID="{F94527D6-7BE3-4D76-BA1C-159E0C5B6F15}">
  <ds:schemaRefs>
    <ds:schemaRef ds:uri="http://schemas.microsoft.com/VisualStudio/2011/storyboarding/control"/>
  </ds:schemaRefs>
</ds:datastoreItem>
</file>

<file path=customXml/itemProps687.xml><?xml version="1.0" encoding="utf-8"?>
<ds:datastoreItem xmlns:ds="http://schemas.openxmlformats.org/officeDocument/2006/customXml" ds:itemID="{B0407003-6DE3-4EDF-B5D6-53BF68B99E39}">
  <ds:schemaRefs>
    <ds:schemaRef ds:uri="http://schemas.microsoft.com/VisualStudio/2011/storyboarding/control"/>
  </ds:schemaRefs>
</ds:datastoreItem>
</file>

<file path=customXml/itemProps688.xml><?xml version="1.0" encoding="utf-8"?>
<ds:datastoreItem xmlns:ds="http://schemas.openxmlformats.org/officeDocument/2006/customXml" ds:itemID="{3FF67AB2-BAC2-4CEE-ADE9-49331904884A}">
  <ds:schemaRefs>
    <ds:schemaRef ds:uri="http://schemas.microsoft.com/VisualStudio/2011/storyboarding/control"/>
  </ds:schemaRefs>
</ds:datastoreItem>
</file>

<file path=customXml/itemProps689.xml><?xml version="1.0" encoding="utf-8"?>
<ds:datastoreItem xmlns:ds="http://schemas.openxmlformats.org/officeDocument/2006/customXml" ds:itemID="{D7814E9D-B9C8-40BF-A27F-96F60FF81E68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7C40DD24-5EEC-4999-9870-A99784502620}">
  <ds:schemaRefs>
    <ds:schemaRef ds:uri="http://schemas.microsoft.com/VisualStudio/2011/storyboarding/control"/>
  </ds:schemaRefs>
</ds:datastoreItem>
</file>

<file path=customXml/itemProps690.xml><?xml version="1.0" encoding="utf-8"?>
<ds:datastoreItem xmlns:ds="http://schemas.openxmlformats.org/officeDocument/2006/customXml" ds:itemID="{977A56C4-359B-4C2B-A673-A7AC6728565E}">
  <ds:schemaRefs>
    <ds:schemaRef ds:uri="http://schemas.microsoft.com/VisualStudio/2011/storyboarding/control"/>
  </ds:schemaRefs>
</ds:datastoreItem>
</file>

<file path=customXml/itemProps691.xml><?xml version="1.0" encoding="utf-8"?>
<ds:datastoreItem xmlns:ds="http://schemas.openxmlformats.org/officeDocument/2006/customXml" ds:itemID="{5273FCA1-2502-4C7F-807C-B2EAB1005AC1}">
  <ds:schemaRefs>
    <ds:schemaRef ds:uri="http://schemas.microsoft.com/VisualStudio/2011/storyboarding/control"/>
  </ds:schemaRefs>
</ds:datastoreItem>
</file>

<file path=customXml/itemProps692.xml><?xml version="1.0" encoding="utf-8"?>
<ds:datastoreItem xmlns:ds="http://schemas.openxmlformats.org/officeDocument/2006/customXml" ds:itemID="{549CE676-C3DB-4C8F-9311-E670210A1A88}">
  <ds:schemaRefs>
    <ds:schemaRef ds:uri="http://schemas.microsoft.com/VisualStudio/2011/storyboarding/control"/>
  </ds:schemaRefs>
</ds:datastoreItem>
</file>

<file path=customXml/itemProps693.xml><?xml version="1.0" encoding="utf-8"?>
<ds:datastoreItem xmlns:ds="http://schemas.openxmlformats.org/officeDocument/2006/customXml" ds:itemID="{D28C5CEF-A67C-4DC9-9661-2D1DB875F23C}">
  <ds:schemaRefs>
    <ds:schemaRef ds:uri="http://schemas.microsoft.com/VisualStudio/2011/storyboarding/control"/>
  </ds:schemaRefs>
</ds:datastoreItem>
</file>

<file path=customXml/itemProps694.xml><?xml version="1.0" encoding="utf-8"?>
<ds:datastoreItem xmlns:ds="http://schemas.openxmlformats.org/officeDocument/2006/customXml" ds:itemID="{BFDCABB7-709C-4897-B4CA-1236BC2CB762}">
  <ds:schemaRefs>
    <ds:schemaRef ds:uri="http://schemas.microsoft.com/VisualStudio/2011/storyboarding/control"/>
  </ds:schemaRefs>
</ds:datastoreItem>
</file>

<file path=customXml/itemProps695.xml><?xml version="1.0" encoding="utf-8"?>
<ds:datastoreItem xmlns:ds="http://schemas.openxmlformats.org/officeDocument/2006/customXml" ds:itemID="{B2161517-56E5-4F53-98CA-8E6F1145ED0C}">
  <ds:schemaRefs>
    <ds:schemaRef ds:uri="http://schemas.microsoft.com/VisualStudio/2011/storyboarding/control"/>
  </ds:schemaRefs>
</ds:datastoreItem>
</file>

<file path=customXml/itemProps696.xml><?xml version="1.0" encoding="utf-8"?>
<ds:datastoreItem xmlns:ds="http://schemas.openxmlformats.org/officeDocument/2006/customXml" ds:itemID="{1D53B168-782B-4136-BAE1-7632482EDD62}">
  <ds:schemaRefs>
    <ds:schemaRef ds:uri="http://schemas.microsoft.com/VisualStudio/2011/storyboarding/control"/>
  </ds:schemaRefs>
</ds:datastoreItem>
</file>

<file path=customXml/itemProps697.xml><?xml version="1.0" encoding="utf-8"?>
<ds:datastoreItem xmlns:ds="http://schemas.openxmlformats.org/officeDocument/2006/customXml" ds:itemID="{3A526E49-638C-4468-BCA1-FF3DF8C5BC83}">
  <ds:schemaRefs>
    <ds:schemaRef ds:uri="http://schemas.microsoft.com/VisualStudio/2011/storyboarding/control"/>
  </ds:schemaRefs>
</ds:datastoreItem>
</file>

<file path=customXml/itemProps698.xml><?xml version="1.0" encoding="utf-8"?>
<ds:datastoreItem xmlns:ds="http://schemas.openxmlformats.org/officeDocument/2006/customXml" ds:itemID="{0AEAD5D7-78D7-4B00-AA8C-4AC6C3E76BEB}">
  <ds:schemaRefs>
    <ds:schemaRef ds:uri="http://schemas.microsoft.com/VisualStudio/2011/storyboarding/control"/>
  </ds:schemaRefs>
</ds:datastoreItem>
</file>

<file path=customXml/itemProps699.xml><?xml version="1.0" encoding="utf-8"?>
<ds:datastoreItem xmlns:ds="http://schemas.openxmlformats.org/officeDocument/2006/customXml" ds:itemID="{C95CABFB-FAA3-4461-B83F-09F7C967BEBA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3BCF5EFD-18F9-46C4-B7AD-AC491215F4B4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1AF1DFFB-E4F2-4753-A9C6-4E6F5AC2776D}">
  <ds:schemaRefs>
    <ds:schemaRef ds:uri="http://schemas.microsoft.com/VisualStudio/2011/storyboarding/control"/>
  </ds:schemaRefs>
</ds:datastoreItem>
</file>

<file path=customXml/itemProps700.xml><?xml version="1.0" encoding="utf-8"?>
<ds:datastoreItem xmlns:ds="http://schemas.openxmlformats.org/officeDocument/2006/customXml" ds:itemID="{72A46BEB-03A8-49C8-AD9D-36F822A55B3F}">
  <ds:schemaRefs>
    <ds:schemaRef ds:uri="http://schemas.microsoft.com/VisualStudio/2011/storyboarding/control"/>
  </ds:schemaRefs>
</ds:datastoreItem>
</file>

<file path=customXml/itemProps701.xml><?xml version="1.0" encoding="utf-8"?>
<ds:datastoreItem xmlns:ds="http://schemas.openxmlformats.org/officeDocument/2006/customXml" ds:itemID="{EC719028-A2B8-4880-A8D0-430EFD3FCB5F}">
  <ds:schemaRefs>
    <ds:schemaRef ds:uri="http://schemas.microsoft.com/VisualStudio/2011/storyboarding/control"/>
  </ds:schemaRefs>
</ds:datastoreItem>
</file>

<file path=customXml/itemProps702.xml><?xml version="1.0" encoding="utf-8"?>
<ds:datastoreItem xmlns:ds="http://schemas.openxmlformats.org/officeDocument/2006/customXml" ds:itemID="{31921A4C-88AE-48F1-9EF7-C9F1C2FFC73A}">
  <ds:schemaRefs>
    <ds:schemaRef ds:uri="http://schemas.microsoft.com/VisualStudio/2011/storyboarding/control"/>
  </ds:schemaRefs>
</ds:datastoreItem>
</file>

<file path=customXml/itemProps703.xml><?xml version="1.0" encoding="utf-8"?>
<ds:datastoreItem xmlns:ds="http://schemas.openxmlformats.org/officeDocument/2006/customXml" ds:itemID="{78EB8BFB-3994-42CF-B458-99D96AD03DB8}">
  <ds:schemaRefs>
    <ds:schemaRef ds:uri="http://schemas.microsoft.com/VisualStudio/2011/storyboarding/control"/>
  </ds:schemaRefs>
</ds:datastoreItem>
</file>

<file path=customXml/itemProps704.xml><?xml version="1.0" encoding="utf-8"?>
<ds:datastoreItem xmlns:ds="http://schemas.openxmlformats.org/officeDocument/2006/customXml" ds:itemID="{2FD570EB-6A9C-4880-805D-916A1C55F24F}">
  <ds:schemaRefs>
    <ds:schemaRef ds:uri="http://schemas.microsoft.com/VisualStudio/2011/storyboarding/control"/>
  </ds:schemaRefs>
</ds:datastoreItem>
</file>

<file path=customXml/itemProps705.xml><?xml version="1.0" encoding="utf-8"?>
<ds:datastoreItem xmlns:ds="http://schemas.openxmlformats.org/officeDocument/2006/customXml" ds:itemID="{2D402AF0-A856-4979-89A4-E26A3663506F}">
  <ds:schemaRefs>
    <ds:schemaRef ds:uri="http://schemas.microsoft.com/VisualStudio/2011/storyboarding/control"/>
  </ds:schemaRefs>
</ds:datastoreItem>
</file>

<file path=customXml/itemProps706.xml><?xml version="1.0" encoding="utf-8"?>
<ds:datastoreItem xmlns:ds="http://schemas.openxmlformats.org/officeDocument/2006/customXml" ds:itemID="{67BFEDAF-91F7-4685-A168-9B24B1CADE43}">
  <ds:schemaRefs>
    <ds:schemaRef ds:uri="http://schemas.microsoft.com/VisualStudio/2011/storyboarding/control"/>
  </ds:schemaRefs>
</ds:datastoreItem>
</file>

<file path=customXml/itemProps707.xml><?xml version="1.0" encoding="utf-8"?>
<ds:datastoreItem xmlns:ds="http://schemas.openxmlformats.org/officeDocument/2006/customXml" ds:itemID="{6B70C69D-AAD6-44EB-96FA-56B57BBE71FB}">
  <ds:schemaRefs>
    <ds:schemaRef ds:uri="http://schemas.microsoft.com/VisualStudio/2011/storyboarding/control"/>
  </ds:schemaRefs>
</ds:datastoreItem>
</file>

<file path=customXml/itemProps708.xml><?xml version="1.0" encoding="utf-8"?>
<ds:datastoreItem xmlns:ds="http://schemas.openxmlformats.org/officeDocument/2006/customXml" ds:itemID="{27DB34BB-A6F1-4EF1-AFC6-7F7CACBF013A}">
  <ds:schemaRefs>
    <ds:schemaRef ds:uri="http://schemas.microsoft.com/VisualStudio/2011/storyboarding/control"/>
  </ds:schemaRefs>
</ds:datastoreItem>
</file>

<file path=customXml/itemProps709.xml><?xml version="1.0" encoding="utf-8"?>
<ds:datastoreItem xmlns:ds="http://schemas.openxmlformats.org/officeDocument/2006/customXml" ds:itemID="{469788EE-191D-4FF2-BA5D-3B188AD4AA0E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0383EFFC-531A-4567-818C-38A729763A5E}">
  <ds:schemaRefs>
    <ds:schemaRef ds:uri="http://schemas.microsoft.com/VisualStudio/2011/storyboarding/control"/>
  </ds:schemaRefs>
</ds:datastoreItem>
</file>

<file path=customXml/itemProps710.xml><?xml version="1.0" encoding="utf-8"?>
<ds:datastoreItem xmlns:ds="http://schemas.openxmlformats.org/officeDocument/2006/customXml" ds:itemID="{8136E5C3-E99F-4F1A-91D5-C5B328CC0487}">
  <ds:schemaRefs>
    <ds:schemaRef ds:uri="http://schemas.microsoft.com/VisualStudio/2011/storyboarding/control"/>
  </ds:schemaRefs>
</ds:datastoreItem>
</file>

<file path=customXml/itemProps711.xml><?xml version="1.0" encoding="utf-8"?>
<ds:datastoreItem xmlns:ds="http://schemas.openxmlformats.org/officeDocument/2006/customXml" ds:itemID="{5878E4A7-4D1F-4040-A42D-AD55DAC6D079}">
  <ds:schemaRefs>
    <ds:schemaRef ds:uri="http://schemas.microsoft.com/VisualStudio/2011/storyboarding/control"/>
  </ds:schemaRefs>
</ds:datastoreItem>
</file>

<file path=customXml/itemProps712.xml><?xml version="1.0" encoding="utf-8"?>
<ds:datastoreItem xmlns:ds="http://schemas.openxmlformats.org/officeDocument/2006/customXml" ds:itemID="{03CD7F80-10C0-4B16-AB25-ABDD9B0CDA22}">
  <ds:schemaRefs>
    <ds:schemaRef ds:uri="http://schemas.microsoft.com/VisualStudio/2011/storyboarding/control"/>
  </ds:schemaRefs>
</ds:datastoreItem>
</file>

<file path=customXml/itemProps713.xml><?xml version="1.0" encoding="utf-8"?>
<ds:datastoreItem xmlns:ds="http://schemas.openxmlformats.org/officeDocument/2006/customXml" ds:itemID="{00AC4D5A-9613-41AC-AC09-761B0260584D}">
  <ds:schemaRefs>
    <ds:schemaRef ds:uri="http://schemas.microsoft.com/VisualStudio/2011/storyboarding/control"/>
  </ds:schemaRefs>
</ds:datastoreItem>
</file>

<file path=customXml/itemProps714.xml><?xml version="1.0" encoding="utf-8"?>
<ds:datastoreItem xmlns:ds="http://schemas.openxmlformats.org/officeDocument/2006/customXml" ds:itemID="{F840D39E-83D8-47F6-B198-0887BD943B56}">
  <ds:schemaRefs>
    <ds:schemaRef ds:uri="http://schemas.microsoft.com/VisualStudio/2011/storyboarding/control"/>
  </ds:schemaRefs>
</ds:datastoreItem>
</file>

<file path=customXml/itemProps715.xml><?xml version="1.0" encoding="utf-8"?>
<ds:datastoreItem xmlns:ds="http://schemas.openxmlformats.org/officeDocument/2006/customXml" ds:itemID="{8422108D-9CE0-414B-8D63-8B2D8417B0FB}">
  <ds:schemaRefs>
    <ds:schemaRef ds:uri="http://schemas.microsoft.com/VisualStudio/2011/storyboarding/control"/>
  </ds:schemaRefs>
</ds:datastoreItem>
</file>

<file path=customXml/itemProps716.xml><?xml version="1.0" encoding="utf-8"?>
<ds:datastoreItem xmlns:ds="http://schemas.openxmlformats.org/officeDocument/2006/customXml" ds:itemID="{A3BD3EAD-B2DD-48A2-BF52-F1472B8AF4F1}">
  <ds:schemaRefs>
    <ds:schemaRef ds:uri="http://schemas.microsoft.com/VisualStudio/2011/storyboarding/control"/>
  </ds:schemaRefs>
</ds:datastoreItem>
</file>

<file path=customXml/itemProps717.xml><?xml version="1.0" encoding="utf-8"?>
<ds:datastoreItem xmlns:ds="http://schemas.openxmlformats.org/officeDocument/2006/customXml" ds:itemID="{AD56FA66-52AB-48DC-B6E2-F9D41B22EC6C}">
  <ds:schemaRefs>
    <ds:schemaRef ds:uri="http://schemas.microsoft.com/VisualStudio/2011/storyboarding/control"/>
  </ds:schemaRefs>
</ds:datastoreItem>
</file>

<file path=customXml/itemProps718.xml><?xml version="1.0" encoding="utf-8"?>
<ds:datastoreItem xmlns:ds="http://schemas.openxmlformats.org/officeDocument/2006/customXml" ds:itemID="{2021C530-498B-4F3B-82AE-8516170A36C9}">
  <ds:schemaRefs>
    <ds:schemaRef ds:uri="http://schemas.microsoft.com/VisualStudio/2011/storyboarding/control"/>
  </ds:schemaRefs>
</ds:datastoreItem>
</file>

<file path=customXml/itemProps719.xml><?xml version="1.0" encoding="utf-8"?>
<ds:datastoreItem xmlns:ds="http://schemas.openxmlformats.org/officeDocument/2006/customXml" ds:itemID="{6CE85492-6C48-4149-A55D-DB54EE3A42EE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3550AD04-E56A-42DC-B957-E3CFD64BAEFC}">
  <ds:schemaRefs>
    <ds:schemaRef ds:uri="http://schemas.microsoft.com/VisualStudio/2011/storyboarding/control"/>
  </ds:schemaRefs>
</ds:datastoreItem>
</file>

<file path=customXml/itemProps720.xml><?xml version="1.0" encoding="utf-8"?>
<ds:datastoreItem xmlns:ds="http://schemas.openxmlformats.org/officeDocument/2006/customXml" ds:itemID="{9D033C78-6737-4266-9807-D73A7FBC1EA9}">
  <ds:schemaRefs>
    <ds:schemaRef ds:uri="http://schemas.microsoft.com/VisualStudio/2011/storyboarding/control"/>
  </ds:schemaRefs>
</ds:datastoreItem>
</file>

<file path=customXml/itemProps721.xml><?xml version="1.0" encoding="utf-8"?>
<ds:datastoreItem xmlns:ds="http://schemas.openxmlformats.org/officeDocument/2006/customXml" ds:itemID="{76490933-68FD-47D8-A34A-51FE0E0E2160}">
  <ds:schemaRefs>
    <ds:schemaRef ds:uri="http://schemas.microsoft.com/VisualStudio/2011/storyboarding/control"/>
  </ds:schemaRefs>
</ds:datastoreItem>
</file>

<file path=customXml/itemProps722.xml><?xml version="1.0" encoding="utf-8"?>
<ds:datastoreItem xmlns:ds="http://schemas.openxmlformats.org/officeDocument/2006/customXml" ds:itemID="{51FD7537-9356-468C-A235-61481F082755}">
  <ds:schemaRefs>
    <ds:schemaRef ds:uri="http://schemas.microsoft.com/VisualStudio/2011/storyboarding/control"/>
  </ds:schemaRefs>
</ds:datastoreItem>
</file>

<file path=customXml/itemProps723.xml><?xml version="1.0" encoding="utf-8"?>
<ds:datastoreItem xmlns:ds="http://schemas.openxmlformats.org/officeDocument/2006/customXml" ds:itemID="{3B9F538C-CC45-46F3-A1B3-26E8B9C07385}">
  <ds:schemaRefs>
    <ds:schemaRef ds:uri="http://schemas.microsoft.com/VisualStudio/2011/storyboarding/control"/>
  </ds:schemaRefs>
</ds:datastoreItem>
</file>

<file path=customXml/itemProps724.xml><?xml version="1.0" encoding="utf-8"?>
<ds:datastoreItem xmlns:ds="http://schemas.openxmlformats.org/officeDocument/2006/customXml" ds:itemID="{3E538151-49B1-4886-8A47-B48133B0636B}">
  <ds:schemaRefs>
    <ds:schemaRef ds:uri="http://schemas.microsoft.com/VisualStudio/2011/storyboarding/control"/>
  </ds:schemaRefs>
</ds:datastoreItem>
</file>

<file path=customXml/itemProps725.xml><?xml version="1.0" encoding="utf-8"?>
<ds:datastoreItem xmlns:ds="http://schemas.openxmlformats.org/officeDocument/2006/customXml" ds:itemID="{5BEE6F27-E85F-4030-898A-54FB26FB80B5}">
  <ds:schemaRefs>
    <ds:schemaRef ds:uri="http://schemas.microsoft.com/VisualStudio/2011/storyboarding/control"/>
  </ds:schemaRefs>
</ds:datastoreItem>
</file>

<file path=customXml/itemProps726.xml><?xml version="1.0" encoding="utf-8"?>
<ds:datastoreItem xmlns:ds="http://schemas.openxmlformats.org/officeDocument/2006/customXml" ds:itemID="{8E209563-B4DA-4E22-BF74-53C7AAE574CD}">
  <ds:schemaRefs>
    <ds:schemaRef ds:uri="http://schemas.microsoft.com/VisualStudio/2011/storyboarding/control"/>
  </ds:schemaRefs>
</ds:datastoreItem>
</file>

<file path=customXml/itemProps727.xml><?xml version="1.0" encoding="utf-8"?>
<ds:datastoreItem xmlns:ds="http://schemas.openxmlformats.org/officeDocument/2006/customXml" ds:itemID="{FE9112C7-9E47-4BB0-91F2-A2E9F717224B}">
  <ds:schemaRefs>
    <ds:schemaRef ds:uri="http://schemas.microsoft.com/VisualStudio/2011/storyboarding/control"/>
  </ds:schemaRefs>
</ds:datastoreItem>
</file>

<file path=customXml/itemProps728.xml><?xml version="1.0" encoding="utf-8"?>
<ds:datastoreItem xmlns:ds="http://schemas.openxmlformats.org/officeDocument/2006/customXml" ds:itemID="{BB9ACAB4-51EF-4BC2-97A7-A7C7A8464B5E}">
  <ds:schemaRefs>
    <ds:schemaRef ds:uri="http://schemas.microsoft.com/VisualStudio/2011/storyboarding/control"/>
  </ds:schemaRefs>
</ds:datastoreItem>
</file>

<file path=customXml/itemProps729.xml><?xml version="1.0" encoding="utf-8"?>
<ds:datastoreItem xmlns:ds="http://schemas.openxmlformats.org/officeDocument/2006/customXml" ds:itemID="{F895AB77-9CD9-47A1-A9F9-42D501D95B15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9C7F7ADA-5B00-447E-80F5-4C3BF7C425F7}">
  <ds:schemaRefs>
    <ds:schemaRef ds:uri="http://schemas.microsoft.com/VisualStudio/2011/storyboarding/control"/>
  </ds:schemaRefs>
</ds:datastoreItem>
</file>

<file path=customXml/itemProps730.xml><?xml version="1.0" encoding="utf-8"?>
<ds:datastoreItem xmlns:ds="http://schemas.openxmlformats.org/officeDocument/2006/customXml" ds:itemID="{BED7FE49-C52D-4F25-AFA0-5F2F0F1D9227}">
  <ds:schemaRefs>
    <ds:schemaRef ds:uri="http://schemas.microsoft.com/VisualStudio/2011/storyboarding/control"/>
  </ds:schemaRefs>
</ds:datastoreItem>
</file>

<file path=customXml/itemProps731.xml><?xml version="1.0" encoding="utf-8"?>
<ds:datastoreItem xmlns:ds="http://schemas.openxmlformats.org/officeDocument/2006/customXml" ds:itemID="{890FC450-9120-435B-AF99-78C26547DC73}">
  <ds:schemaRefs>
    <ds:schemaRef ds:uri="http://schemas.microsoft.com/VisualStudio/2011/storyboarding/control"/>
  </ds:schemaRefs>
</ds:datastoreItem>
</file>

<file path=customXml/itemProps732.xml><?xml version="1.0" encoding="utf-8"?>
<ds:datastoreItem xmlns:ds="http://schemas.openxmlformats.org/officeDocument/2006/customXml" ds:itemID="{6B652E47-FD0A-434E-953F-338C485CB823}">
  <ds:schemaRefs>
    <ds:schemaRef ds:uri="http://schemas.microsoft.com/VisualStudio/2011/storyboarding/control"/>
  </ds:schemaRefs>
</ds:datastoreItem>
</file>

<file path=customXml/itemProps733.xml><?xml version="1.0" encoding="utf-8"?>
<ds:datastoreItem xmlns:ds="http://schemas.openxmlformats.org/officeDocument/2006/customXml" ds:itemID="{2C4E62C6-F8C2-4435-A299-F2565A9587D2}">
  <ds:schemaRefs>
    <ds:schemaRef ds:uri="http://schemas.microsoft.com/VisualStudio/2011/storyboarding/control"/>
  </ds:schemaRefs>
</ds:datastoreItem>
</file>

<file path=customXml/itemProps734.xml><?xml version="1.0" encoding="utf-8"?>
<ds:datastoreItem xmlns:ds="http://schemas.openxmlformats.org/officeDocument/2006/customXml" ds:itemID="{167FBC50-7123-40E4-BF1A-510004BBC360}">
  <ds:schemaRefs>
    <ds:schemaRef ds:uri="http://schemas.microsoft.com/VisualStudio/2011/storyboarding/control"/>
  </ds:schemaRefs>
</ds:datastoreItem>
</file>

<file path=customXml/itemProps735.xml><?xml version="1.0" encoding="utf-8"?>
<ds:datastoreItem xmlns:ds="http://schemas.openxmlformats.org/officeDocument/2006/customXml" ds:itemID="{97251787-9651-4F96-A5DD-F5F8822E6D06}">
  <ds:schemaRefs>
    <ds:schemaRef ds:uri="http://schemas.microsoft.com/VisualStudio/2011/storyboarding/control"/>
  </ds:schemaRefs>
</ds:datastoreItem>
</file>

<file path=customXml/itemProps736.xml><?xml version="1.0" encoding="utf-8"?>
<ds:datastoreItem xmlns:ds="http://schemas.openxmlformats.org/officeDocument/2006/customXml" ds:itemID="{3436E7B5-C053-41BB-B4D2-F884AF62E845}">
  <ds:schemaRefs>
    <ds:schemaRef ds:uri="http://schemas.microsoft.com/VisualStudio/2011/storyboarding/control"/>
  </ds:schemaRefs>
</ds:datastoreItem>
</file>

<file path=customXml/itemProps737.xml><?xml version="1.0" encoding="utf-8"?>
<ds:datastoreItem xmlns:ds="http://schemas.openxmlformats.org/officeDocument/2006/customXml" ds:itemID="{ADF9ECF2-8486-4927-8DD1-0FCC7F93E312}">
  <ds:schemaRefs>
    <ds:schemaRef ds:uri="http://schemas.microsoft.com/VisualStudio/2011/storyboarding/control"/>
  </ds:schemaRefs>
</ds:datastoreItem>
</file>

<file path=customXml/itemProps738.xml><?xml version="1.0" encoding="utf-8"?>
<ds:datastoreItem xmlns:ds="http://schemas.openxmlformats.org/officeDocument/2006/customXml" ds:itemID="{41C9CC50-0941-466D-9BFD-4F93AF9C237E}">
  <ds:schemaRefs>
    <ds:schemaRef ds:uri="http://schemas.microsoft.com/VisualStudio/2011/storyboarding/control"/>
  </ds:schemaRefs>
</ds:datastoreItem>
</file>

<file path=customXml/itemProps739.xml><?xml version="1.0" encoding="utf-8"?>
<ds:datastoreItem xmlns:ds="http://schemas.openxmlformats.org/officeDocument/2006/customXml" ds:itemID="{AED7076C-0EA9-4DCE-8A56-50F97344E19F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021465EB-DD3D-4A25-A8E2-0E3D2BEABA63}">
  <ds:schemaRefs>
    <ds:schemaRef ds:uri="http://schemas.microsoft.com/VisualStudio/2011/storyboarding/control"/>
  </ds:schemaRefs>
</ds:datastoreItem>
</file>

<file path=customXml/itemProps740.xml><?xml version="1.0" encoding="utf-8"?>
<ds:datastoreItem xmlns:ds="http://schemas.openxmlformats.org/officeDocument/2006/customXml" ds:itemID="{CDAC0F15-1891-4CF9-BDB6-ED3ADE8E5CD4}">
  <ds:schemaRefs>
    <ds:schemaRef ds:uri="http://schemas.microsoft.com/VisualStudio/2011/storyboarding/control"/>
  </ds:schemaRefs>
</ds:datastoreItem>
</file>

<file path=customXml/itemProps741.xml><?xml version="1.0" encoding="utf-8"?>
<ds:datastoreItem xmlns:ds="http://schemas.openxmlformats.org/officeDocument/2006/customXml" ds:itemID="{9D0BFDE8-F534-4708-A2D3-0D14BD675368}">
  <ds:schemaRefs>
    <ds:schemaRef ds:uri="http://schemas.microsoft.com/VisualStudio/2011/storyboarding/control"/>
  </ds:schemaRefs>
</ds:datastoreItem>
</file>

<file path=customXml/itemProps742.xml><?xml version="1.0" encoding="utf-8"?>
<ds:datastoreItem xmlns:ds="http://schemas.openxmlformats.org/officeDocument/2006/customXml" ds:itemID="{CE20C46B-25A6-489E-9CD3-301AC5114DC8}">
  <ds:schemaRefs>
    <ds:schemaRef ds:uri="http://schemas.microsoft.com/VisualStudio/2011/storyboarding/control"/>
  </ds:schemaRefs>
</ds:datastoreItem>
</file>

<file path=customXml/itemProps743.xml><?xml version="1.0" encoding="utf-8"?>
<ds:datastoreItem xmlns:ds="http://schemas.openxmlformats.org/officeDocument/2006/customXml" ds:itemID="{C11D81A9-0FC3-43CA-AD51-87E9709F9CF8}">
  <ds:schemaRefs>
    <ds:schemaRef ds:uri="http://schemas.microsoft.com/VisualStudio/2011/storyboarding/control"/>
  </ds:schemaRefs>
</ds:datastoreItem>
</file>

<file path=customXml/itemProps744.xml><?xml version="1.0" encoding="utf-8"?>
<ds:datastoreItem xmlns:ds="http://schemas.openxmlformats.org/officeDocument/2006/customXml" ds:itemID="{EA7DE1A7-D1DF-4608-B555-C61A0C6DF1A7}">
  <ds:schemaRefs>
    <ds:schemaRef ds:uri="http://schemas.microsoft.com/VisualStudio/2011/storyboarding/control"/>
  </ds:schemaRefs>
</ds:datastoreItem>
</file>

<file path=customXml/itemProps745.xml><?xml version="1.0" encoding="utf-8"?>
<ds:datastoreItem xmlns:ds="http://schemas.openxmlformats.org/officeDocument/2006/customXml" ds:itemID="{142B168B-FA7E-49C5-9D6C-0262D9EB4658}">
  <ds:schemaRefs>
    <ds:schemaRef ds:uri="http://schemas.microsoft.com/VisualStudio/2011/storyboarding/control"/>
  </ds:schemaRefs>
</ds:datastoreItem>
</file>

<file path=customXml/itemProps746.xml><?xml version="1.0" encoding="utf-8"?>
<ds:datastoreItem xmlns:ds="http://schemas.openxmlformats.org/officeDocument/2006/customXml" ds:itemID="{00A635E7-21E4-4EAC-A985-DD4ADEA1E9DD}">
  <ds:schemaRefs>
    <ds:schemaRef ds:uri="http://schemas.microsoft.com/VisualStudio/2011/storyboarding/control"/>
  </ds:schemaRefs>
</ds:datastoreItem>
</file>

<file path=customXml/itemProps747.xml><?xml version="1.0" encoding="utf-8"?>
<ds:datastoreItem xmlns:ds="http://schemas.openxmlformats.org/officeDocument/2006/customXml" ds:itemID="{D875911D-DA0C-4401-A37C-CDCE3EB617F0}">
  <ds:schemaRefs>
    <ds:schemaRef ds:uri="http://schemas.microsoft.com/VisualStudio/2011/storyboarding/control"/>
  </ds:schemaRefs>
</ds:datastoreItem>
</file>

<file path=customXml/itemProps748.xml><?xml version="1.0" encoding="utf-8"?>
<ds:datastoreItem xmlns:ds="http://schemas.openxmlformats.org/officeDocument/2006/customXml" ds:itemID="{CA70B7BB-58C5-4815-8623-715E99A585D5}">
  <ds:schemaRefs>
    <ds:schemaRef ds:uri="http://schemas.microsoft.com/VisualStudio/2011/storyboarding/control"/>
  </ds:schemaRefs>
</ds:datastoreItem>
</file>

<file path=customXml/itemProps749.xml><?xml version="1.0" encoding="utf-8"?>
<ds:datastoreItem xmlns:ds="http://schemas.openxmlformats.org/officeDocument/2006/customXml" ds:itemID="{CCC6E990-2853-485F-9FDA-0AFDEAF96D88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0BBDA3E1-F4D9-4EE8-84DE-EF49C01942F5}">
  <ds:schemaRefs>
    <ds:schemaRef ds:uri="http://schemas.microsoft.com/VisualStudio/2011/storyboarding/control"/>
  </ds:schemaRefs>
</ds:datastoreItem>
</file>

<file path=customXml/itemProps750.xml><?xml version="1.0" encoding="utf-8"?>
<ds:datastoreItem xmlns:ds="http://schemas.openxmlformats.org/officeDocument/2006/customXml" ds:itemID="{4454B025-3875-4EFA-ADF1-F2CBC86B3B0A}">
  <ds:schemaRefs>
    <ds:schemaRef ds:uri="http://schemas.microsoft.com/VisualStudio/2011/storyboarding/control"/>
  </ds:schemaRefs>
</ds:datastoreItem>
</file>

<file path=customXml/itemProps751.xml><?xml version="1.0" encoding="utf-8"?>
<ds:datastoreItem xmlns:ds="http://schemas.openxmlformats.org/officeDocument/2006/customXml" ds:itemID="{FA23D6A3-B175-424F-AC4E-A4647EF84BB7}">
  <ds:schemaRefs>
    <ds:schemaRef ds:uri="http://schemas.microsoft.com/VisualStudio/2011/storyboarding/control"/>
  </ds:schemaRefs>
</ds:datastoreItem>
</file>

<file path=customXml/itemProps752.xml><?xml version="1.0" encoding="utf-8"?>
<ds:datastoreItem xmlns:ds="http://schemas.openxmlformats.org/officeDocument/2006/customXml" ds:itemID="{273414D4-5D58-4894-A663-CBD0E9E34E25}">
  <ds:schemaRefs>
    <ds:schemaRef ds:uri="http://schemas.microsoft.com/VisualStudio/2011/storyboarding/control"/>
  </ds:schemaRefs>
</ds:datastoreItem>
</file>

<file path=customXml/itemProps753.xml><?xml version="1.0" encoding="utf-8"?>
<ds:datastoreItem xmlns:ds="http://schemas.openxmlformats.org/officeDocument/2006/customXml" ds:itemID="{658F7463-27BA-43B3-BEE0-F06840477873}">
  <ds:schemaRefs>
    <ds:schemaRef ds:uri="http://schemas.microsoft.com/VisualStudio/2011/storyboarding/control"/>
  </ds:schemaRefs>
</ds:datastoreItem>
</file>

<file path=customXml/itemProps754.xml><?xml version="1.0" encoding="utf-8"?>
<ds:datastoreItem xmlns:ds="http://schemas.openxmlformats.org/officeDocument/2006/customXml" ds:itemID="{D729558C-1B68-4EFF-92C9-E2459DE952A9}">
  <ds:schemaRefs>
    <ds:schemaRef ds:uri="http://schemas.microsoft.com/VisualStudio/2011/storyboarding/control"/>
  </ds:schemaRefs>
</ds:datastoreItem>
</file>

<file path=customXml/itemProps755.xml><?xml version="1.0" encoding="utf-8"?>
<ds:datastoreItem xmlns:ds="http://schemas.openxmlformats.org/officeDocument/2006/customXml" ds:itemID="{C0161895-4538-4BB2-9F65-7A74FFE7149A}">
  <ds:schemaRefs>
    <ds:schemaRef ds:uri="http://schemas.microsoft.com/VisualStudio/2011/storyboarding/control"/>
  </ds:schemaRefs>
</ds:datastoreItem>
</file>

<file path=customXml/itemProps756.xml><?xml version="1.0" encoding="utf-8"?>
<ds:datastoreItem xmlns:ds="http://schemas.openxmlformats.org/officeDocument/2006/customXml" ds:itemID="{3DF8314D-11E0-4BBD-885F-C484C72D3E8B}">
  <ds:schemaRefs>
    <ds:schemaRef ds:uri="http://schemas.microsoft.com/VisualStudio/2011/storyboarding/control"/>
  </ds:schemaRefs>
</ds:datastoreItem>
</file>

<file path=customXml/itemProps757.xml><?xml version="1.0" encoding="utf-8"?>
<ds:datastoreItem xmlns:ds="http://schemas.openxmlformats.org/officeDocument/2006/customXml" ds:itemID="{6DABAB85-FAA0-46A6-BF2C-4D0908C1CBBE}">
  <ds:schemaRefs>
    <ds:schemaRef ds:uri="http://schemas.microsoft.com/VisualStudio/2011/storyboarding/control"/>
  </ds:schemaRefs>
</ds:datastoreItem>
</file>

<file path=customXml/itemProps758.xml><?xml version="1.0" encoding="utf-8"?>
<ds:datastoreItem xmlns:ds="http://schemas.openxmlformats.org/officeDocument/2006/customXml" ds:itemID="{3B572977-4BB5-41CE-AA50-F50B759A28DD}">
  <ds:schemaRefs>
    <ds:schemaRef ds:uri="http://schemas.microsoft.com/VisualStudio/2011/storyboarding/control"/>
  </ds:schemaRefs>
</ds:datastoreItem>
</file>

<file path=customXml/itemProps759.xml><?xml version="1.0" encoding="utf-8"?>
<ds:datastoreItem xmlns:ds="http://schemas.openxmlformats.org/officeDocument/2006/customXml" ds:itemID="{9C2BEED5-41B1-46DE-B9D1-9E75B2F389CF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72A1E34D-930A-4E71-8986-80A82CDD664C}">
  <ds:schemaRefs>
    <ds:schemaRef ds:uri="http://schemas.microsoft.com/VisualStudio/2011/storyboarding/control"/>
  </ds:schemaRefs>
</ds:datastoreItem>
</file>

<file path=customXml/itemProps760.xml><?xml version="1.0" encoding="utf-8"?>
<ds:datastoreItem xmlns:ds="http://schemas.openxmlformats.org/officeDocument/2006/customXml" ds:itemID="{9C6065A2-33A2-43AE-B3A1-81DE8AEC8A9B}">
  <ds:schemaRefs>
    <ds:schemaRef ds:uri="http://schemas.microsoft.com/VisualStudio/2011/storyboarding/control"/>
  </ds:schemaRefs>
</ds:datastoreItem>
</file>

<file path=customXml/itemProps761.xml><?xml version="1.0" encoding="utf-8"?>
<ds:datastoreItem xmlns:ds="http://schemas.openxmlformats.org/officeDocument/2006/customXml" ds:itemID="{397823A3-45A8-40D7-A873-E4DA74A75CED}">
  <ds:schemaRefs>
    <ds:schemaRef ds:uri="http://schemas.microsoft.com/VisualStudio/2011/storyboarding/control"/>
  </ds:schemaRefs>
</ds:datastoreItem>
</file>

<file path=customXml/itemProps762.xml><?xml version="1.0" encoding="utf-8"?>
<ds:datastoreItem xmlns:ds="http://schemas.openxmlformats.org/officeDocument/2006/customXml" ds:itemID="{105EB2C2-DAB8-45AF-A1A8-4FC16FDD871E}">
  <ds:schemaRefs>
    <ds:schemaRef ds:uri="http://schemas.microsoft.com/VisualStudio/2011/storyboarding/control"/>
  </ds:schemaRefs>
</ds:datastoreItem>
</file>

<file path=customXml/itemProps763.xml><?xml version="1.0" encoding="utf-8"?>
<ds:datastoreItem xmlns:ds="http://schemas.openxmlformats.org/officeDocument/2006/customXml" ds:itemID="{F1A10B2C-C257-496B-BDCF-567FEA3DF1AC}">
  <ds:schemaRefs>
    <ds:schemaRef ds:uri="http://schemas.microsoft.com/VisualStudio/2011/storyboarding/control"/>
  </ds:schemaRefs>
</ds:datastoreItem>
</file>

<file path=customXml/itemProps764.xml><?xml version="1.0" encoding="utf-8"?>
<ds:datastoreItem xmlns:ds="http://schemas.openxmlformats.org/officeDocument/2006/customXml" ds:itemID="{3902B142-CD26-43A3-A0A5-14F864D7B6F8}">
  <ds:schemaRefs>
    <ds:schemaRef ds:uri="http://schemas.microsoft.com/VisualStudio/2011/storyboarding/control"/>
  </ds:schemaRefs>
</ds:datastoreItem>
</file>

<file path=customXml/itemProps765.xml><?xml version="1.0" encoding="utf-8"?>
<ds:datastoreItem xmlns:ds="http://schemas.openxmlformats.org/officeDocument/2006/customXml" ds:itemID="{D25C210D-4118-4EC5-BA0A-4A77517CEE09}">
  <ds:schemaRefs>
    <ds:schemaRef ds:uri="http://schemas.microsoft.com/VisualStudio/2011/storyboarding/control"/>
  </ds:schemaRefs>
</ds:datastoreItem>
</file>

<file path=customXml/itemProps766.xml><?xml version="1.0" encoding="utf-8"?>
<ds:datastoreItem xmlns:ds="http://schemas.openxmlformats.org/officeDocument/2006/customXml" ds:itemID="{F930EE98-210C-4065-8DCC-0A9237D39CEF}">
  <ds:schemaRefs>
    <ds:schemaRef ds:uri="http://schemas.microsoft.com/VisualStudio/2011/storyboarding/control"/>
  </ds:schemaRefs>
</ds:datastoreItem>
</file>

<file path=customXml/itemProps767.xml><?xml version="1.0" encoding="utf-8"?>
<ds:datastoreItem xmlns:ds="http://schemas.openxmlformats.org/officeDocument/2006/customXml" ds:itemID="{6A51B974-1CB1-4547-9A26-4D3802AB5748}">
  <ds:schemaRefs>
    <ds:schemaRef ds:uri="http://schemas.microsoft.com/VisualStudio/2011/storyboarding/control"/>
  </ds:schemaRefs>
</ds:datastoreItem>
</file>

<file path=customXml/itemProps768.xml><?xml version="1.0" encoding="utf-8"?>
<ds:datastoreItem xmlns:ds="http://schemas.openxmlformats.org/officeDocument/2006/customXml" ds:itemID="{E364A086-F6B4-4BFE-853C-2444988B8970}">
  <ds:schemaRefs>
    <ds:schemaRef ds:uri="http://schemas.microsoft.com/VisualStudio/2011/storyboarding/control"/>
  </ds:schemaRefs>
</ds:datastoreItem>
</file>

<file path=customXml/itemProps769.xml><?xml version="1.0" encoding="utf-8"?>
<ds:datastoreItem xmlns:ds="http://schemas.openxmlformats.org/officeDocument/2006/customXml" ds:itemID="{10ACEE81-5429-476D-AFAE-F5315C1C2E34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64E5621C-A4C6-4AB6-955A-10C75838F168}">
  <ds:schemaRefs>
    <ds:schemaRef ds:uri="http://schemas.microsoft.com/VisualStudio/2011/storyboarding/control"/>
  </ds:schemaRefs>
</ds:datastoreItem>
</file>

<file path=customXml/itemProps770.xml><?xml version="1.0" encoding="utf-8"?>
<ds:datastoreItem xmlns:ds="http://schemas.openxmlformats.org/officeDocument/2006/customXml" ds:itemID="{0DC2DC21-8CC4-4FCA-B728-51058994C6F8}">
  <ds:schemaRefs>
    <ds:schemaRef ds:uri="http://schemas.microsoft.com/VisualStudio/2011/storyboarding/control"/>
  </ds:schemaRefs>
</ds:datastoreItem>
</file>

<file path=customXml/itemProps771.xml><?xml version="1.0" encoding="utf-8"?>
<ds:datastoreItem xmlns:ds="http://schemas.openxmlformats.org/officeDocument/2006/customXml" ds:itemID="{C548B286-A2DE-49E2-B7FF-950A873E1F93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C88BAED0-EFF4-4013-BA7C-6AA8222DBFDF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47DFD369-E001-40FC-BD1E-094ED3ACC661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2B6BD98F-82DF-4805-86B8-3121913B1B4B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793AE502-88D8-4C94-8190-168BDE417EC7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F115EFBE-94D2-434C-B25C-2ABB7005EB9B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786D0E37-CEC8-4F83-8A11-BD7DB49A76B6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91B447C8-E717-4865-8B2E-225CF8DAAFAF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3E8A5437-1EE1-4EA2-A0E1-A34CD7FC0E6D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8D55FA2E-EE4B-44F9-9907-06E8212CE641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8DA75F63-94B9-4E21-8FD4-A08AD5365E2D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5D9A3290-E28F-4844-90D9-02B9994A10FA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3C75248E-8CB1-4664-8AF2-02FBF898C824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C5F581A0-869E-4054-BFF3-38EE47F45860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FC8719E5-CE6C-4A8A-A407-6633516C3F19}">
  <ds:schemaRefs>
    <ds:schemaRef ds:uri="http://schemas.microsoft.com/VisualStudio/2011/storyboarding/control"/>
  </ds:schemaRefs>
</ds:datastoreItem>
</file>

<file path=customXml/itemProps90.xml><?xml version="1.0" encoding="utf-8"?>
<ds:datastoreItem xmlns:ds="http://schemas.openxmlformats.org/officeDocument/2006/customXml" ds:itemID="{1F1E0C62-4184-4778-B770-E25EF6EEDE9C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1415803B-CDC2-40B4-99DE-89317648F223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ADDAACEB-A6F8-44AA-BFA4-DA3655C11BC9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D2F5B4FA-F5F4-4D70-BE0F-205209C2034C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642813E5-E116-48A9-A3BF-5899002C474F}">
  <ds:schemaRefs>
    <ds:schemaRef ds:uri="http://schemas.microsoft.com/VisualStudio/2011/storyboarding/control"/>
  </ds:schemaRefs>
</ds:datastoreItem>
</file>

<file path=customXml/itemProps95.xml><?xml version="1.0" encoding="utf-8"?>
<ds:datastoreItem xmlns:ds="http://schemas.openxmlformats.org/officeDocument/2006/customXml" ds:itemID="{44295CB8-2F0B-495B-AF38-936C5D66F251}">
  <ds:schemaRefs>
    <ds:schemaRef ds:uri="http://schemas.microsoft.com/VisualStudio/2011/storyboarding/control"/>
  </ds:schemaRefs>
</ds:datastoreItem>
</file>

<file path=customXml/itemProps96.xml><?xml version="1.0" encoding="utf-8"?>
<ds:datastoreItem xmlns:ds="http://schemas.openxmlformats.org/officeDocument/2006/customXml" ds:itemID="{54918396-1157-465C-8FCE-9CC4712300D4}">
  <ds:schemaRefs>
    <ds:schemaRef ds:uri="http://schemas.microsoft.com/VisualStudio/2011/storyboarding/control"/>
  </ds:schemaRefs>
</ds:datastoreItem>
</file>

<file path=customXml/itemProps97.xml><?xml version="1.0" encoding="utf-8"?>
<ds:datastoreItem xmlns:ds="http://schemas.openxmlformats.org/officeDocument/2006/customXml" ds:itemID="{0CEB70F9-7616-444A-9041-F0769F94E65B}">
  <ds:schemaRefs>
    <ds:schemaRef ds:uri="http://schemas.microsoft.com/VisualStudio/2011/storyboarding/control"/>
  </ds:schemaRefs>
</ds:datastoreItem>
</file>

<file path=customXml/itemProps98.xml><?xml version="1.0" encoding="utf-8"?>
<ds:datastoreItem xmlns:ds="http://schemas.openxmlformats.org/officeDocument/2006/customXml" ds:itemID="{E874EB01-4385-4D74-8ABC-1CBCF72E342E}">
  <ds:schemaRefs>
    <ds:schemaRef ds:uri="http://schemas.microsoft.com/VisualStudio/2011/storyboarding/control"/>
  </ds:schemaRefs>
</ds:datastoreItem>
</file>

<file path=customXml/itemProps99.xml><?xml version="1.0" encoding="utf-8"?>
<ds:datastoreItem xmlns:ds="http://schemas.openxmlformats.org/officeDocument/2006/customXml" ds:itemID="{624EE985-E414-4D82-92E5-DAF41E5D3A29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2585</TotalTime>
  <Words>1022</Words>
  <Application>Microsoft Office PowerPoint</Application>
  <PresentationFormat>Widescreen</PresentationFormat>
  <Paragraphs>432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Segoe UI</vt:lpstr>
      <vt:lpstr>Segoe UI Semibold</vt:lpstr>
      <vt:lpstr>Segoe UI Semilight</vt:lpstr>
      <vt:lpstr>Tema do Office</vt:lpstr>
      <vt:lpstr>Layouts de storyboard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Eric Silva</dc:creator>
  <cp:lastModifiedBy>Eric Silva</cp:lastModifiedBy>
  <cp:revision>666</cp:revision>
  <dcterms:created xsi:type="dcterms:W3CDTF">2018-09-23T18:15:13Z</dcterms:created>
  <dcterms:modified xsi:type="dcterms:W3CDTF">2019-02-05T23:20:05Z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Tfs.LastKnownPath">
    <vt:lpwstr>\\vboxsrv\tudao\workspace\git repositories\axial\biograma.git\prototipo\PedidoDeCompra.pptx</vt:lpwstr>
  </property>
</Properties>
</file>