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0"/>
    <p:sldMasterId id="2147483660" r:id="rId91"/>
  </p:sldMasterIdLst>
  <p:sldIdLst>
    <p:sldId id="256" r:id="rId92"/>
    <p:sldId id="257" r:id="rId9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11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4D4D4"/>
    <a:srgbClr val="003F7F"/>
    <a:srgbClr val="757575"/>
    <a:srgbClr val="D0CECE"/>
    <a:srgbClr val="ABABAB"/>
    <a:srgbClr val="004080"/>
    <a:srgbClr val="035589"/>
    <a:srgbClr val="09598C"/>
    <a:srgbClr val="B5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97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Master" Target="slideMasters/slideMaster1.xml"/><Relationship Id="rId95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2.xml"/><Relationship Id="rId98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slideMaster" Target="slideMasters/slideMaster2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964" y="2407"/>
    <p:text>A caixa da linha inteira é clicável, e quando acionada leva para a tela de detalhes do pedido de compra.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49" y="809"/>
    <p:text>Os botões de limpar e pesquisar, tem efeito sob todos os filtros da tela, inclusive os recolhidos. (collapse)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303" y="2165"/>
    <p:text>O cabeçalho inteiro tem função order by, por padrão a tela deverá ser montada com order by ASC.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4:30.068" idx="5">
    <p:pos x="1051" y="3206"/>
    <p:text>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475" y="1589"/>
    <p:text>Os filtros são aplicáveis a todas os registros, inclusve os paginados.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7:28:06.196" idx="8">
    <p:pos x="6337" y="732"/>
    <p:text>Usuário  que criou o pedido de compra;
Data e hora de criação do pedido, de compra;
Data e hora da última modificação no pedido de compra;
Em caso de pedidos clonados, as informações desta área devem estar associadas ao momento do clone.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31:24.210" idx="9">
    <p:pos x="1948" y="385"/>
    <p:text>No breadCrumb, é posssível voltar para a tela de listar pedidos de compra.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46:12.388" idx="10">
    <p:pos x="2322" y="1674"/>
    <p:text>O campo fornecedor tem autocomplete no preenchimento e poderá ter seu valor modificado até o envio do pedido ao fornecedor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52:31.321" idx="11">
    <p:pos x="3622" y="1678"/>
    <p:text>Data do pedido de compra junto ao fornecedor, este campo abrirá para seleção no datePicker, e não permitira exibir apenas datas anteriores a data de criação do pedido.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5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7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5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59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46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14.xml"/><Relationship Id="rId18" Type="http://schemas.openxmlformats.org/officeDocument/2006/relationships/customXml" Target="../../customXml/item2.xml"/><Relationship Id="rId26" Type="http://schemas.openxmlformats.org/officeDocument/2006/relationships/customXml" Target="../../customXml/item11.xml"/><Relationship Id="rId3" Type="http://schemas.openxmlformats.org/officeDocument/2006/relationships/customXml" Target="../../customXml/item20.xml"/><Relationship Id="rId21" Type="http://schemas.openxmlformats.org/officeDocument/2006/relationships/customXml" Target="../../customXml/item67.xml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21.xml"/><Relationship Id="rId17" Type="http://schemas.openxmlformats.org/officeDocument/2006/relationships/customXml" Target="../../customXml/item54.xml"/><Relationship Id="rId25" Type="http://schemas.openxmlformats.org/officeDocument/2006/relationships/customXml" Target="../../customXml/item19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22.xml"/><Relationship Id="rId20" Type="http://schemas.openxmlformats.org/officeDocument/2006/relationships/customXml" Target="../../customXml/item29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66.xml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28.xml"/><Relationship Id="rId23" Type="http://schemas.openxmlformats.org/officeDocument/2006/relationships/customXml" Target="../../customXml/item72.xml"/><Relationship Id="rId28" Type="http://schemas.openxmlformats.org/officeDocument/2006/relationships/image" Target="../media/image7.png"/><Relationship Id="rId10" Type="http://schemas.openxmlformats.org/officeDocument/2006/relationships/customXml" Target="../../customXml/item53.xml"/><Relationship Id="rId19" Type="http://schemas.openxmlformats.org/officeDocument/2006/relationships/customXml" Target="../../customXml/item40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50.xml"/><Relationship Id="rId22" Type="http://schemas.openxmlformats.org/officeDocument/2006/relationships/customXml" Target="../../customXml/item70.xml"/><Relationship Id="rId27" Type="http://schemas.openxmlformats.org/officeDocument/2006/relationships/slideLayout" Target="../slideLayouts/slideLayout13.xml"/><Relationship Id="rId30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82.xml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80.xml"/><Relationship Id="rId2" Type="http://schemas.openxmlformats.org/officeDocument/2006/relationships/customXml" Target="../../customXml/item74.xml"/><Relationship Id="rId16" Type="http://schemas.openxmlformats.org/officeDocument/2006/relationships/comments" Target="../comments/comment2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85.xml"/><Relationship Id="rId5" Type="http://schemas.openxmlformats.org/officeDocument/2006/relationships/customXml" Target="../../customXml/item77.xml"/><Relationship Id="rId15" Type="http://schemas.openxmlformats.org/officeDocument/2006/relationships/image" Target="../media/image9.png"/><Relationship Id="rId10" Type="http://schemas.openxmlformats.org/officeDocument/2006/relationships/customXml" Target="../../customXml/item84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86.xml"/><Relationship Id="rId1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26"/>
              </p:custDataLst>
            </p:nvPr>
          </p:nvPicPr>
          <p:blipFill>
            <a:blip r:embed="rId28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59629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5602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 CIRURGICA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60028" y="2423593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860566" y="2385493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rgbClr val="757575"/>
                  </a:solidFill>
                  <a:latin typeface="+mj-lt"/>
                </a:rPr>
                <a:t>Pendente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5898899" y="30677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2592 C -0.00807 0.02778 -0.0125 0.02708 -0.01692 0.03055 C -0.0207 0.03264 -0.02395 0.03796 -0.02669 0.04213 C -0.03802 0.0581 -0.04153 0.07963 -0.05013 0.10648 C -0.04908 0.12222 -0.04908 0.13796 -0.04961 0.15416 " pathEditMode="relative" rAng="10500000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2197578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35717"/>
            <a:ext cx="261469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0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80F9EAC7-915C-4952-A839-DE760CB94A8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096000" y="1353543"/>
            <a:ext cx="5952671" cy="7101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Criado por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  Eric</a:t>
            </a:r>
          </a:p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Data de criação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 16/09/2018 12:20:30</a:t>
            </a:r>
          </a:p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Última alteração realizada por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Eric 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às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16/09/2018 12:27:55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774700" y="255082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82172" y="224643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875773" y="262800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D9A1CA-7BF8-4871-9FAB-E6995EA48A5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609186" y="2623258"/>
            <a:ext cx="1212191" cy="518432"/>
            <a:chOff x="4609186" y="2623258"/>
            <a:chExt cx="1212191" cy="51843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4609186" y="262325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A0DA1D96-6D4C-472E-9D25-FE317086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893" y="2884179"/>
              <a:ext cx="2250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572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16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7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18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9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2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4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25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6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7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33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34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35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3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7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8.xml><?xml version="1.0" encoding="utf-8"?>
<Control xmlns="http://schemas.microsoft.com/VisualStudio/2011/storyboarding/control">
  <Id Name="461b790a-5c61-4d93-8e5b-5f34a6182b85" Revision="3" Stencil="System.MyShapes" StencilVersion="1.0"/>
</Control>
</file>

<file path=customXml/item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41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42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45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46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4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9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5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50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51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52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56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57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58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60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61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6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6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4.xml><?xml version="1.0" encoding="utf-8"?>
<Control xmlns="http://schemas.microsoft.com/VisualStudio/2011/storyboarding/control">
  <Id Name="8b305ae9-bdb0-4402-94ff-04df21bd0964" Revision="1" Stencil="System.MyShapes" StencilVersion="1.0"/>
</Control>
</file>

<file path=customXml/item65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7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74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8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9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Props1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67C30FE-3B3A-4F21-844A-AB59F94E416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45C5231-5AD7-483C-88AF-E2C3D79A293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12C3170-3E5D-4B6F-AB08-FAAC8693224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A823B61-779C-4D48-8EA7-4CF7BA23E8B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AEA75B6-A05A-46AD-8999-E1144746839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E15C4C1-7DC4-400D-83E2-CC75065C5F2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62ACCBE-45D0-481A-9D8E-F557CFF8F22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105808A-F8E4-4B7C-BA46-C221EDA3D35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A81C5BB-30D6-4F7B-8126-E973D833C10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319B4A2-3D63-4983-B472-838D460D449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1ED9130-D964-4E58-94E1-100812A62FA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9D0772F-AC15-494E-909A-5BCC245ABAE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B44F08D-A554-4DAE-AB92-9F19A0AF0E0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9BEE98F-34AD-4470-830C-0712E5B34DA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32E724C-A4FF-4612-9996-DD4AED58BA6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Tema do Office</vt:lpstr>
      <vt:lpstr>Layouts de storyboard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146</cp:revision>
  <dcterms:created xsi:type="dcterms:W3CDTF">2018-09-23T18:15:13Z</dcterms:created>
  <dcterms:modified xsi:type="dcterms:W3CDTF">2018-09-30T20:57:15Z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