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59"/>
    <p:sldMasterId id="2147483660" r:id="rId560"/>
  </p:sldMasterIdLst>
  <p:sldIdLst>
    <p:sldId id="258" r:id="rId561"/>
    <p:sldId id="256" r:id="rId562"/>
    <p:sldId id="259" r:id="rId563"/>
    <p:sldId id="262" r:id="rId564"/>
    <p:sldId id="260" r:id="rId565"/>
    <p:sldId id="264" r:id="rId566"/>
    <p:sldId id="265" r:id="rId567"/>
    <p:sldId id="263" r:id="rId56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vo Pedido de compra" id="{5C39DCF3-DFC3-4B8C-A649-6A76641055FE}">
          <p14:sldIdLst>
            <p14:sldId id="258"/>
          </p14:sldIdLst>
        </p14:section>
        <p14:section name="Pesquisar Pedido de compra" id="{17E30789-8D29-4579-BEF8-5D9E6558C640}">
          <p14:sldIdLst>
            <p14:sldId id="256"/>
          </p14:sldIdLst>
        </p14:section>
        <p14:section name="Detalhar Pedido de compra" id="{BE2A134F-F0C9-4B9B-BC73-B0941BC674A0}">
          <p14:sldIdLst>
            <p14:sldId id="259"/>
          </p14:sldIdLst>
        </p14:section>
        <p14:section name="Detalhar Item de Compra" id="{0C4E8A05-C6E9-4C93-859A-FFBB4625BE65}">
          <p14:sldIdLst>
            <p14:sldId id="262"/>
          </p14:sldIdLst>
        </p14:section>
        <p14:section name="Novo Doc. de Entrada" id="{3BC40100-29DD-48C5-91F5-3EC243C5BAC3}">
          <p14:sldIdLst>
            <p14:sldId id="260"/>
            <p14:sldId id="264"/>
            <p14:sldId id="265"/>
          </p14:sldIdLst>
        </p14:section>
        <p14:section name="Detalhar Doc. de Entrada" id="{6D98F29A-59DC-4EAA-A4A4-64A095B4B31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Silva" initials="ES" lastIdx="53" clrIdx="0">
    <p:extLst>
      <p:ext uri="{19B8F6BF-5375-455C-9EA6-DF929625EA0E}">
        <p15:presenceInfo xmlns:p15="http://schemas.microsoft.com/office/powerpoint/2012/main" userId="ceafcd6f3c194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003F7F"/>
    <a:srgbClr val="D0CECE"/>
    <a:srgbClr val="D9D9D9"/>
    <a:srgbClr val="ABABAB"/>
    <a:srgbClr val="C00000"/>
    <a:srgbClr val="00B050"/>
    <a:srgbClr val="0D4A87"/>
    <a:srgbClr val="BFBFB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slide" Target="slides/slide4.xml"/><Relationship Id="rId424" Type="http://schemas.openxmlformats.org/officeDocument/2006/relationships/customXml" Target="../customXml/item424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customXml" Target="../customXml/item544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customXml" Target="../customXml/item513.xml"/><Relationship Id="rId555" Type="http://schemas.openxmlformats.org/officeDocument/2006/relationships/customXml" Target="../customXml/item555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566" Type="http://schemas.openxmlformats.org/officeDocument/2006/relationships/slide" Target="slides/slide6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slide" Target="slides/slide8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customXml" Target="../customXml/item548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slideMaster" Target="slideMasters/slideMaster1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presProps" Target="presProps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slide" Target="slides/slide1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theme" Target="theme/theme1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slide" Target="slides/slide3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slide" Target="slides/slide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slide" Target="slides/slide7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ommentAuthors" Target="commentAuthors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slideMaster" Target="slideMasters/slideMaster2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viewProps" Target="viewProps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slide" Target="slides/slide2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tableStyles" Target="tableStyles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07:31:30.507" idx="12">
    <p:pos x="930" y="386"/>
    <p:text>Eric Silva	30/09/2018
No breadCrumb, é posssível voltar para a tela de listar pedidos de compra.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31:49.772" idx="13">
    <p:pos x="2442" y="370"/>
    <p:text>Para definir o número de um pedido de compra, considerando a data exata do dia de criação, utilizar o seguinte padrão:
&lt;4 dígitos - ano&gt;&lt;2 dígitos - mês&gt;&lt;2 dígitos - dia&gt;&lt;mínimo 3 dígitos - incremento sequencial de pedidos criados no dia&gt;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2:59.498" idx="14">
    <p:pos x="5739" y="1391"/>
    <p:text>O valor inicial do campo é &lt;0,00&gt;;
Este campo é read-only;
O seu valor é igual a soma do valor nos itens do pedido.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5:45.637" idx="15">
    <p:pos x="2288" y="1403"/>
    <p:text>Eric Silva	30/09/2018
O campo fornecedor tem autocomplete no preenchimento e poderá ter seu valor modificado até o envio do pedido ao fornecedor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6:18.122" idx="16">
    <p:pos x="3451" y="1424"/>
    <p:text>Eric Silva	30/09/2018
Data do pedido de compra junto ao fornecedor, este campo abrirá para seleção no datePicker, e não permitira exibir datas anteriores a data de criação do pedido.
O valor deste campo, pode ser alterado apenas enquanto nenhum dos produtos do pedido tiver sua situação alterada. Quando isso acontecer, este campo deve ser read only.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52:26.451" idx="17">
    <p:pos x="6937" y="1406"/>
    <p:text>O campo de situação tem como valor inicial &lt;Novo&gt;;
Quando qualquer um dos produtos do pedido tiver seu estado alterado a situação do pedido muda considerando as possibilidade:
- Novo: quando o pedido é criado (pode ser alterado para 'Enviado');
- Enviado:  quando o pedido for enviado ao fornecedor (pode ser alterado para 'Confirmado');
- Confirmado: quando o fornecedor confirm o pedido de compra (uma vez modificado para esta situação, o pedido deve ficar em read only não permitindo mais a mudança manual de situação)
- Entregue parcial:  quando o pedido tem apenas uma parte de seus produtos entregue pelo fornecedor (read only);
- Entregue:  quando o pedido tem todas as unidades de todos os produtos enviado pelo fornecedor (read only).
A mudança de situação gera uma entrada de registro no histórico.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09:44.936" idx="19">
    <p:pos x="5959" y="2022"/>
    <p:text>O valor de ajuste é aplicado a unidade do item na lista;
Pode ser positovo ou negativo;
Seu valor máximo (seja negativo ou positivo) deve ser igual ao custo unitário.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11:39.026" idx="20">
    <p:pos x="7212" y="2214"/>
    <p:text>O valor total é &lt;Custo unitário + Valor Ajuste * Equivalência&gt;.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12:54.867" idx="21">
    <p:pos x="4210" y="2264"/>
    <p:text>Equivalência é cadastrada junto a unidade de medida, sendo por exemplo: &lt;descrição: dúzia, equivalência: 12&gt;.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1-31T07:35:12.963" idx="24">
    <p:pos x="2194" y="2397"/>
    <p:text>Quando incluídos no pedido, todos os itens tem como estado inicial "Pendente". Os estado podem ser:
- Pendente: incluído no pedido e ainda não foi entregue
- Entregue: item que já foi entregue pelo fornecedor, e necessariamente tem associado a ele 1 ou mais documentos de entrada;
- Entregue parcial: item que foi entregue pelo fornecedor em quantidade menor que o total, necessariamente tem associado ao menos 1 documento de entrada contendo uma parte do quantidade do item já entregue.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7:10:30.884" idx="39">
    <p:pos x="1032" y="3515"/>
    <p:text>Eric Silva	30/09/2018
O contador deve ser atualizado de acordo com os filtros aplicados na tela, por padrão será exibido no formato "Exibindo &lt;total da página&gt; de &lt;total de registros&gt;"
Exibir máximo  de 5 registros por página, quando existirem mais registros, paginar.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22:32:25.670" idx="45">
    <p:pos x="1240" y="2744"/>
    <p:text>Campo com auto complete, carrega lista de produtos do fornecedor já cadastrados e ativos.</p:text>
    <p:extLst>
      <p:ext uri="{C676402C-5697-4E1C-873F-D02D1690AC5C}">
        <p15:threadingInfo xmlns:p15="http://schemas.microsoft.com/office/powerpoint/2012/main" timeZoneBias="180"/>
      </p:ext>
    </p:extLst>
  </p:cm>
  <p:cm authorId="1" dt="2019-02-02T22:33:17.498" idx="47">
    <p:pos x="3120" y="2680"/>
    <p:text>Lista carrega unidades de medida já cadastradas e ativas.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16:49:16.875" idx="1">
    <p:pos x="2888" y="2466"/>
    <p:text>A caixa da linha inteira é clicável, e quando acionada leva para a tela de detalhes do pedido de compra.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6:59:34.852" idx="3">
    <p:pos x="4332" y="842"/>
    <p:text>Os botões de limpar e pesquisar, tem efeito sob todos os filtros da tela, inclusive os recolhidos. (collapse)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1:55.804" idx="4">
    <p:pos x="789" y="2190"/>
    <p:text>O cabeçalho inteiro tem função order by, por padrão a tela deverá ser montada com order by DESC, considerando a coluna "PEDIDO".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7:23.441" idx="6">
    <p:pos x="3283" y="1394"/>
    <p:text>Os filtros são aplicáveis a todas os registros, inclusve os paginados.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9:01.267" idx="7">
    <p:pos x="2509" y="883"/>
    <p:text>Quando inserido o texto da busca, disponibilizar a função de autocomplete quando digitados 3 caracteres o mais.</p:text>
    <p:extLst>
      <p:ext uri="{C676402C-5697-4E1C-873F-D02D1690AC5C}">
        <p15:threadingInfo xmlns:p15="http://schemas.microsoft.com/office/powerpoint/2012/main" timeZoneBias="180"/>
      </p:ext>
    </p:extLst>
  </p:cm>
  <p:cm authorId="1" dt="2019-01-31T07:41:16.574" idx="25">
    <p:pos x="1118" y="1211"/>
    <p:text>Collapse/Expand dos filtros abaixo, deixando visível apenas o que estiver acima.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1T08:12:01.139" idx="27">
    <p:pos x="5588" y="2278"/>
    <p:text>A caixa da linha inteira é clicável, e quando acionada leva para a tela de detalhes do item do pedido.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1-31T16:46:27.381" idx="28">
    <p:pos x="3259" y="2501"/>
    <p:text>Nas células onde o texto for maior que o espaço dispoível da coluna, utilizar tooltip.
* Não utilizar quebra de linha.</p:text>
    <p:extLst>
      <p:ext uri="{C676402C-5697-4E1C-873F-D02D1690AC5C}">
        <p15:threadingInfo xmlns:p15="http://schemas.microsoft.com/office/powerpoint/2012/main" timeZoneBias="180"/>
      </p:ext>
    </p:extLst>
  </p:cm>
  <p:cm authorId="1" dt="2019-02-02T14:34:25.097" idx="29">
    <p:pos x="4685" y="1065"/>
    <p:text>Quando a situação do pedido é diferente de 'Novo', todos os campos (exceto a situação) referentes ao pedido devem ser read only.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2T15:14:14.440" idx="31">
    <p:pos x="6808" y="1192"/>
    <p:text>Quantidade total deste item no pedido de compra atual.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14:39.953" idx="32">
    <p:pos x="5874" y="1162"/>
    <p:text>Quantidade destes itens que ainda não foram recebidos. &lt;QTD TOTAL - (QTD DOC ENTRADA 1 +QTD DOC ENTRADA 2)&gt;.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51:25.096" idx="35">
    <p:pos x="2982" y="1108"/>
    <p:text>Informações não calculadas vindas do cadastro do produto.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52:04.001" idx="36">
    <p:pos x="3730" y="2298"/>
    <p:text>Informações não calculadas vindas do cadastro do documento de entrada equivalente.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53:23.436" idx="37">
    <p:pos x="4656" y="2000"/>
    <p:text>O cabeçalho inteiro tem função order by, por padrão a tela deverá ser montada com order by DESC, considerando a coluna "Data de entrada".</p:text>
    <p:extLst>
      <p:ext uri="{C676402C-5697-4E1C-873F-D02D1690AC5C}">
        <p15:threadingInfo xmlns:p15="http://schemas.microsoft.com/office/powerpoint/2012/main" timeZoneBias="180"/>
      </p:ext>
    </p:extLst>
  </p:cm>
  <p:cm authorId="1" dt="2019-02-02T15:57:48.090" idx="38">
    <p:pos x="1064" y="2744"/>
    <p:text>As linhas são clicáveis, e quando acionadas levam a tela de detalhes do Documento de Entrada.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2T20:59:08.321" idx="40">
    <p:pos x="4368" y="1373"/>
    <p:text>Carrega lista de tipos de documentos cadastrados e ativos.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21:03:02.739" idx="41">
    <p:pos x="5257" y="2737"/>
    <p:text>Como sugestão este campo recebe o valor unitário informado mtiplicado pela quantidade de itens.
Automáticamente o simbolo da moeda utilizada no pedido é acrescentada.
O valor pode ser alterado pelo usuário.</p:text>
    <p:extLst>
      <p:ext uri="{C676402C-5697-4E1C-873F-D02D1690AC5C}">
        <p15:threadingInfo xmlns:p15="http://schemas.microsoft.com/office/powerpoint/2012/main" timeZoneBias="180"/>
      </p:ext>
    </p:extLst>
  </p:cm>
  <p:cm authorId="1" dt="2019-02-02T21:53:27.452" idx="42">
    <p:pos x="5480" y="3152"/>
    <p:text>Carrega lista de Unidades de Medida cadastradas e ativas</p:text>
    <p:extLst>
      <p:ext uri="{C676402C-5697-4E1C-873F-D02D1690AC5C}">
        <p15:threadingInfo xmlns:p15="http://schemas.microsoft.com/office/powerpoint/2012/main" timeZoneBias="180"/>
      </p:ext>
    </p:extLst>
  </p:cm>
  <p:cm authorId="1" dt="2019-02-02T21:54:26.169" idx="43">
    <p:pos x="2488" y="3104"/>
    <p:text>Campo Auto complete, apartir de 3 caracteres lista possibilidades no contexto digitado. Carregando sugestões do cadastro de produtos ativos.</p:text>
    <p:extLst>
      <p:ext uri="{C676402C-5697-4E1C-873F-D02D1690AC5C}">
        <p15:threadingInfo xmlns:p15="http://schemas.microsoft.com/office/powerpoint/2012/main" timeZoneBias="180"/>
      </p:ext>
    </p:extLst>
  </p:cm>
  <p:cm authorId="1" dt="2019-02-02T21:56:04.102" idx="44">
    <p:pos x="1944" y="2640"/>
    <p:text>Campo Auto complete, apartir de 3 caracteres lista possibilidades no contexto digitado. Carregando sugestões do cadastro de fornecedores ativos.</p:text>
    <p:extLst>
      <p:ext uri="{C676402C-5697-4E1C-873F-D02D1690AC5C}">
        <p15:threadingInfo xmlns:p15="http://schemas.microsoft.com/office/powerpoint/2012/main" timeZoneBias="180"/>
      </p:ext>
    </p:extLst>
  </p:cm>
  <p:cm authorId="1" dt="2019-02-03T10:09:36.812" idx="50">
    <p:pos x="7208" y="1635"/>
    <p:text>Todo o agrupador das Tabs deve ser montado apos seleção do campo 'Tipo Documento'.
O Exemplo é baseado no tipo 'Nota Fiscal', os demais tipos ainda são indefinidos.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2T22:34:56.261" idx="48">
    <p:pos x="6904" y="2384"/>
    <p:text>Carrega lista de conformidades cadastradas.</p:text>
    <p:extLst>
      <p:ext uri="{C676402C-5697-4E1C-873F-D02D1690AC5C}">
        <p15:threadingInfo xmlns:p15="http://schemas.microsoft.com/office/powerpoint/2012/main" timeZoneBias="180"/>
      </p:ext>
    </p:extLst>
  </p:cm>
  <p:cm authorId="1" dt="2019-02-02T22:36:10.573" idx="49">
    <p:pos x="2464" y="2264"/>
    <p:text>Na inclusão, este campo é carregado automaticamente com descrição do produto.</p:text>
    <p:extLst mod="1"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2T20:59:08.321" idx="40">
    <p:pos x="4368" y="1400"/>
    <p:text>Carrega lista de tipos de documentos cadastrados e ativos.</p:text>
    <p:extLst>
      <p:ext uri="{C676402C-5697-4E1C-873F-D02D1690AC5C}">
        <p15:threadingInfo xmlns:p15="http://schemas.microsoft.com/office/powerpoint/2012/main" timeZoneBias="180"/>
      </p:ext>
    </p:extLst>
  </p:cm>
  <p:cm authorId="1" dt="2019-02-03T11:56:09.290" idx="51">
    <p:pos x="6960" y="2688"/>
    <p:text>Valor preenchido automaticamente, calculado apartir do valor total da nota dividido pela quantiade de parcelas. &lt;VALOR TOTAL / QTD PARCELAS&gt;.</p:text>
    <p:extLst>
      <p:ext uri="{C676402C-5697-4E1C-873F-D02D1690AC5C}">
        <p15:threadingInfo xmlns:p15="http://schemas.microsoft.com/office/powerpoint/2012/main" timeZoneBias="180"/>
      </p:ext>
    </p:extLst>
  </p:cm>
  <p:cm authorId="1" dt="2019-02-03T11:57:35.193" idx="52">
    <p:pos x="6208" y="2872"/>
    <p:text>Preenchido automaticamente, sendo a data da 1ª parcela igual a data definida pelo usuário no campo correspondente e as demais adicionadas a quantidade de dias corridos à depender do período selecionado.</p:text>
    <p:extLst>
      <p:ext uri="{C676402C-5697-4E1C-873F-D02D1690AC5C}">
        <p15:threadingInfo xmlns:p15="http://schemas.microsoft.com/office/powerpoint/2012/main" timeZoneBias="180"/>
      </p:ext>
    </p:extLst>
  </p:cm>
  <p:cm authorId="1" dt="2019-02-03T12:01:09.226" idx="53">
    <p:pos x="700" y="2906"/>
    <p:text>Contador preenchido com &lt;PARCELA ATUAL / TOTAL DE PARCELAS&gt;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4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106.xml"/><Relationship Id="rId7" Type="http://schemas.openxmlformats.org/officeDocument/2006/relationships/customXml" Target="../../customXml/item39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24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254.xml"/><Relationship Id="rId6" Type="http://schemas.openxmlformats.org/officeDocument/2006/relationships/customXml" Target="../../customXml/item253.xml"/><Relationship Id="rId11" Type="http://schemas.openxmlformats.org/officeDocument/2006/relationships/slideMaster" Target="../slideMasters/slideMaster2.xml"/><Relationship Id="rId5" Type="http://schemas.openxmlformats.org/officeDocument/2006/relationships/customXml" Target="../../customXml/item389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449.xml"/><Relationship Id="rId4" Type="http://schemas.openxmlformats.org/officeDocument/2006/relationships/customXml" Target="../../customXml/item472.xml"/><Relationship Id="rId9" Type="http://schemas.openxmlformats.org/officeDocument/2006/relationships/customXml" Target="../../customXml/item489.xml"/><Relationship Id="rId1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FC3FB-4B02-44C4-8873-C4AFB9E83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C73BB-4363-49EA-AB0F-6F14217D0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6B2A8-32DC-4FB0-9893-DBF4C37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A2218-2155-43D7-9B5D-8A8AC156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11906-63EA-4EE7-B5A7-78CACD3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58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F18AC-9408-4753-B04B-816DF7DB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875017-0051-45C5-A06F-F5E062E0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26C87-637C-4030-B76B-27F67989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60D30-22BD-44B1-8BFA-97F76E70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7BA23-2922-42CB-863A-A139368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28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33674-ED6F-405E-97B1-1936C30DF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0F62A2-2881-4B69-AC8E-712B77B4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4506D-EFF8-4C83-8CE6-DA09AD7D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416CB-C132-4A15-856C-F1E1970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2AB53-E015-4AC8-A50C-C044487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7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5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E9AA9BA-F00E-4146-B892-BF357C66DB98}"/>
              </a:ext>
            </a:extLst>
          </p:cNvPr>
          <p:cNvCxnSpPr>
            <a:cxnSpLocks/>
          </p:cNvCxnSpPr>
          <p:nvPr userDrawn="1">
            <p:custDataLst>
              <p:custData r:id="rId1"/>
            </p:custDataLst>
          </p:nvPr>
        </p:nvCxnSpPr>
        <p:spPr>
          <a:xfrm flipH="1">
            <a:off x="-10725" y="620473"/>
            <a:ext cx="12202725" cy="0"/>
          </a:xfrm>
          <a:prstGeom prst="line">
            <a:avLst/>
          </a:prstGeom>
          <a:ln>
            <a:solidFill>
              <a:srgbClr val="EBEBEB"/>
            </a:solidFill>
          </a:ln>
          <a:effectLst>
            <a:outerShdw blurRad="254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0859F140-AC01-44FF-8A98-1D248EDAAD36}"/>
              </a:ext>
            </a:extLst>
          </p:cNvPr>
          <p:cNvSpPr/>
          <p:nvPr userDrawn="1"/>
        </p:nvSpPr>
        <p:spPr>
          <a:xfrm>
            <a:off x="0" y="622854"/>
            <a:ext cx="515371" cy="6235144"/>
          </a:xfrm>
          <a:prstGeom prst="rect">
            <a:avLst/>
          </a:prstGeom>
          <a:solidFill>
            <a:srgbClr val="DCDDDE"/>
          </a:solidFill>
          <a:ln>
            <a:solidFill>
              <a:srgbClr val="DC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FA99FA-D292-47C8-B859-BABD5C766659}"/>
              </a:ext>
            </a:extLst>
          </p:cNvPr>
          <p:cNvPicPr>
            <a:picLocks noChangeAspect="1"/>
          </p:cNvPicPr>
          <p:nvPr userDrawn="1">
            <p:custDataLst>
              <p:custData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46271" y="241867"/>
            <a:ext cx="1085850" cy="200025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2629EF88-7E00-4616-BED2-5BF03896BBE1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10976216" y="138165"/>
            <a:ext cx="1090547" cy="399308"/>
            <a:chOff x="10552149" y="138165"/>
            <a:chExt cx="1090547" cy="399308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E4C1B092-3AF2-4984-989F-9695FD625B49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7248" y="269558"/>
              <a:ext cx="185448" cy="162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341E347-15BA-4467-9AF9-DC38804E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52149" y="138165"/>
              <a:ext cx="388800" cy="399308"/>
            </a:xfrm>
            <a:prstGeom prst="rect">
              <a:avLst/>
            </a:prstGeom>
          </p:spPr>
        </p:pic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80B83CF6-7044-45DB-B37B-86173879172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940949" y="212059"/>
              <a:ext cx="484428" cy="27699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Eric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6BA3B8EA-89B9-4F82-985F-DA9799C4A683}"/>
              </a:ext>
            </a:extLst>
          </p:cNvPr>
          <p:cNvPicPr>
            <a:picLocks noChangeAspect="1"/>
          </p:cNvPicPr>
          <p:nvPr userDrawn="1">
            <p:custDataLst>
              <p:custData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5564" y="852487"/>
            <a:ext cx="390525" cy="352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4506FE-3DB5-4A45-855E-AFEEA8F751AB}"/>
              </a:ext>
            </a:extLst>
          </p:cNvPr>
          <p:cNvPicPr>
            <a:picLocks noChangeAspect="1"/>
          </p:cNvPicPr>
          <p:nvPr userDrawn="1">
            <p:custDataLst>
              <p:custData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5564" y="1410731"/>
            <a:ext cx="381000" cy="352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0633F7-EDD8-45BE-A113-D14F769056FB}"/>
              </a:ext>
            </a:extLst>
          </p:cNvPr>
          <p:cNvPicPr>
            <a:picLocks noChangeAspect="1"/>
          </p:cNvPicPr>
          <p:nvPr userDrawn="1">
            <p:custDataLst>
              <p:custData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5564" y="1968975"/>
            <a:ext cx="381000" cy="36195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7C85F0-3407-48D1-A7EB-E6735C230B3C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46769" y="183031"/>
            <a:ext cx="345281" cy="305615"/>
            <a:chOff x="161283" y="212059"/>
            <a:chExt cx="345281" cy="305615"/>
          </a:xfrm>
          <a:effectLst/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4A2E48B-8177-4574-B085-B23DE121CF9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161283" y="212059"/>
              <a:ext cx="345281" cy="305615"/>
              <a:chOff x="2478881" y="1570894"/>
              <a:chExt cx="345281" cy="305615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A37747F0-D518-42DC-86E3-B7ED12FB55C3}"/>
                  </a:ext>
                </a:extLst>
              </p:cNvPr>
              <p:cNvSpPr/>
              <p:nvPr/>
            </p:nvSpPr>
            <p:spPr>
              <a:xfrm>
                <a:off x="2478881" y="1570894"/>
                <a:ext cx="345281" cy="305615"/>
              </a:xfrm>
              <a:prstGeom prst="roundRect">
                <a:avLst>
                  <a:gd name="adj" fmla="val 6744"/>
                </a:avLst>
              </a:prstGeom>
              <a:noFill/>
              <a:ln w="3175">
                <a:solidFill>
                  <a:srgbClr val="CECECE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BA353EE0-CA12-4C2B-9959-77F1129F4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283" y="1666551"/>
                <a:ext cx="161372" cy="0"/>
              </a:xfrm>
              <a:prstGeom prst="line">
                <a:avLst/>
              </a:prstGeom>
              <a:ln w="38100" cmpd="sng">
                <a:solidFill>
                  <a:srgbClr val="003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85077ED-6BC0-4FD8-8966-803E61BEB600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372544"/>
              <a:ext cx="161372" cy="0"/>
            </a:xfrm>
            <a:prstGeom prst="line">
              <a:avLst/>
            </a:prstGeom>
            <a:ln w="38100" cmpd="sng">
              <a:solidFill>
                <a:srgbClr val="003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808F621-417A-4EAD-A565-E996EB5349AB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437665"/>
              <a:ext cx="161372" cy="0"/>
            </a:xfrm>
            <a:prstGeom prst="line">
              <a:avLst/>
            </a:prstGeom>
            <a:ln w="38100" cap="flat" cmpd="sng">
              <a:solidFill>
                <a:srgbClr val="003F7F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7043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7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2A11B-F687-4B62-BAE2-CFCB958B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5868E-8B8E-42FD-AC8B-563F7906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A229C-BFF2-4E9C-B840-84E45E3C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1EB7A-6612-4814-ACE9-14D25CB0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6AD6E-4F4B-4AAA-96D6-79A3AC8E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8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88D18-A34B-40D8-A5D7-049E5AE4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16FF8-8CB4-4461-BB63-39940D0D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E326-95FD-4E87-BD12-1D908CE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543A1-A9D6-4178-8A5B-E5C3C83B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B61E0-D60B-4684-9AD6-7192827C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FD4D-7461-4D7B-B8F3-AF8FAE0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45F4A-A633-442A-AB3F-798B4F71F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59561D-62C9-4FDF-B3E2-22BFA0C3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48A01-88C3-4569-B461-D931A5DC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03/02/2019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BF6DB-B105-420C-8913-E2C7344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88638-8BA5-4D63-B9F1-281B2D71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6BC91-D789-4010-B017-4E20EE7E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2C72D4-D391-452E-8397-13EE612F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40BB84-3F03-493C-9676-8AC022C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F28ADC-DA38-4B1F-A414-B48FE4A3F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B7382A-9524-447C-88DB-28EA3E4BC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0413F5-D76B-4D89-8FD3-D601A14E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03/02/2019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15CC69-9843-44FF-AE73-E7152C11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076A64-F096-4D72-AA32-613418C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1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2EE3C-1E47-4ED0-9D9C-9AD8C03A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5D3CA6-D3CF-4132-A8C5-494A67B8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03/02/2019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D11C6E-2660-4E25-8201-746B44D2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888813-1185-4ED2-8679-B9440A55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CDCC36-95D0-471E-AB4A-A59BC3A5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03/02/2019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568C9C-78E6-4417-807A-8A58A12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45E2F-BC07-415D-BF02-E5BBFF2E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5C6D4-C540-4B55-9B49-76C94CE6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EC43-4E99-4A8D-A516-6073A03F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12B47B-235A-4A0C-87A9-3666F615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81DDD-AD88-4599-8CE9-EF4303C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03/02/2019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8899C-0796-4C03-BF06-B3055E6F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80265C-55F2-4B21-A725-E41C13E3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27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37C9D-D1A6-4624-A5FC-30280C7D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8A15FD-2551-4F38-A241-421B00644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11D07B-4A48-41BE-9E44-4D23FDA1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AF980A-5E92-43F5-9FEB-ECC2BB38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03/02/2019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754662-BA3A-47E7-82EB-43469BA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724179-92C9-40D2-97AA-F659373B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27A292-AE70-4953-840D-EBB5708E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FA171-F498-49FB-84E2-7A556E74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F0861-C7E7-443E-95FC-8402A839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AF97-829A-4C4C-B030-0EFD85FDA843}" type="datetimeFigureOut">
              <a:rPr lang="pt-BR" smtClean="0"/>
              <a:t>03/02/2019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F89A5-73AD-4D05-BAED-EC0E035FF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A729A-989F-4F87-BCD7-B00AD3DC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14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4.xml"/><Relationship Id="rId18" Type="http://schemas.openxmlformats.org/officeDocument/2006/relationships/customXml" Target="../../customXml/item88.xml"/><Relationship Id="rId26" Type="http://schemas.openxmlformats.org/officeDocument/2006/relationships/customXml" Target="../../customXml/item306.xml"/><Relationship Id="rId39" Type="http://schemas.openxmlformats.org/officeDocument/2006/relationships/customXml" Target="../../customXml/item266.xml"/><Relationship Id="rId21" Type="http://schemas.openxmlformats.org/officeDocument/2006/relationships/customXml" Target="../../customXml/item42.xml"/><Relationship Id="rId34" Type="http://schemas.openxmlformats.org/officeDocument/2006/relationships/customXml" Target="../../customXml/item390.xml"/><Relationship Id="rId42" Type="http://schemas.openxmlformats.org/officeDocument/2006/relationships/slideLayout" Target="../slideLayouts/slideLayout13.xml"/><Relationship Id="rId7" Type="http://schemas.openxmlformats.org/officeDocument/2006/relationships/customXml" Target="../../customXml/item284.xml"/><Relationship Id="rId2" Type="http://schemas.openxmlformats.org/officeDocument/2006/relationships/customXml" Target="../../customXml/item326.xml"/><Relationship Id="rId16" Type="http://schemas.openxmlformats.org/officeDocument/2006/relationships/customXml" Target="../../customXml/item217.xml"/><Relationship Id="rId29" Type="http://schemas.openxmlformats.org/officeDocument/2006/relationships/customXml" Target="../../customXml/item485.xml"/><Relationship Id="rId1" Type="http://schemas.openxmlformats.org/officeDocument/2006/relationships/customXml" Target="../../customXml/item268.xml"/><Relationship Id="rId6" Type="http://schemas.openxmlformats.org/officeDocument/2006/relationships/customXml" Target="../../customXml/item146.xml"/><Relationship Id="rId11" Type="http://schemas.openxmlformats.org/officeDocument/2006/relationships/customXml" Target="../../customXml/item512.xml"/><Relationship Id="rId24" Type="http://schemas.openxmlformats.org/officeDocument/2006/relationships/customXml" Target="../../customXml/item208.xml"/><Relationship Id="rId32" Type="http://schemas.openxmlformats.org/officeDocument/2006/relationships/customXml" Target="../../customXml/item521.xml"/><Relationship Id="rId37" Type="http://schemas.openxmlformats.org/officeDocument/2006/relationships/customXml" Target="../../customXml/item526.xml"/><Relationship Id="rId40" Type="http://schemas.openxmlformats.org/officeDocument/2006/relationships/customXml" Target="../../customXml/item528.xml"/><Relationship Id="rId45" Type="http://schemas.openxmlformats.org/officeDocument/2006/relationships/comments" Target="../comments/comment1.xml"/><Relationship Id="rId5" Type="http://schemas.openxmlformats.org/officeDocument/2006/relationships/customXml" Target="../../customXml/item418.xml"/><Relationship Id="rId15" Type="http://schemas.openxmlformats.org/officeDocument/2006/relationships/customXml" Target="../../customXml/item531.xml"/><Relationship Id="rId23" Type="http://schemas.openxmlformats.org/officeDocument/2006/relationships/customXml" Target="../../customXml/item53.xml"/><Relationship Id="rId28" Type="http://schemas.openxmlformats.org/officeDocument/2006/relationships/customXml" Target="../../customXml/item292.xml"/><Relationship Id="rId36" Type="http://schemas.openxmlformats.org/officeDocument/2006/relationships/customXml" Target="../../customXml/item112.xml"/><Relationship Id="rId10" Type="http://schemas.openxmlformats.org/officeDocument/2006/relationships/customXml" Target="../../customXml/item41.xml"/><Relationship Id="rId19" Type="http://schemas.openxmlformats.org/officeDocument/2006/relationships/customXml" Target="../../customXml/item188.xml"/><Relationship Id="rId31" Type="http://schemas.openxmlformats.org/officeDocument/2006/relationships/customXml" Target="../../customXml/item136.xml"/><Relationship Id="rId44" Type="http://schemas.openxmlformats.org/officeDocument/2006/relationships/image" Target="../media/image8.png"/><Relationship Id="rId4" Type="http://schemas.openxmlformats.org/officeDocument/2006/relationships/customXml" Target="../../customXml/item219.xml"/><Relationship Id="rId9" Type="http://schemas.openxmlformats.org/officeDocument/2006/relationships/customXml" Target="../../customXml/item345.xml"/><Relationship Id="rId14" Type="http://schemas.openxmlformats.org/officeDocument/2006/relationships/customXml" Target="../../customXml/item424.xml"/><Relationship Id="rId22" Type="http://schemas.openxmlformats.org/officeDocument/2006/relationships/customXml" Target="../../customXml/item152.xml"/><Relationship Id="rId27" Type="http://schemas.openxmlformats.org/officeDocument/2006/relationships/customXml" Target="../../customXml/item182.xml"/><Relationship Id="rId30" Type="http://schemas.openxmlformats.org/officeDocument/2006/relationships/customXml" Target="../../customXml/item296.xml"/><Relationship Id="rId35" Type="http://schemas.openxmlformats.org/officeDocument/2006/relationships/customXml" Target="../../customXml/item175.xml"/><Relationship Id="rId43" Type="http://schemas.openxmlformats.org/officeDocument/2006/relationships/image" Target="../media/image7.emf"/><Relationship Id="rId8" Type="http://schemas.openxmlformats.org/officeDocument/2006/relationships/customXml" Target="../../customXml/item186.xml"/><Relationship Id="rId3" Type="http://schemas.openxmlformats.org/officeDocument/2006/relationships/customXml" Target="../../customXml/item312.xml"/><Relationship Id="rId12" Type="http://schemas.openxmlformats.org/officeDocument/2006/relationships/customXml" Target="../../customXml/item413.xml"/><Relationship Id="rId17" Type="http://schemas.openxmlformats.org/officeDocument/2006/relationships/customXml" Target="../../customXml/item467.xml"/><Relationship Id="rId25" Type="http://schemas.openxmlformats.org/officeDocument/2006/relationships/customXml" Target="../../customXml/item163.xml"/><Relationship Id="rId33" Type="http://schemas.openxmlformats.org/officeDocument/2006/relationships/customXml" Target="../../customXml/item457.xml"/><Relationship Id="rId38" Type="http://schemas.openxmlformats.org/officeDocument/2006/relationships/customXml" Target="../../customXml/item147.xml"/><Relationship Id="rId20" Type="http://schemas.openxmlformats.org/officeDocument/2006/relationships/customXml" Target="../../customXml/item347.xml"/><Relationship Id="rId41" Type="http://schemas.openxmlformats.org/officeDocument/2006/relationships/customXml" Target="../../customXml/item10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36.xml"/><Relationship Id="rId18" Type="http://schemas.openxmlformats.org/officeDocument/2006/relationships/customXml" Target="../../customXml/item46.xml"/><Relationship Id="rId26" Type="http://schemas.openxmlformats.org/officeDocument/2006/relationships/customXml" Target="../../customXml/item187.xml"/><Relationship Id="rId3" Type="http://schemas.openxmlformats.org/officeDocument/2006/relationships/customXml" Target="../../customXml/item73.xml"/><Relationship Id="rId21" Type="http://schemas.openxmlformats.org/officeDocument/2006/relationships/customXml" Target="../../customXml/item391.xml"/><Relationship Id="rId34" Type="http://schemas.openxmlformats.org/officeDocument/2006/relationships/image" Target="../media/image7.emf"/><Relationship Id="rId7" Type="http://schemas.openxmlformats.org/officeDocument/2006/relationships/customXml" Target="../../customXml/item333.xml"/><Relationship Id="rId12" Type="http://schemas.openxmlformats.org/officeDocument/2006/relationships/customXml" Target="../../customXml/item133.xml"/><Relationship Id="rId17" Type="http://schemas.openxmlformats.org/officeDocument/2006/relationships/customXml" Target="../../customXml/item218.xml"/><Relationship Id="rId25" Type="http://schemas.openxmlformats.org/officeDocument/2006/relationships/customXml" Target="../../customXml/item351.xml"/><Relationship Id="rId33" Type="http://schemas.openxmlformats.org/officeDocument/2006/relationships/image" Target="../media/image9.png"/><Relationship Id="rId2" Type="http://schemas.openxmlformats.org/officeDocument/2006/relationships/customXml" Target="../../customXml/item43.xml"/><Relationship Id="rId16" Type="http://schemas.openxmlformats.org/officeDocument/2006/relationships/customXml" Target="../../customXml/item278.xml"/><Relationship Id="rId20" Type="http://schemas.openxmlformats.org/officeDocument/2006/relationships/customXml" Target="../../customXml/item214.xml"/><Relationship Id="rId29" Type="http://schemas.openxmlformats.org/officeDocument/2006/relationships/customXml" Target="../../customXml/item505.xml"/><Relationship Id="rId1" Type="http://schemas.openxmlformats.org/officeDocument/2006/relationships/customXml" Target="../../customXml/item504.xml"/><Relationship Id="rId6" Type="http://schemas.openxmlformats.org/officeDocument/2006/relationships/customXml" Target="../../customXml/item74.xml"/><Relationship Id="rId11" Type="http://schemas.openxmlformats.org/officeDocument/2006/relationships/customXml" Target="../../customXml/item456.xml"/><Relationship Id="rId24" Type="http://schemas.openxmlformats.org/officeDocument/2006/relationships/customXml" Target="../../customXml/item240.xml"/><Relationship Id="rId32" Type="http://schemas.openxmlformats.org/officeDocument/2006/relationships/image" Target="../media/image8.png"/><Relationship Id="rId5" Type="http://schemas.openxmlformats.org/officeDocument/2006/relationships/customXml" Target="../../customXml/item398.xml"/><Relationship Id="rId15" Type="http://schemas.openxmlformats.org/officeDocument/2006/relationships/customXml" Target="../../customXml/item277.xml"/><Relationship Id="rId23" Type="http://schemas.openxmlformats.org/officeDocument/2006/relationships/customXml" Target="../../customXml/item110.xml"/><Relationship Id="rId28" Type="http://schemas.openxmlformats.org/officeDocument/2006/relationships/customXml" Target="../../customXml/item337.xml"/><Relationship Id="rId10" Type="http://schemas.openxmlformats.org/officeDocument/2006/relationships/customXml" Target="../../customXml/item221.xml"/><Relationship Id="rId19" Type="http://schemas.openxmlformats.org/officeDocument/2006/relationships/customXml" Target="../../customXml/item249.xml"/><Relationship Id="rId31" Type="http://schemas.openxmlformats.org/officeDocument/2006/relationships/slideLayout" Target="../slideLayouts/slideLayout13.xml"/><Relationship Id="rId4" Type="http://schemas.openxmlformats.org/officeDocument/2006/relationships/customXml" Target="../../customXml/item179.xml"/><Relationship Id="rId9" Type="http://schemas.openxmlformats.org/officeDocument/2006/relationships/customXml" Target="../../customXml/item429.xml"/><Relationship Id="rId14" Type="http://schemas.openxmlformats.org/officeDocument/2006/relationships/customXml" Target="../../customXml/item462.xml"/><Relationship Id="rId22" Type="http://schemas.openxmlformats.org/officeDocument/2006/relationships/customXml" Target="../../customXml/item287.xml"/><Relationship Id="rId27" Type="http://schemas.openxmlformats.org/officeDocument/2006/relationships/customXml" Target="../../customXml/item20.xml"/><Relationship Id="rId30" Type="http://schemas.openxmlformats.org/officeDocument/2006/relationships/customXml" Target="../../customXml/item321.xml"/><Relationship Id="rId35" Type="http://schemas.openxmlformats.org/officeDocument/2006/relationships/comments" Target="../comments/comment2.xml"/><Relationship Id="rId8" Type="http://schemas.openxmlformats.org/officeDocument/2006/relationships/customXml" Target="../../customXml/item20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99.xml"/><Relationship Id="rId18" Type="http://schemas.openxmlformats.org/officeDocument/2006/relationships/customXml" Target="../../customXml/item518.xml"/><Relationship Id="rId26" Type="http://schemas.openxmlformats.org/officeDocument/2006/relationships/customXml" Target="../../customXml/item205.xml"/><Relationship Id="rId3" Type="http://schemas.openxmlformats.org/officeDocument/2006/relationships/customXml" Target="../../customXml/item31.xml"/><Relationship Id="rId21" Type="http://schemas.openxmlformats.org/officeDocument/2006/relationships/customXml" Target="../../customXml/item150.xml"/><Relationship Id="rId34" Type="http://schemas.openxmlformats.org/officeDocument/2006/relationships/comments" Target="../comments/comment3.xml"/><Relationship Id="rId7" Type="http://schemas.openxmlformats.org/officeDocument/2006/relationships/customXml" Target="../../customXml/item314.xml"/><Relationship Id="rId12" Type="http://schemas.openxmlformats.org/officeDocument/2006/relationships/customXml" Target="../../customXml/item305.xml"/><Relationship Id="rId17" Type="http://schemas.openxmlformats.org/officeDocument/2006/relationships/customXml" Target="../../customXml/item156.xml"/><Relationship Id="rId25" Type="http://schemas.openxmlformats.org/officeDocument/2006/relationships/customXml" Target="../../customXml/item377.xml"/><Relationship Id="rId33" Type="http://schemas.openxmlformats.org/officeDocument/2006/relationships/image" Target="../media/image7.emf"/><Relationship Id="rId2" Type="http://schemas.openxmlformats.org/officeDocument/2006/relationships/customXml" Target="../../customXml/item371.xml"/><Relationship Id="rId16" Type="http://schemas.openxmlformats.org/officeDocument/2006/relationships/customXml" Target="../../customXml/item444.xml"/><Relationship Id="rId20" Type="http://schemas.openxmlformats.org/officeDocument/2006/relationships/customXml" Target="../../customXml/item18.xml"/><Relationship Id="rId29" Type="http://schemas.openxmlformats.org/officeDocument/2006/relationships/customXml" Target="../../customXml/item283.xml"/><Relationship Id="rId1" Type="http://schemas.openxmlformats.org/officeDocument/2006/relationships/customXml" Target="../../customXml/item60.xml"/><Relationship Id="rId6" Type="http://schemas.openxmlformats.org/officeDocument/2006/relationships/customXml" Target="../../customXml/item524.xml"/><Relationship Id="rId11" Type="http://schemas.openxmlformats.org/officeDocument/2006/relationships/customXml" Target="../../customXml/item353.xml"/><Relationship Id="rId24" Type="http://schemas.openxmlformats.org/officeDocument/2006/relationships/customXml" Target="../../customXml/item509.xml"/><Relationship Id="rId32" Type="http://schemas.openxmlformats.org/officeDocument/2006/relationships/slideLayout" Target="../slideLayouts/slideLayout13.xml"/><Relationship Id="rId5" Type="http://schemas.openxmlformats.org/officeDocument/2006/relationships/customXml" Target="../../customXml/item26.xml"/><Relationship Id="rId15" Type="http://schemas.openxmlformats.org/officeDocument/2006/relationships/customXml" Target="../../customXml/item239.xml"/><Relationship Id="rId23" Type="http://schemas.openxmlformats.org/officeDocument/2006/relationships/customXml" Target="../../customXml/item35.xml"/><Relationship Id="rId28" Type="http://schemas.openxmlformats.org/officeDocument/2006/relationships/customXml" Target="../../customXml/item9.xml"/><Relationship Id="rId10" Type="http://schemas.openxmlformats.org/officeDocument/2006/relationships/customXml" Target="../../customXml/item441.xml"/><Relationship Id="rId19" Type="http://schemas.openxmlformats.org/officeDocument/2006/relationships/customXml" Target="../../customXml/item517.xml"/><Relationship Id="rId31" Type="http://schemas.openxmlformats.org/officeDocument/2006/relationships/customXml" Target="../../customXml/item61.xml"/><Relationship Id="rId4" Type="http://schemas.openxmlformats.org/officeDocument/2006/relationships/customXml" Target="../../customXml/item470.xml"/><Relationship Id="rId9" Type="http://schemas.openxmlformats.org/officeDocument/2006/relationships/customXml" Target="../../customXml/item497.xml"/><Relationship Id="rId14" Type="http://schemas.openxmlformats.org/officeDocument/2006/relationships/customXml" Target="../../customXml/item443.xml"/><Relationship Id="rId22" Type="http://schemas.openxmlformats.org/officeDocument/2006/relationships/customXml" Target="../../customXml/item475.xml"/><Relationship Id="rId27" Type="http://schemas.openxmlformats.org/officeDocument/2006/relationships/customXml" Target="../../customXml/item45.xml"/><Relationship Id="rId30" Type="http://schemas.openxmlformats.org/officeDocument/2006/relationships/customXml" Target="../../customXml/item450.xml"/><Relationship Id="rId8" Type="http://schemas.openxmlformats.org/officeDocument/2006/relationships/customXml" Target="../../customXml/item24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2.xml"/><Relationship Id="rId18" Type="http://schemas.openxmlformats.org/officeDocument/2006/relationships/customXml" Target="../../customXml/item432.xml"/><Relationship Id="rId26" Type="http://schemas.openxmlformats.org/officeDocument/2006/relationships/customXml" Target="../../customXml/item380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293.xml"/><Relationship Id="rId34" Type="http://schemas.openxmlformats.org/officeDocument/2006/relationships/customXml" Target="../../customXml/item261.xml"/><Relationship Id="rId7" Type="http://schemas.openxmlformats.org/officeDocument/2006/relationships/customXml" Target="../../customXml/item376.xml"/><Relationship Id="rId12" Type="http://schemas.openxmlformats.org/officeDocument/2006/relationships/customXml" Target="../../customXml/item325.xml"/><Relationship Id="rId17" Type="http://schemas.openxmlformats.org/officeDocument/2006/relationships/customXml" Target="../../customXml/item481.xml"/><Relationship Id="rId25" Type="http://schemas.openxmlformats.org/officeDocument/2006/relationships/customXml" Target="../../customXml/item417.xml"/><Relationship Id="rId33" Type="http://schemas.openxmlformats.org/officeDocument/2006/relationships/customXml" Target="../../customXml/item231.xml"/><Relationship Id="rId38" Type="http://schemas.openxmlformats.org/officeDocument/2006/relationships/slideLayout" Target="../slideLayouts/slideLayout13.xml"/><Relationship Id="rId2" Type="http://schemas.openxmlformats.org/officeDocument/2006/relationships/customXml" Target="../../customXml/item34.xml"/><Relationship Id="rId16" Type="http://schemas.openxmlformats.org/officeDocument/2006/relationships/customXml" Target="../../customXml/item189.xml"/><Relationship Id="rId20" Type="http://schemas.openxmlformats.org/officeDocument/2006/relationships/customXml" Target="../../customXml/item8.xml"/><Relationship Id="rId29" Type="http://schemas.openxmlformats.org/officeDocument/2006/relationships/customXml" Target="../../customXml/item500.xml"/><Relationship Id="rId1" Type="http://schemas.openxmlformats.org/officeDocument/2006/relationships/customXml" Target="../../customXml/item201.xml"/><Relationship Id="rId6" Type="http://schemas.openxmlformats.org/officeDocument/2006/relationships/customXml" Target="../../customXml/item483.xml"/><Relationship Id="rId11" Type="http://schemas.openxmlformats.org/officeDocument/2006/relationships/customXml" Target="../../customXml/item260.xml"/><Relationship Id="rId24" Type="http://schemas.openxmlformats.org/officeDocument/2006/relationships/customXml" Target="../../customXml/item55.xml"/><Relationship Id="rId32" Type="http://schemas.openxmlformats.org/officeDocument/2006/relationships/customXml" Target="../../customXml/item233.xml"/><Relationship Id="rId37" Type="http://schemas.openxmlformats.org/officeDocument/2006/relationships/customXml" Target="../../customXml/item57.xml"/><Relationship Id="rId40" Type="http://schemas.openxmlformats.org/officeDocument/2006/relationships/comments" Target="../comments/comment4.xml"/><Relationship Id="rId5" Type="http://schemas.openxmlformats.org/officeDocument/2006/relationships/customXml" Target="../../customXml/item118.xml"/><Relationship Id="rId15" Type="http://schemas.openxmlformats.org/officeDocument/2006/relationships/customXml" Target="../../customXml/item226.xml"/><Relationship Id="rId23" Type="http://schemas.openxmlformats.org/officeDocument/2006/relationships/customXml" Target="../../customXml/item482.xml"/><Relationship Id="rId28" Type="http://schemas.openxmlformats.org/officeDocument/2006/relationships/customXml" Target="../../customXml/item125.xml"/><Relationship Id="rId36" Type="http://schemas.openxmlformats.org/officeDocument/2006/relationships/customXml" Target="../../customXml/item484.xml"/><Relationship Id="rId10" Type="http://schemas.openxmlformats.org/officeDocument/2006/relationships/customXml" Target="../../customXml/item468.xml"/><Relationship Id="rId19" Type="http://schemas.openxmlformats.org/officeDocument/2006/relationships/customXml" Target="../../customXml/item242.xml"/><Relationship Id="rId31" Type="http://schemas.openxmlformats.org/officeDocument/2006/relationships/customXml" Target="../../customXml/item134.xml"/><Relationship Id="rId4" Type="http://schemas.openxmlformats.org/officeDocument/2006/relationships/customXml" Target="../../customXml/item169.xml"/><Relationship Id="rId9" Type="http://schemas.openxmlformats.org/officeDocument/2006/relationships/customXml" Target="../../customXml/item397.xml"/><Relationship Id="rId14" Type="http://schemas.openxmlformats.org/officeDocument/2006/relationships/customXml" Target="../../customXml/item360.xml"/><Relationship Id="rId22" Type="http://schemas.openxmlformats.org/officeDocument/2006/relationships/customXml" Target="../../customXml/item190.xml"/><Relationship Id="rId27" Type="http://schemas.openxmlformats.org/officeDocument/2006/relationships/customXml" Target="../../customXml/item463.xml"/><Relationship Id="rId30" Type="http://schemas.openxmlformats.org/officeDocument/2006/relationships/customXml" Target="../../customXml/item68.xml"/><Relationship Id="rId35" Type="http://schemas.openxmlformats.org/officeDocument/2006/relationships/customXml" Target="../../customXml/item99.xml"/><Relationship Id="rId8" Type="http://schemas.openxmlformats.org/officeDocument/2006/relationships/customXml" Target="../../customXml/item430.xml"/><Relationship Id="rId3" Type="http://schemas.openxmlformats.org/officeDocument/2006/relationships/customXml" Target="../../customXml/item46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511.xml"/><Relationship Id="rId21" Type="http://schemas.openxmlformats.org/officeDocument/2006/relationships/customXml" Target="../../customXml/item203.xml"/><Relationship Id="rId42" Type="http://schemas.openxmlformats.org/officeDocument/2006/relationships/customXml" Target="../../customXml/item70.xml"/><Relationship Id="rId47" Type="http://schemas.openxmlformats.org/officeDocument/2006/relationships/customXml" Target="../../customXml/item348.xml"/><Relationship Id="rId63" Type="http://schemas.openxmlformats.org/officeDocument/2006/relationships/customXml" Target="../../customXml/item520.xml"/><Relationship Id="rId68" Type="http://schemas.openxmlformats.org/officeDocument/2006/relationships/customXml" Target="../../customXml/item234.xml"/><Relationship Id="rId16" Type="http://schemas.openxmlformats.org/officeDocument/2006/relationships/customXml" Target="../../customXml/item202.xml"/><Relationship Id="rId11" Type="http://schemas.openxmlformats.org/officeDocument/2006/relationships/customXml" Target="../../customXml/item437.xml"/><Relationship Id="rId24" Type="http://schemas.openxmlformats.org/officeDocument/2006/relationships/customXml" Target="../../customXml/item459.xml"/><Relationship Id="rId32" Type="http://schemas.openxmlformats.org/officeDocument/2006/relationships/customXml" Target="../../customXml/item128.xml"/><Relationship Id="rId37" Type="http://schemas.openxmlformats.org/officeDocument/2006/relationships/customXml" Target="../../customXml/item167.xml"/><Relationship Id="rId40" Type="http://schemas.openxmlformats.org/officeDocument/2006/relationships/customXml" Target="../../customXml/item16.xml"/><Relationship Id="rId45" Type="http://schemas.openxmlformats.org/officeDocument/2006/relationships/customXml" Target="../../customXml/item153.xml"/><Relationship Id="rId53" Type="http://schemas.openxmlformats.org/officeDocument/2006/relationships/customXml" Target="../../customXml/item411.xml"/><Relationship Id="rId58" Type="http://schemas.openxmlformats.org/officeDocument/2006/relationships/customXml" Target="../../customXml/item427.xml"/><Relationship Id="rId66" Type="http://schemas.openxmlformats.org/officeDocument/2006/relationships/customXml" Target="../../customXml/item490.xml"/><Relationship Id="rId74" Type="http://schemas.openxmlformats.org/officeDocument/2006/relationships/customXml" Target="../../customXml/item533.xml"/><Relationship Id="rId79" Type="http://schemas.openxmlformats.org/officeDocument/2006/relationships/comments" Target="../comments/comment5.xml"/><Relationship Id="rId5" Type="http://schemas.openxmlformats.org/officeDocument/2006/relationships/customXml" Target="../../customXml/item272.xml"/><Relationship Id="rId61" Type="http://schemas.openxmlformats.org/officeDocument/2006/relationships/customXml" Target="../../customXml/item346.xml"/><Relationship Id="rId19" Type="http://schemas.openxmlformats.org/officeDocument/2006/relationships/customXml" Target="../../customXml/item58.xml"/><Relationship Id="rId14" Type="http://schemas.openxmlformats.org/officeDocument/2006/relationships/customXml" Target="../../customXml/item399.xml"/><Relationship Id="rId22" Type="http://schemas.openxmlformats.org/officeDocument/2006/relationships/customXml" Target="../../customXml/item114.xml"/><Relationship Id="rId27" Type="http://schemas.openxmlformats.org/officeDocument/2006/relationships/customXml" Target="../../customXml/item270.xml"/><Relationship Id="rId30" Type="http://schemas.openxmlformats.org/officeDocument/2006/relationships/customXml" Target="../../customXml/item76.xml"/><Relationship Id="rId35" Type="http://schemas.openxmlformats.org/officeDocument/2006/relationships/customXml" Target="../../customXml/item473.xml"/><Relationship Id="rId43" Type="http://schemas.openxmlformats.org/officeDocument/2006/relationships/customXml" Target="../../customXml/item501.xml"/><Relationship Id="rId48" Type="http://schemas.openxmlformats.org/officeDocument/2006/relationships/customXml" Target="../../customXml/item100.xml"/><Relationship Id="rId56" Type="http://schemas.openxmlformats.org/officeDocument/2006/relationships/customXml" Target="../../customXml/item464.xml"/><Relationship Id="rId64" Type="http://schemas.openxmlformats.org/officeDocument/2006/relationships/customXml" Target="../../customXml/item291.xml"/><Relationship Id="rId69" Type="http://schemas.openxmlformats.org/officeDocument/2006/relationships/customXml" Target="../../customXml/item131.xml"/><Relationship Id="rId77" Type="http://schemas.openxmlformats.org/officeDocument/2006/relationships/customXml" Target="../../customXml/item120.xml"/><Relationship Id="rId8" Type="http://schemas.openxmlformats.org/officeDocument/2006/relationships/customXml" Target="../../customXml/item28.xml"/><Relationship Id="rId51" Type="http://schemas.openxmlformats.org/officeDocument/2006/relationships/customXml" Target="../../customXml/item148.xml"/><Relationship Id="rId72" Type="http://schemas.openxmlformats.org/officeDocument/2006/relationships/customXml" Target="../../customXml/item82.xml"/><Relationship Id="rId3" Type="http://schemas.openxmlformats.org/officeDocument/2006/relationships/customXml" Target="../../customXml/item525.xml"/><Relationship Id="rId12" Type="http://schemas.openxmlformats.org/officeDocument/2006/relationships/customXml" Target="../../customXml/item250.xml"/><Relationship Id="rId17" Type="http://schemas.openxmlformats.org/officeDocument/2006/relationships/customXml" Target="../../customXml/item495.xml"/><Relationship Id="rId25" Type="http://schemas.openxmlformats.org/officeDocument/2006/relationships/customXml" Target="../../customXml/item220.xml"/><Relationship Id="rId33" Type="http://schemas.openxmlformats.org/officeDocument/2006/relationships/customXml" Target="../../customXml/item420.xml"/><Relationship Id="rId38" Type="http://schemas.openxmlformats.org/officeDocument/2006/relationships/customXml" Target="../../customXml/item384.xml"/><Relationship Id="rId46" Type="http://schemas.openxmlformats.org/officeDocument/2006/relationships/customXml" Target="../../customXml/item446.xml"/><Relationship Id="rId59" Type="http://schemas.openxmlformats.org/officeDocument/2006/relationships/customXml" Target="../../customXml/item160.xml"/><Relationship Id="rId67" Type="http://schemas.openxmlformats.org/officeDocument/2006/relationships/customXml" Target="../../customXml/item476.xml"/><Relationship Id="rId20" Type="http://schemas.openxmlformats.org/officeDocument/2006/relationships/customXml" Target="../../customXml/item393.xml"/><Relationship Id="rId41" Type="http://schemas.openxmlformats.org/officeDocument/2006/relationships/customXml" Target="../../customXml/item313.xml"/><Relationship Id="rId54" Type="http://schemas.openxmlformats.org/officeDocument/2006/relationships/customXml" Target="../../customXml/item237.xml"/><Relationship Id="rId62" Type="http://schemas.openxmlformats.org/officeDocument/2006/relationships/customXml" Target="../../customXml/item107.xml"/><Relationship Id="rId70" Type="http://schemas.openxmlformats.org/officeDocument/2006/relationships/customXml" Target="../../customXml/item426.xml"/><Relationship Id="rId75" Type="http://schemas.openxmlformats.org/officeDocument/2006/relationships/customXml" Target="../../customXml/item274.xml"/><Relationship Id="rId1" Type="http://schemas.openxmlformats.org/officeDocument/2006/relationships/customXml" Target="../../customXml/item113.xml"/><Relationship Id="rId6" Type="http://schemas.openxmlformats.org/officeDocument/2006/relationships/customXml" Target="../../customXml/item364.xml"/><Relationship Id="rId15" Type="http://schemas.openxmlformats.org/officeDocument/2006/relationships/customXml" Target="../../customXml/item210.xml"/><Relationship Id="rId23" Type="http://schemas.openxmlformats.org/officeDocument/2006/relationships/customXml" Target="../../customXml/item408.xml"/><Relationship Id="rId28" Type="http://schemas.openxmlformats.org/officeDocument/2006/relationships/customXml" Target="../../customXml/item33.xml"/><Relationship Id="rId36" Type="http://schemas.openxmlformats.org/officeDocument/2006/relationships/customXml" Target="../../customXml/item92.xml"/><Relationship Id="rId49" Type="http://schemas.openxmlformats.org/officeDocument/2006/relationships/customXml" Target="../../customXml/item108.xml"/><Relationship Id="rId57" Type="http://schemas.openxmlformats.org/officeDocument/2006/relationships/customXml" Target="../../customXml/item508.xml"/><Relationship Id="rId10" Type="http://schemas.openxmlformats.org/officeDocument/2006/relationships/customXml" Target="../../customXml/item183.xml"/><Relationship Id="rId31" Type="http://schemas.openxmlformats.org/officeDocument/2006/relationships/customXml" Target="../../customXml/item367.xml"/><Relationship Id="rId44" Type="http://schemas.openxmlformats.org/officeDocument/2006/relationships/customXml" Target="../../customXml/item257.xml"/><Relationship Id="rId52" Type="http://schemas.openxmlformats.org/officeDocument/2006/relationships/customXml" Target="../../customXml/item445.xml"/><Relationship Id="rId60" Type="http://schemas.openxmlformats.org/officeDocument/2006/relationships/customXml" Target="../../customXml/item453.xml"/><Relationship Id="rId65" Type="http://schemas.openxmlformats.org/officeDocument/2006/relationships/customXml" Target="../../customXml/item195.xml"/><Relationship Id="rId73" Type="http://schemas.openxmlformats.org/officeDocument/2006/relationships/customXml" Target="../../customXml/item222.xml"/><Relationship Id="rId78" Type="http://schemas.openxmlformats.org/officeDocument/2006/relationships/slideLayout" Target="../slideLayouts/slideLayout13.xml"/><Relationship Id="rId4" Type="http://schemas.openxmlformats.org/officeDocument/2006/relationships/customXml" Target="../../customXml/item332.xml"/><Relationship Id="rId9" Type="http://schemas.openxmlformats.org/officeDocument/2006/relationships/customXml" Target="../../customXml/item372.xml"/><Relationship Id="rId13" Type="http://schemas.openxmlformats.org/officeDocument/2006/relationships/customXml" Target="../../customXml/item52.xml"/><Relationship Id="rId18" Type="http://schemas.openxmlformats.org/officeDocument/2006/relationships/customXml" Target="../../customXml/item256.xml"/><Relationship Id="rId39" Type="http://schemas.openxmlformats.org/officeDocument/2006/relationships/customXml" Target="../../customXml/item143.xml"/><Relationship Id="rId34" Type="http://schemas.openxmlformats.org/officeDocument/2006/relationships/customXml" Target="../../customXml/item178.xml"/><Relationship Id="rId50" Type="http://schemas.openxmlformats.org/officeDocument/2006/relationships/customXml" Target="../../customXml/item400.xml"/><Relationship Id="rId55" Type="http://schemas.openxmlformats.org/officeDocument/2006/relationships/customXml" Target="../../customXml/item172.xml"/><Relationship Id="rId76" Type="http://schemas.openxmlformats.org/officeDocument/2006/relationships/customXml" Target="../../customXml/item361.xml"/><Relationship Id="rId7" Type="http://schemas.openxmlformats.org/officeDocument/2006/relationships/customXml" Target="../../customXml/item65.xml"/><Relationship Id="rId71" Type="http://schemas.openxmlformats.org/officeDocument/2006/relationships/customXml" Target="../../customXml/item318.xml"/><Relationship Id="rId2" Type="http://schemas.openxmlformats.org/officeDocument/2006/relationships/customXml" Target="../../customXml/item165.xml"/><Relationship Id="rId29" Type="http://schemas.openxmlformats.org/officeDocument/2006/relationships/customXml" Target="../../customXml/item3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4.xml"/><Relationship Id="rId13" Type="http://schemas.openxmlformats.org/officeDocument/2006/relationships/customXml" Target="../../customXml/item503.xml"/><Relationship Id="rId18" Type="http://schemas.openxmlformats.org/officeDocument/2006/relationships/customXml" Target="../../customXml/item37.xml"/><Relationship Id="rId26" Type="http://schemas.openxmlformats.org/officeDocument/2006/relationships/customXml" Target="../../customXml/item144.xml"/><Relationship Id="rId3" Type="http://schemas.openxmlformats.org/officeDocument/2006/relationships/customXml" Target="../../customXml/item519.xml"/><Relationship Id="rId21" Type="http://schemas.openxmlformats.org/officeDocument/2006/relationships/customXml" Target="../../customXml/item466.xml"/><Relationship Id="rId7" Type="http://schemas.openxmlformats.org/officeDocument/2006/relationships/customXml" Target="../../customXml/item25.xml"/><Relationship Id="rId12" Type="http://schemas.openxmlformats.org/officeDocument/2006/relationships/customXml" Target="../../customXml/item238.xml"/><Relationship Id="rId17" Type="http://schemas.openxmlformats.org/officeDocument/2006/relationships/customXml" Target="../../customXml/item276.xml"/><Relationship Id="rId25" Type="http://schemas.openxmlformats.org/officeDocument/2006/relationships/customXml" Target="../../customXml/item79.xml"/><Relationship Id="rId2" Type="http://schemas.openxmlformats.org/officeDocument/2006/relationships/customXml" Target="../../customXml/item236.xml"/><Relationship Id="rId16" Type="http://schemas.openxmlformats.org/officeDocument/2006/relationships/customXml" Target="../../customXml/item534.xml"/><Relationship Id="rId20" Type="http://schemas.openxmlformats.org/officeDocument/2006/relationships/customXml" Target="../../customXml/item122.xml"/><Relationship Id="rId29" Type="http://schemas.openxmlformats.org/officeDocument/2006/relationships/slideLayout" Target="../slideLayouts/slideLayout13.xml"/><Relationship Id="rId1" Type="http://schemas.openxmlformats.org/officeDocument/2006/relationships/customXml" Target="../../customXml/item478.xml"/><Relationship Id="rId6" Type="http://schemas.openxmlformats.org/officeDocument/2006/relationships/customXml" Target="../../customXml/item342.xml"/><Relationship Id="rId11" Type="http://schemas.openxmlformats.org/officeDocument/2006/relationships/customXml" Target="../../customXml/item479.xml"/><Relationship Id="rId24" Type="http://schemas.openxmlformats.org/officeDocument/2006/relationships/customXml" Target="../../customXml/item317.xml"/><Relationship Id="rId5" Type="http://schemas.openxmlformats.org/officeDocument/2006/relationships/customXml" Target="../../customXml/item50.xml"/><Relationship Id="rId15" Type="http://schemas.openxmlformats.org/officeDocument/2006/relationships/customXml" Target="../../customXml/item17.xml"/><Relationship Id="rId23" Type="http://schemas.openxmlformats.org/officeDocument/2006/relationships/customXml" Target="../../customXml/item173.xml"/><Relationship Id="rId28" Type="http://schemas.openxmlformats.org/officeDocument/2006/relationships/customXml" Target="../../customXml/item197.xml"/><Relationship Id="rId10" Type="http://schemas.openxmlformats.org/officeDocument/2006/relationships/customXml" Target="../../customXml/item374.xml"/><Relationship Id="rId19" Type="http://schemas.openxmlformats.org/officeDocument/2006/relationships/customXml" Target="../../customXml/item330.xml"/><Relationship Id="rId31" Type="http://schemas.openxmlformats.org/officeDocument/2006/relationships/comments" Target="../comments/comment6.xml"/><Relationship Id="rId4" Type="http://schemas.openxmlformats.org/officeDocument/2006/relationships/customXml" Target="../../customXml/item289.xml"/><Relationship Id="rId9" Type="http://schemas.openxmlformats.org/officeDocument/2006/relationships/customXml" Target="../../customXml/item90.xml"/><Relationship Id="rId14" Type="http://schemas.openxmlformats.org/officeDocument/2006/relationships/customXml" Target="../../customXml/item259.xml"/><Relationship Id="rId22" Type="http://schemas.openxmlformats.org/officeDocument/2006/relationships/customXml" Target="../../customXml/item412.xml"/><Relationship Id="rId27" Type="http://schemas.openxmlformats.org/officeDocument/2006/relationships/customXml" Target="../../customXml/item438.xml"/><Relationship Id="rId30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53.xml"/><Relationship Id="rId18" Type="http://schemas.openxmlformats.org/officeDocument/2006/relationships/customXml" Target="../../customXml/item558.xml"/><Relationship Id="rId26" Type="http://schemas.openxmlformats.org/officeDocument/2006/relationships/customXml" Target="../../customXml/item548.xml"/><Relationship Id="rId39" Type="http://schemas.openxmlformats.org/officeDocument/2006/relationships/customXml" Target="../../customXml/item145.xml"/><Relationship Id="rId21" Type="http://schemas.openxmlformats.org/officeDocument/2006/relationships/customXml" Target="../../customXml/item551.xml"/><Relationship Id="rId34" Type="http://schemas.openxmlformats.org/officeDocument/2006/relationships/customXml" Target="../../customXml/item539.xml"/><Relationship Id="rId42" Type="http://schemas.openxmlformats.org/officeDocument/2006/relationships/customXml" Target="../../customXml/item493.xml"/><Relationship Id="rId47" Type="http://schemas.openxmlformats.org/officeDocument/2006/relationships/customXml" Target="../../customXml/item66.xml"/><Relationship Id="rId50" Type="http://schemas.openxmlformats.org/officeDocument/2006/relationships/comments" Target="../comments/comment7.xml"/><Relationship Id="rId7" Type="http://schemas.openxmlformats.org/officeDocument/2006/relationships/customXml" Target="../../customXml/item198.xml"/><Relationship Id="rId2" Type="http://schemas.openxmlformats.org/officeDocument/2006/relationships/customXml" Target="../../customXml/item94.xml"/><Relationship Id="rId16" Type="http://schemas.openxmlformats.org/officeDocument/2006/relationships/customXml" Target="../../customXml/item556.xml"/><Relationship Id="rId29" Type="http://schemas.openxmlformats.org/officeDocument/2006/relationships/customXml" Target="../../customXml/item543.xml"/><Relationship Id="rId11" Type="http://schemas.openxmlformats.org/officeDocument/2006/relationships/customXml" Target="../../customXml/item523.xml"/><Relationship Id="rId24" Type="http://schemas.openxmlformats.org/officeDocument/2006/relationships/customXml" Target="../../customXml/item546.xml"/><Relationship Id="rId32" Type="http://schemas.openxmlformats.org/officeDocument/2006/relationships/customXml" Target="../../customXml/item540.xml"/><Relationship Id="rId37" Type="http://schemas.openxmlformats.org/officeDocument/2006/relationships/customXml" Target="../../customXml/item252.xml"/><Relationship Id="rId40" Type="http://schemas.openxmlformats.org/officeDocument/2006/relationships/customXml" Target="../../customXml/item440.xml"/><Relationship Id="rId45" Type="http://schemas.openxmlformats.org/officeDocument/2006/relationships/customXml" Target="../../customXml/item40.xml"/><Relationship Id="rId5" Type="http://schemas.openxmlformats.org/officeDocument/2006/relationships/customXml" Target="../../customXml/item149.xml"/><Relationship Id="rId15" Type="http://schemas.openxmlformats.org/officeDocument/2006/relationships/customXml" Target="../../customXml/item555.xml"/><Relationship Id="rId23" Type="http://schemas.openxmlformats.org/officeDocument/2006/relationships/customXml" Target="../../customXml/item545.xml"/><Relationship Id="rId28" Type="http://schemas.openxmlformats.org/officeDocument/2006/relationships/customXml" Target="../../customXml/item542.xml"/><Relationship Id="rId36" Type="http://schemas.openxmlformats.org/officeDocument/2006/relationships/customXml" Target="../../customXml/item496.xml"/><Relationship Id="rId49" Type="http://schemas.openxmlformats.org/officeDocument/2006/relationships/slideLayout" Target="../slideLayouts/slideLayout13.xml"/><Relationship Id="rId10" Type="http://schemas.openxmlformats.org/officeDocument/2006/relationships/customXml" Target="../../customXml/item244.xml"/><Relationship Id="rId19" Type="http://schemas.openxmlformats.org/officeDocument/2006/relationships/customXml" Target="../../customXml/item549.xml"/><Relationship Id="rId31" Type="http://schemas.openxmlformats.org/officeDocument/2006/relationships/customXml" Target="../../customXml/item537.xml"/><Relationship Id="rId44" Type="http://schemas.openxmlformats.org/officeDocument/2006/relationships/customXml" Target="../../customXml/item95.xml"/><Relationship Id="rId4" Type="http://schemas.openxmlformats.org/officeDocument/2006/relationships/customXml" Target="../../customXml/item385.xml"/><Relationship Id="rId9" Type="http://schemas.openxmlformats.org/officeDocument/2006/relationships/customXml" Target="../../customXml/item386.xml"/><Relationship Id="rId14" Type="http://schemas.openxmlformats.org/officeDocument/2006/relationships/customXml" Target="../../customXml/item554.xml"/><Relationship Id="rId22" Type="http://schemas.openxmlformats.org/officeDocument/2006/relationships/customXml" Target="../../customXml/item552.xml"/><Relationship Id="rId27" Type="http://schemas.openxmlformats.org/officeDocument/2006/relationships/customXml" Target="../../customXml/item541.xml"/><Relationship Id="rId30" Type="http://schemas.openxmlformats.org/officeDocument/2006/relationships/customXml" Target="../../customXml/item544.xml"/><Relationship Id="rId35" Type="http://schemas.openxmlformats.org/officeDocument/2006/relationships/customXml" Target="../../customXml/item294.xml"/><Relationship Id="rId43" Type="http://schemas.openxmlformats.org/officeDocument/2006/relationships/customXml" Target="../../customXml/item281.xml"/><Relationship Id="rId48" Type="http://schemas.openxmlformats.org/officeDocument/2006/relationships/customXml" Target="../../customXml/item516.xml"/><Relationship Id="rId8" Type="http://schemas.openxmlformats.org/officeDocument/2006/relationships/customXml" Target="../../customXml/item304.xml"/><Relationship Id="rId3" Type="http://schemas.openxmlformats.org/officeDocument/2006/relationships/customXml" Target="../../customXml/item29.xml"/><Relationship Id="rId12" Type="http://schemas.openxmlformats.org/officeDocument/2006/relationships/customXml" Target="../../customXml/item59.xml"/><Relationship Id="rId17" Type="http://schemas.openxmlformats.org/officeDocument/2006/relationships/customXml" Target="../../customXml/item557.xml"/><Relationship Id="rId25" Type="http://schemas.openxmlformats.org/officeDocument/2006/relationships/customXml" Target="../../customXml/item547.xml"/><Relationship Id="rId33" Type="http://schemas.openxmlformats.org/officeDocument/2006/relationships/customXml" Target="../../customXml/item538.xml"/><Relationship Id="rId38" Type="http://schemas.openxmlformats.org/officeDocument/2006/relationships/customXml" Target="../../customXml/item12.xml"/><Relationship Id="rId46" Type="http://schemas.openxmlformats.org/officeDocument/2006/relationships/customXml" Target="../../customXml/item336.xml"/><Relationship Id="rId20" Type="http://schemas.openxmlformats.org/officeDocument/2006/relationships/customXml" Target="../../customXml/item550.xml"/><Relationship Id="rId41" Type="http://schemas.openxmlformats.org/officeDocument/2006/relationships/customXml" Target="../../customXml/item199.xml"/><Relationship Id="rId1" Type="http://schemas.openxmlformats.org/officeDocument/2006/relationships/customXml" Target="../../customXml/item344.xml"/><Relationship Id="rId6" Type="http://schemas.openxmlformats.org/officeDocument/2006/relationships/customXml" Target="../../customXml/item43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168.xml"/><Relationship Id="rId21" Type="http://schemas.openxmlformats.org/officeDocument/2006/relationships/customXml" Target="../../customXml/item448.xml"/><Relationship Id="rId42" Type="http://schemas.openxmlformats.org/officeDocument/2006/relationships/customXml" Target="../../customXml/item223.xml"/><Relationship Id="rId47" Type="http://schemas.openxmlformats.org/officeDocument/2006/relationships/customXml" Target="../../customXml/item248.xml"/><Relationship Id="rId63" Type="http://schemas.openxmlformats.org/officeDocument/2006/relationships/customXml" Target="../../customXml/item394.xml"/><Relationship Id="rId68" Type="http://schemas.openxmlformats.org/officeDocument/2006/relationships/customXml" Target="../../customXml/item139.xml"/><Relationship Id="rId16" Type="http://schemas.openxmlformats.org/officeDocument/2006/relationships/customXml" Target="../../customXml/item154.xml"/><Relationship Id="rId11" Type="http://schemas.openxmlformats.org/officeDocument/2006/relationships/customXml" Target="../../customXml/item44.xml"/><Relationship Id="rId24" Type="http://schemas.openxmlformats.org/officeDocument/2006/relationships/customXml" Target="../../customXml/item116.xml"/><Relationship Id="rId32" Type="http://schemas.openxmlformats.org/officeDocument/2006/relationships/customXml" Target="../../customXml/item316.xml"/><Relationship Id="rId37" Type="http://schemas.openxmlformats.org/officeDocument/2006/relationships/customXml" Target="../../customXml/item324.xml"/><Relationship Id="rId40" Type="http://schemas.openxmlformats.org/officeDocument/2006/relationships/customXml" Target="../../customXml/item328.xml"/><Relationship Id="rId45" Type="http://schemas.openxmlformats.org/officeDocument/2006/relationships/customXml" Target="../../customXml/item421.xml"/><Relationship Id="rId53" Type="http://schemas.openxmlformats.org/officeDocument/2006/relationships/customXml" Target="../../customXml/item155.xml"/><Relationship Id="rId58" Type="http://schemas.openxmlformats.org/officeDocument/2006/relationships/customXml" Target="../../customXml/item258.xml"/><Relationship Id="rId66" Type="http://schemas.openxmlformats.org/officeDocument/2006/relationships/customXml" Target="../../customXml/item486.xml"/><Relationship Id="rId74" Type="http://schemas.openxmlformats.org/officeDocument/2006/relationships/customXml" Target="../../customXml/item280.xml"/><Relationship Id="rId5" Type="http://schemas.openxmlformats.org/officeDocument/2006/relationships/customXml" Target="../../customXml/item121.xml"/><Relationship Id="rId61" Type="http://schemas.openxmlformats.org/officeDocument/2006/relationships/customXml" Target="../../customXml/item207.xml"/><Relationship Id="rId19" Type="http://schemas.openxmlformats.org/officeDocument/2006/relationships/customXml" Target="../../customXml/item286.xml"/><Relationship Id="rId14" Type="http://schemas.openxmlformats.org/officeDocument/2006/relationships/customXml" Target="../../customXml/item522.xml"/><Relationship Id="rId22" Type="http://schemas.openxmlformats.org/officeDocument/2006/relationships/customXml" Target="../../customXml/item63.xml"/><Relationship Id="rId27" Type="http://schemas.openxmlformats.org/officeDocument/2006/relationships/customXml" Target="../../customXml/item451.xml"/><Relationship Id="rId30" Type="http://schemas.openxmlformats.org/officeDocument/2006/relationships/customXml" Target="../../customXml/item263.xml"/><Relationship Id="rId35" Type="http://schemas.openxmlformats.org/officeDocument/2006/relationships/customXml" Target="../../customXml/item465.xml"/><Relationship Id="rId43" Type="http://schemas.openxmlformats.org/officeDocument/2006/relationships/customXml" Target="../../customXml/item513.xml"/><Relationship Id="rId48" Type="http://schemas.openxmlformats.org/officeDocument/2006/relationships/customXml" Target="../../customXml/item11.xml"/><Relationship Id="rId56" Type="http://schemas.openxmlformats.org/officeDocument/2006/relationships/customXml" Target="../../customXml/item235.xml"/><Relationship Id="rId64" Type="http://schemas.openxmlformats.org/officeDocument/2006/relationships/customXml" Target="../../customXml/item298.xml"/><Relationship Id="rId69" Type="http://schemas.openxmlformats.org/officeDocument/2006/relationships/customXml" Target="../../customXml/item433.xml"/><Relationship Id="rId77" Type="http://schemas.openxmlformats.org/officeDocument/2006/relationships/customXml" Target="../../customXml/item93.xml"/><Relationship Id="rId8" Type="http://schemas.openxmlformats.org/officeDocument/2006/relationships/customXml" Target="../../customXml/item379.xml"/><Relationship Id="rId51" Type="http://schemas.openxmlformats.org/officeDocument/2006/relationships/customXml" Target="../../customXml/item491.xml"/><Relationship Id="rId72" Type="http://schemas.openxmlformats.org/officeDocument/2006/relationships/customXml" Target="../../customXml/item515.xml"/><Relationship Id="rId3" Type="http://schemas.openxmlformats.org/officeDocument/2006/relationships/customXml" Target="../../customXml/item69.xml"/><Relationship Id="rId12" Type="http://schemas.openxmlformats.org/officeDocument/2006/relationships/customXml" Target="../../customXml/item381.xml"/><Relationship Id="rId17" Type="http://schemas.openxmlformats.org/officeDocument/2006/relationships/customXml" Target="../../customXml/item502.xml"/><Relationship Id="rId25" Type="http://schemas.openxmlformats.org/officeDocument/2006/relationships/customXml" Target="../../customXml/item409.xml"/><Relationship Id="rId33" Type="http://schemas.openxmlformats.org/officeDocument/2006/relationships/customXml" Target="../../customXml/item77.xml"/><Relationship Id="rId38" Type="http://schemas.openxmlformats.org/officeDocument/2006/relationships/customXml" Target="../../customXml/item275.xml"/><Relationship Id="rId46" Type="http://schemas.openxmlformats.org/officeDocument/2006/relationships/customXml" Target="../../customXml/item170.xml"/><Relationship Id="rId59" Type="http://schemas.openxmlformats.org/officeDocument/2006/relationships/customXml" Target="../../customXml/item22.xml"/><Relationship Id="rId67" Type="http://schemas.openxmlformats.org/officeDocument/2006/relationships/customXml" Target="../../customXml/item243.xml"/><Relationship Id="rId20" Type="http://schemas.openxmlformats.org/officeDocument/2006/relationships/customXml" Target="../../customXml/item101.xml"/><Relationship Id="rId41" Type="http://schemas.openxmlformats.org/officeDocument/2006/relationships/customXml" Target="../../customXml/item89.xml"/><Relationship Id="rId54" Type="http://schemas.openxmlformats.org/officeDocument/2006/relationships/customXml" Target="../../customXml/item49.xml"/><Relationship Id="rId62" Type="http://schemas.openxmlformats.org/officeDocument/2006/relationships/customXml" Target="../../customXml/item104.xml"/><Relationship Id="rId70" Type="http://schemas.openxmlformats.org/officeDocument/2006/relationships/customXml" Target="../../customXml/item327.xml"/><Relationship Id="rId75" Type="http://schemas.openxmlformats.org/officeDocument/2006/relationships/customXml" Target="../../customXml/item39.xml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405.xml"/><Relationship Id="rId15" Type="http://schemas.openxmlformats.org/officeDocument/2006/relationships/customXml" Target="../../customXml/item340.xml"/><Relationship Id="rId23" Type="http://schemas.openxmlformats.org/officeDocument/2006/relationships/customXml" Target="../../customXml/item356.xml"/><Relationship Id="rId28" Type="http://schemas.openxmlformats.org/officeDocument/2006/relationships/customXml" Target="../../customXml/item211.xml"/><Relationship Id="rId36" Type="http://schemas.openxmlformats.org/officeDocument/2006/relationships/customXml" Target="../../customXml/item382.xml"/><Relationship Id="rId49" Type="http://schemas.openxmlformats.org/officeDocument/2006/relationships/customXml" Target="../../customXml/item302.xml"/><Relationship Id="rId57" Type="http://schemas.openxmlformats.org/officeDocument/2006/relationships/customXml" Target="../../customXml/item3.xml"/><Relationship Id="rId10" Type="http://schemas.openxmlformats.org/officeDocument/2006/relationships/customXml" Target="../../customXml/item230.xml"/><Relationship Id="rId31" Type="http://schemas.openxmlformats.org/officeDocument/2006/relationships/customXml" Target="../../customXml/item24.xml"/><Relationship Id="rId44" Type="http://schemas.openxmlformats.org/officeDocument/2006/relationships/customXml" Target="../../customXml/item129.xml"/><Relationship Id="rId52" Type="http://schemas.openxmlformats.org/officeDocument/2006/relationships/customXml" Target="../../customXml/item395.xml"/><Relationship Id="rId60" Type="http://schemas.openxmlformats.org/officeDocument/2006/relationships/customXml" Target="../../customXml/item447.xml"/><Relationship Id="rId65" Type="http://schemas.openxmlformats.org/officeDocument/2006/relationships/customXml" Target="../../customXml/item48.xml"/><Relationship Id="rId73" Type="http://schemas.openxmlformats.org/officeDocument/2006/relationships/customXml" Target="../../customXml/item285.xml"/><Relationship Id="rId78" Type="http://schemas.openxmlformats.org/officeDocument/2006/relationships/slideLayout" Target="../slideLayouts/slideLayout13.xml"/><Relationship Id="rId4" Type="http://schemas.openxmlformats.org/officeDocument/2006/relationships/customXml" Target="../../customXml/item362.xml"/><Relationship Id="rId9" Type="http://schemas.openxmlformats.org/officeDocument/2006/relationships/customXml" Target="../../customXml/item138.xml"/><Relationship Id="rId13" Type="http://schemas.openxmlformats.org/officeDocument/2006/relationships/customXml" Target="../../customXml/item193.xml"/><Relationship Id="rId18" Type="http://schemas.openxmlformats.org/officeDocument/2006/relationships/customXml" Target="../../customXml/item477.xml"/><Relationship Id="rId39" Type="http://schemas.openxmlformats.org/officeDocument/2006/relationships/customXml" Target="../../customXml/item36.xml"/><Relationship Id="rId34" Type="http://schemas.openxmlformats.org/officeDocument/2006/relationships/customXml" Target="../../customXml/item368.xml"/><Relationship Id="rId50" Type="http://schemas.openxmlformats.org/officeDocument/2006/relationships/customXml" Target="../../customXml/item196.xml"/><Relationship Id="rId55" Type="http://schemas.openxmlformats.org/officeDocument/2006/relationships/customXml" Target="../../customXml/item341.xml"/><Relationship Id="rId76" Type="http://schemas.openxmlformats.org/officeDocument/2006/relationships/customXml" Target="../../customXml/item335.xml"/><Relationship Id="rId7" Type="http://schemas.openxmlformats.org/officeDocument/2006/relationships/customXml" Target="../../customXml/item1.xml"/><Relationship Id="rId71" Type="http://schemas.openxmlformats.org/officeDocument/2006/relationships/customXml" Target="../../customXml/item87.xml"/><Relationship Id="rId2" Type="http://schemas.openxmlformats.org/officeDocument/2006/relationships/customXml" Target="../../customXml/item308.xml"/><Relationship Id="rId29" Type="http://schemas.openxmlformats.org/officeDocument/2006/relationships/customXml" Target="../../customXml/item5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41538"/>
            <a:ext cx="11366499" cy="1348258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5E4BFBAB-6A14-4D8A-8EB4-2D5E3907FDB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2776" y="881883"/>
            <a:ext cx="357399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Novo &gt; nº 20180922001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4"/>
            </p:custDataLst>
          </p:nvPr>
        </p:nvCxnSpPr>
        <p:spPr>
          <a:xfrm>
            <a:off x="774700" y="19947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82172" y="1690398"/>
            <a:ext cx="116012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Gerais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0197B9-FEEC-4B65-BF30-0CBE845C3E1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7892039" y="2050656"/>
            <a:ext cx="1633781" cy="531116"/>
            <a:chOff x="875773" y="2628001"/>
            <a:chExt cx="1633781" cy="531116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E4837F8-3ED3-4929-89AB-33B7613893DD}"/>
                </a:ext>
              </a:extLst>
            </p:cNvPr>
            <p:cNvSpPr/>
            <p:nvPr>
              <p:custDataLst>
                <p:custData r:id="rId40"/>
              </p:custDataLst>
            </p:nvPr>
          </p:nvSpPr>
          <p:spPr>
            <a:xfrm>
              <a:off x="959737" y="2860011"/>
              <a:ext cx="1463763" cy="299106"/>
            </a:xfrm>
            <a:prstGeom prst="roundRect">
              <a:avLst>
                <a:gd name="adj" fmla="val 321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279.486,00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34A1E564-B98E-4413-ABC2-D9FD2C6F8E6E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875773" y="2628001"/>
              <a:ext cx="163378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 Pedido</a:t>
              </a:r>
            </a:p>
          </p:txBody>
        </p:sp>
      </p:grp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A7D5812F-90B0-4107-BB0B-824D9EC1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27388"/>
              </p:ext>
            </p:extLst>
          </p:nvPr>
        </p:nvGraphicFramePr>
        <p:xfrm>
          <a:off x="711200" y="3321568"/>
          <a:ext cx="1133747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252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634795">
                  <a:extLst>
                    <a:ext uri="{9D8B030D-6E8A-4147-A177-3AD203B41FA5}">
                      <a16:colId xmlns:a16="http://schemas.microsoft.com/office/drawing/2014/main" val="3194063032"/>
                    </a:ext>
                  </a:extLst>
                </a:gridCol>
                <a:gridCol w="1095153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07876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429766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448011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 DO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AJUSTE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Dúzia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R$ 1.000,00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R$ 12,20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R$ 118.536,00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</a:t>
                      </a:r>
                      <a:r>
                        <a:rPr lang="pt-BR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Léo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1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R$ 23,00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R$ 11.150,00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lux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Mililitro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R$ 1,40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R$ 149.800,00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555882"/>
                  </a:ext>
                </a:extLst>
              </a:tr>
            </a:tbl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DBA30700-09F8-4024-9F03-6E8B1A846748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5065039" y="5759303"/>
            <a:ext cx="2180062" cy="343851"/>
            <a:chOff x="5065039" y="5289757"/>
            <a:chExt cx="2180062" cy="343851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8145A1A8-E752-4ADF-90E1-58E768E777E1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50" name="Picture 1">
              <a:extLst>
                <a:ext uri="{FF2B5EF4-FFF2-40B4-BE49-F238E27FC236}">
                  <a16:creationId xmlns:a16="http://schemas.microsoft.com/office/drawing/2014/main" id="{4F8AFA42-985F-4B5C-9147-E6FA71E91956}"/>
                </a:ext>
              </a:extLst>
            </p:cNvPr>
            <p:cNvPicPr preferRelativeResize="0">
              <a:picLocks/>
            </p:cNvPicPr>
            <p:nvPr>
              <p:custDataLst>
                <p:custData r:id="rId38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51" name="Picture 1">
              <a:extLst>
                <a:ext uri="{FF2B5EF4-FFF2-40B4-BE49-F238E27FC236}">
                  <a16:creationId xmlns:a16="http://schemas.microsoft.com/office/drawing/2014/main" id="{8CB9729A-5E1A-419E-B8FC-67F69E261A94}"/>
                </a:ext>
              </a:extLst>
            </p:cNvPr>
            <p:cNvPicPr preferRelativeResize="0">
              <a:picLocks/>
            </p:cNvPicPr>
            <p:nvPr>
              <p:custDataLst>
                <p:custData r:id="rId39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4278017-2B48-462E-97D3-DE54C7F687E0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74700" y="4884953"/>
            <a:ext cx="1396073" cy="224535"/>
            <a:chOff x="1042135" y="5806470"/>
            <a:chExt cx="1396073" cy="224535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881DDDC-86A3-463E-96A8-CB2A1D78F199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Picture 1">
              <a:extLst>
                <a:ext uri="{FF2B5EF4-FFF2-40B4-BE49-F238E27FC236}">
                  <a16:creationId xmlns:a16="http://schemas.microsoft.com/office/drawing/2014/main" id="{F6BB9873-F00D-4AEB-B8DE-B7320E629C58}"/>
                </a:ext>
              </a:extLst>
            </p:cNvPr>
            <p:cNvPicPr>
              <a:picLocks noChangeAspect="1"/>
            </p:cNvPicPr>
            <p:nvPr>
              <p:custDataLst>
                <p:custData r:id="rId35"/>
              </p:custDataLst>
            </p:nvPr>
          </p:nvPicPr>
          <p:blipFill>
            <a:blip r:embed="rId4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471C3FBB-2140-4ADB-82DF-E7C67E479BAF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251665" y="5815561"/>
              <a:ext cx="118654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Produto</a:t>
              </a:r>
            </a:p>
          </p:txBody>
        </p:sp>
      </p:grp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08000" y="6248401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1">
            <a:extLst>
              <a:ext uri="{FF2B5EF4-FFF2-40B4-BE49-F238E27FC236}">
                <a16:creationId xmlns:a16="http://schemas.microsoft.com/office/drawing/2014/main" id="{539363DA-9ED7-401E-A91E-A5972C9A334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9" name="Rounded Rectangle 1">
            <a:extLst>
              <a:ext uri="{FF2B5EF4-FFF2-40B4-BE49-F238E27FC236}">
                <a16:creationId xmlns:a16="http://schemas.microsoft.com/office/drawing/2014/main" id="{425C636C-40E6-4CA3-9D85-C9590CA3E55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D0E1B05-7ED2-43B8-B27F-7DCEF800DFB2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645920" y="58209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30AD73E-B944-4F91-9EB7-13A040942D85}"/>
              </a:ext>
            </a:extLst>
          </p:cNvPr>
          <p:cNvGrpSpPr/>
          <p:nvPr/>
        </p:nvGrpSpPr>
        <p:grpSpPr>
          <a:xfrm>
            <a:off x="875773" y="2071961"/>
            <a:ext cx="3137426" cy="518437"/>
            <a:chOff x="875773" y="2071961"/>
            <a:chExt cx="3137426" cy="518437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080D8867-2958-4314-8A3A-E8E7F71F3F75}"/>
                </a:ext>
              </a:extLst>
            </p:cNvPr>
            <p:cNvGrpSpPr/>
            <p:nvPr>
              <p:custDataLst>
                <p:custData r:id="rId31"/>
              </p:custDataLst>
            </p:nvPr>
          </p:nvGrpSpPr>
          <p:grpSpPr>
            <a:xfrm>
              <a:off x="875773" y="2071961"/>
              <a:ext cx="3137426" cy="518437"/>
              <a:chOff x="875773" y="2628001"/>
              <a:chExt cx="3050923" cy="518437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A5CCE756-95FC-45E6-BB07-75E94FC4190E}"/>
                  </a:ext>
                </a:extLst>
              </p:cNvPr>
              <p:cNvSpPr/>
              <p:nvPr>
                <p:custDataLst>
                  <p:custData r:id="rId33"/>
                </p:custDataLst>
              </p:nvPr>
            </p:nvSpPr>
            <p:spPr>
              <a:xfrm>
                <a:off x="959737" y="2860011"/>
                <a:ext cx="2966959" cy="286427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BIOTRONIK COMERCIAL MEDICA LTDA</a:t>
                </a:r>
              </a:p>
            </p:txBody>
          </p:sp>
          <p:sp>
            <p:nvSpPr>
              <p:cNvPr id="18" name="Content">
                <a:extLst>
                  <a:ext uri="{FF2B5EF4-FFF2-40B4-BE49-F238E27FC236}">
                    <a16:creationId xmlns:a16="http://schemas.microsoft.com/office/drawing/2014/main" id="{7FC8F687-8380-4CE6-84F1-F9E5534C9910}"/>
                  </a:ext>
                </a:extLst>
              </p:cNvPr>
              <p:cNvSpPr txBox="1"/>
              <p:nvPr>
                <p:custDataLst>
                  <p:custData r:id="rId34"/>
                </p:custDataLst>
              </p:nvPr>
            </p:nvSpPr>
            <p:spPr>
              <a:xfrm>
                <a:off x="875773" y="2628001"/>
                <a:ext cx="962123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Fornecedor</a:t>
                </a:r>
              </a:p>
            </p:txBody>
          </p:sp>
        </p:grp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D3FFEBD6-676F-438F-9E38-DF428C68AFE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724728" y="208105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803863C-C6A5-4AAD-B373-29F620316E69}"/>
              </a:ext>
            </a:extLst>
          </p:cNvPr>
          <p:cNvGrpSpPr/>
          <p:nvPr/>
        </p:nvGrpSpPr>
        <p:grpSpPr>
          <a:xfrm>
            <a:off x="4472706" y="2045399"/>
            <a:ext cx="1281724" cy="540251"/>
            <a:chOff x="4472706" y="2045399"/>
            <a:chExt cx="1281724" cy="540251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AE6838B-7AD0-4E28-8D1A-9FCA9287FF4A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4472706" y="2067218"/>
              <a:ext cx="1212191" cy="518432"/>
              <a:chOff x="875773" y="2628001"/>
              <a:chExt cx="1212191" cy="518432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2545BF15-8BEC-46D5-AF6B-753A3BB68CB0}"/>
                  </a:ext>
                </a:extLst>
              </p:cNvPr>
              <p:cNvSpPr/>
              <p:nvPr>
                <p:custDataLst>
                  <p:custData r:id="rId29"/>
                </p:custDataLst>
              </p:nvPr>
            </p:nvSpPr>
            <p:spPr>
              <a:xfrm>
                <a:off x="959737" y="2860011"/>
                <a:ext cx="1128227" cy="286422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22/09/2018</a:t>
                </a:r>
              </a:p>
            </p:txBody>
          </p:sp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EAF8CD66-A183-4463-B82B-8205DC0786B9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875773" y="2628001"/>
                <a:ext cx="1212191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Data do Pedido</a:t>
                </a:r>
              </a:p>
            </p:txBody>
          </p:sp>
        </p:grp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6EC71F07-0F44-4E05-A836-D099D3595F4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5515262" y="2045399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7E7110C-1F62-4DDB-A27B-4F1C7B63FC49}"/>
              </a:ext>
            </a:extLst>
          </p:cNvPr>
          <p:cNvGrpSpPr/>
          <p:nvPr/>
        </p:nvGrpSpPr>
        <p:grpSpPr>
          <a:xfrm>
            <a:off x="6364848" y="2041482"/>
            <a:ext cx="851411" cy="544168"/>
            <a:chOff x="6364848" y="2041482"/>
            <a:chExt cx="851411" cy="544168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02AA65-1FE6-4132-82CB-2AC1DFD68ED4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364848" y="2066541"/>
              <a:ext cx="851411" cy="519109"/>
              <a:chOff x="6928609" y="2095170"/>
              <a:chExt cx="851411" cy="519109"/>
            </a:xfrm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AC5D1018-A09F-4369-B102-0AFFE54A2FF8}"/>
                  </a:ext>
                </a:extLst>
              </p:cNvPr>
              <p:cNvGrpSpPr/>
              <p:nvPr>
                <p:custDataLst>
                  <p:custData r:id="rId24"/>
                </p:custDataLst>
              </p:nvPr>
            </p:nvGrpSpPr>
            <p:grpSpPr>
              <a:xfrm>
                <a:off x="7019974" y="2307216"/>
                <a:ext cx="760046" cy="307063"/>
                <a:chOff x="6860566" y="2385493"/>
                <a:chExt cx="760046" cy="307063"/>
              </a:xfrm>
            </p:grpSpPr>
            <p:sp>
              <p:nvSpPr>
                <p:cNvPr id="28" name="Retângulo: Cantos Arredondados 27">
                  <a:extLst>
                    <a:ext uri="{FF2B5EF4-FFF2-40B4-BE49-F238E27FC236}">
                      <a16:creationId xmlns:a16="http://schemas.microsoft.com/office/drawing/2014/main" id="{6EDF82B3-6250-4FF6-BAC5-C93A7E39119D}"/>
                    </a:ext>
                  </a:extLst>
                </p:cNvPr>
                <p:cNvSpPr/>
                <p:nvPr>
                  <p:custDataLst>
                    <p:custData r:id="rId26"/>
                  </p:custDataLst>
                </p:nvPr>
              </p:nvSpPr>
              <p:spPr>
                <a:xfrm>
                  <a:off x="6860566" y="2385493"/>
                  <a:ext cx="760046" cy="307063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300" dirty="0">
                      <a:solidFill>
                        <a:schemeClr val="tx1"/>
                      </a:solidFill>
                      <a:latin typeface="+mj-lt"/>
                    </a:rPr>
                    <a:t>R$</a:t>
                  </a:r>
                </a:p>
              </p:txBody>
            </p:sp>
            <p:sp>
              <p:nvSpPr>
                <p:cNvPr id="29" name="DownArrow">
                  <a:extLst>
                    <a:ext uri="{FF2B5EF4-FFF2-40B4-BE49-F238E27FC236}">
                      <a16:creationId xmlns:a16="http://schemas.microsoft.com/office/drawing/2014/main" id="{DA793083-77E0-45F4-866C-3DA8BCA0C0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7444823" y="2537897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33" name="Content">
                <a:extLst>
                  <a:ext uri="{FF2B5EF4-FFF2-40B4-BE49-F238E27FC236}">
                    <a16:creationId xmlns:a16="http://schemas.microsoft.com/office/drawing/2014/main" id="{EBE823F6-758A-442A-AD5D-4850A80D7272}"/>
                  </a:ext>
                </a:extLst>
              </p:cNvPr>
              <p:cNvSpPr txBox="1"/>
              <p:nvPr>
                <p:custDataLst>
                  <p:custData r:id="rId25"/>
                </p:custDataLst>
              </p:nvPr>
            </p:nvSpPr>
            <p:spPr>
              <a:xfrm>
                <a:off x="6928609" y="2095170"/>
                <a:ext cx="631904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Moeda</a:t>
                </a:r>
              </a:p>
            </p:txBody>
          </p:sp>
        </p:grp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41BCB4CE-1A9B-457E-A335-A91FE504338D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865305" y="204148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ED13E37-0DCE-45B8-BD60-9F4AA3783C66}"/>
              </a:ext>
            </a:extLst>
          </p:cNvPr>
          <p:cNvGrpSpPr/>
          <p:nvPr/>
        </p:nvGrpSpPr>
        <p:grpSpPr>
          <a:xfrm>
            <a:off x="10250535" y="2067218"/>
            <a:ext cx="1561055" cy="541687"/>
            <a:chOff x="10250535" y="2067218"/>
            <a:chExt cx="1561055" cy="541687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250535" y="2067218"/>
              <a:ext cx="14863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Situação do pedido</a:t>
              </a:r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C63B9598-6CBE-49B6-BE43-EC1AA244AF1E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10354600" y="2301842"/>
              <a:ext cx="1278174" cy="307063"/>
              <a:chOff x="6367829" y="2018200"/>
              <a:chExt cx="1278174" cy="307063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C5331A4A-CC1D-4044-8A20-6492D8E40E24}"/>
                  </a:ext>
                </a:extLst>
              </p:cNvPr>
              <p:cNvSpPr/>
              <p:nvPr>
                <p:custDataLst>
                  <p:custData r:id="rId21"/>
                </p:custDataLst>
              </p:nvPr>
            </p:nvSpPr>
            <p:spPr>
              <a:xfrm>
                <a:off x="6367829" y="2018200"/>
                <a:ext cx="1278174" cy="307063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chemeClr val="tx1"/>
                    </a:solidFill>
                    <a:latin typeface="+mj-lt"/>
                  </a:rPr>
                  <a:t>Novo</a:t>
                </a:r>
              </a:p>
            </p:txBody>
          </p:sp>
          <p:sp>
            <p:nvSpPr>
              <p:cNvPr id="52" name="DownArrow">
                <a:extLst>
                  <a:ext uri="{FF2B5EF4-FFF2-40B4-BE49-F238E27FC236}">
                    <a16:creationId xmlns:a16="http://schemas.microsoft.com/office/drawing/2014/main" id="{6906378A-2219-4E20-906C-3958DB975BA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61410" y="2147934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9B771185-902B-4FCA-8464-0002E0BAA3F0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1572422" y="2067785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9561D94A-A0D5-42F5-9849-5BF4A6216D5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717945" y="4448378"/>
            <a:ext cx="1568056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835A766-6324-4C6D-9DAF-807C7A3C2252}"/>
              </a:ext>
            </a:extLst>
          </p:cNvPr>
          <p:cNvGrpSpPr/>
          <p:nvPr/>
        </p:nvGrpSpPr>
        <p:grpSpPr>
          <a:xfrm>
            <a:off x="2797479" y="4443613"/>
            <a:ext cx="1060146" cy="332644"/>
            <a:chOff x="9843078" y="3810425"/>
            <a:chExt cx="1060146" cy="332644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B141C166-0368-4A4C-B34A-07CEE74C9927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9843078" y="3810425"/>
              <a:ext cx="1060146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DownArrow">
              <a:extLst>
                <a:ext uri="{FF2B5EF4-FFF2-40B4-BE49-F238E27FC236}">
                  <a16:creationId xmlns:a16="http://schemas.microsoft.com/office/drawing/2014/main" id="{61A7F3AF-5B14-4589-8021-B355F3C0943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727537" y="397163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653E0AFF-A7E7-4677-A7AA-B592ABCE469D}"/>
              </a:ext>
            </a:extLst>
          </p:cNvPr>
          <p:cNvGrpSpPr/>
          <p:nvPr/>
        </p:nvGrpSpPr>
        <p:grpSpPr>
          <a:xfrm>
            <a:off x="4369103" y="4452777"/>
            <a:ext cx="856030" cy="332644"/>
            <a:chOff x="10047194" y="3810425"/>
            <a:chExt cx="856030" cy="332644"/>
          </a:xfrm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7BF29348-18BB-4A55-880B-4427C5308780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10047194" y="3810425"/>
              <a:ext cx="85603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DownArrow">
              <a:extLst>
                <a:ext uri="{FF2B5EF4-FFF2-40B4-BE49-F238E27FC236}">
                  <a16:creationId xmlns:a16="http://schemas.microsoft.com/office/drawing/2014/main" id="{E58613CA-0685-41E8-BCF4-95E463306A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727537" y="397163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979F8119-8019-4B7C-B021-F7503C10B16C}"/>
              </a:ext>
            </a:extLst>
          </p:cNvPr>
          <p:cNvSpPr/>
          <p:nvPr>
            <p:custDataLst>
              <p:custData r:id="rId14"/>
              <p:custData r:id="rId15"/>
            </p:custDataLst>
          </p:nvPr>
        </p:nvSpPr>
        <p:spPr>
          <a:xfrm>
            <a:off x="5515261" y="4452777"/>
            <a:ext cx="590091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9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6A0C81D-B449-4936-94FC-25AD869DC347}"/>
              </a:ext>
            </a:extLst>
          </p:cNvPr>
          <p:cNvCxnSpPr/>
          <p:nvPr>
            <p:custDataLst>
              <p:custData r:id="rId1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ontent">
            <a:extLst>
              <a:ext uri="{FF2B5EF4-FFF2-40B4-BE49-F238E27FC236}">
                <a16:creationId xmlns:a16="http://schemas.microsoft.com/office/drawing/2014/main" id="{C0AAA8CD-4158-42DE-99C0-890E62A8305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02776" y="835717"/>
            <a:ext cx="224119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0234187-C01A-44C1-B4E8-866C10A7A86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725150" y="818604"/>
            <a:ext cx="1352550" cy="353943"/>
            <a:chOff x="2044424" y="2980058"/>
            <a:chExt cx="1352550" cy="353943"/>
          </a:xfrm>
        </p:grpSpPr>
        <p:sp>
          <p:nvSpPr>
            <p:cNvPr id="63" name="Rounded Rectangle 1">
              <a:extLst>
                <a:ext uri="{FF2B5EF4-FFF2-40B4-BE49-F238E27FC236}">
                  <a16:creationId xmlns:a16="http://schemas.microsoft.com/office/drawing/2014/main" id="{EECA7482-0DCA-470E-8B8E-9E4A68C30718}"/>
                </a:ext>
              </a:extLst>
            </p:cNvPr>
            <p:cNvSpPr/>
            <p:nvPr>
              <p:custDataLst>
                <p:custData r:id="rId29"/>
              </p:custDataLst>
            </p:nvPr>
          </p:nvSpPr>
          <p:spPr>
            <a:xfrm>
              <a:off x="2044424" y="2980058"/>
              <a:ext cx="1352550" cy="353943"/>
            </a:xfrm>
            <a:prstGeom prst="roundRect">
              <a:avLst>
                <a:gd name="adj" fmla="val 5367"/>
              </a:avLst>
            </a:prstGeom>
            <a:solidFill>
              <a:srgbClr val="CFDBE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Novo Pedido</a:t>
              </a:r>
            </a:p>
          </p:txBody>
        </p:sp>
        <p:pic>
          <p:nvPicPr>
            <p:cNvPr id="66" name="Picture 1">
              <a:extLst>
                <a:ext uri="{FF2B5EF4-FFF2-40B4-BE49-F238E27FC236}">
                  <a16:creationId xmlns:a16="http://schemas.microsoft.com/office/drawing/2014/main" id="{FC527E85-BFC3-49C8-97CA-4961A7953FA8}"/>
                </a:ext>
              </a:extLst>
            </p:cNvPr>
            <p:cNvPicPr>
              <a:picLocks noChangeAspect="1"/>
            </p:cNvPicPr>
            <p:nvPr>
              <p:custDataLst>
                <p:custData r:id="rId30"/>
              </p:custDataLst>
            </p:nvPr>
          </p:nvPicPr>
          <p:blipFill>
            <a:blip r:embed="rId32" cstate="print">
              <a:duotone>
                <a:prstClr val="black"/>
                <a:srgbClr val="002D7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012" y="3058029"/>
              <a:ext cx="226660" cy="198000"/>
            </a:xfrm>
            <a:prstGeom prst="rect">
              <a:avLst/>
            </a:prstGeom>
          </p:spPr>
        </p:pic>
      </p:grp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D4187EED-88BB-4DCF-B81A-831F14AC4D8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11200" y="1515406"/>
            <a:ext cx="11366499" cy="191359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C0A17633-3027-4005-9C73-4835EFE73D9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1225" y="1719572"/>
            <a:ext cx="4867275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757575"/>
                </a:solidFill>
                <a:latin typeface="+mj-lt"/>
              </a:rPr>
              <a:t>Pesquisa por Número do Pedido ou Parte do nome do Fornecedor...</a:t>
            </a:r>
          </a:p>
        </p:txBody>
      </p:sp>
      <p:sp>
        <p:nvSpPr>
          <p:cNvPr id="79" name="Rounded Rectangle 1">
            <a:extLst>
              <a:ext uri="{FF2B5EF4-FFF2-40B4-BE49-F238E27FC236}">
                <a16:creationId xmlns:a16="http://schemas.microsoft.com/office/drawing/2014/main" id="{D11D9EC2-0D8E-4787-B005-E53EA55DA64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934078" y="1719572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3F80"/>
          </a:solidFill>
          <a:ln>
            <a:solidFill>
              <a:srgbClr val="00408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Pesquisar</a:t>
            </a:r>
          </a:p>
        </p:txBody>
      </p:sp>
      <p:sp>
        <p:nvSpPr>
          <p:cNvPr id="81" name="Rounded Rectangle 1">
            <a:extLst>
              <a:ext uri="{FF2B5EF4-FFF2-40B4-BE49-F238E27FC236}">
                <a16:creationId xmlns:a16="http://schemas.microsoft.com/office/drawing/2014/main" id="{1876A1A5-439B-438A-B405-7F11C772B88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000877" y="1719572"/>
            <a:ext cx="952498" cy="306000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4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Limpar</a:t>
            </a:r>
          </a:p>
        </p:txBody>
      </p:sp>
      <p:sp>
        <p:nvSpPr>
          <p:cNvPr id="84" name="Triângulo isósceles 83">
            <a:extLst>
              <a:ext uri="{FF2B5EF4-FFF2-40B4-BE49-F238E27FC236}">
                <a16:creationId xmlns:a16="http://schemas.microsoft.com/office/drawing/2014/main" id="{23C6AFFD-AA75-4069-B22E-194816E40E6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10800000">
            <a:off x="959910" y="2214787"/>
            <a:ext cx="108000" cy="68400"/>
          </a:xfrm>
          <a:prstGeom prst="triangle">
            <a:avLst/>
          </a:prstGeom>
          <a:gradFill flip="none" rotWithShape="1">
            <a:gsLst>
              <a:gs pos="0">
                <a:srgbClr val="ABABAB">
                  <a:tint val="66000"/>
                  <a:satMod val="160000"/>
                </a:srgbClr>
              </a:gs>
              <a:gs pos="55000">
                <a:srgbClr val="B5B5B5"/>
              </a:gs>
              <a:gs pos="100000">
                <a:srgbClr val="ABABAB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2521D7AC-5488-462E-88B6-4B185A3A2E5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35049" y="2142547"/>
            <a:ext cx="96532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09598C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Mais Filtros</a:t>
            </a: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7FBE047E-9D2C-4C49-8F7E-260699FB843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985899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11934822-B916-468B-B510-56489E1748C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96873" y="2480435"/>
            <a:ext cx="48282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6CF621B5-C594-49CE-8E39-588BF071544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666992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6D711AE9-464F-4D8C-97A6-FEE3411944E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264073" y="2478942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4" name="Picture 2" descr="C:\Users\t-dantay\Documents\First24\arrowrepeat1.png">
            <a:extLst>
              <a:ext uri="{FF2B5EF4-FFF2-40B4-BE49-F238E27FC236}">
                <a16:creationId xmlns:a16="http://schemas.microsoft.com/office/drawing/2014/main" id="{BA4B3588-B9E9-4122-8D27-56460C044374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3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096252" y="2514772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2AFCF52B-BBB1-411C-B3A1-F51EB7737F5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985899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BA13166B-A54B-4ECC-AE80-E78589ECF0F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96873" y="2916978"/>
            <a:ext cx="710451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Valor de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49F13DAC-C378-4007-AC80-3953F92609BA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3666992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FEA0A462-C851-46EE-A3BA-8FBA278D5932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264073" y="2915485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9" name="Picture 2" descr="C:\Users\t-dantay\Documents\First24\arrowrepeat1.png">
            <a:extLst>
              <a:ext uri="{FF2B5EF4-FFF2-40B4-BE49-F238E27FC236}">
                <a16:creationId xmlns:a16="http://schemas.microsoft.com/office/drawing/2014/main" id="{9208D32D-2441-44EB-A105-42E74D957B5E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3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100006" y="2949270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0" name="Tabela 99">
            <a:extLst>
              <a:ext uri="{FF2B5EF4-FFF2-40B4-BE49-F238E27FC236}">
                <a16:creationId xmlns:a16="http://schemas.microsoft.com/office/drawing/2014/main" id="{FD65FDFF-1D0F-4E95-B11D-5B5FBD9A0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32963"/>
              </p:ext>
            </p:extLst>
          </p:nvPr>
        </p:nvGraphicFramePr>
        <p:xfrm>
          <a:off x="711200" y="3704998"/>
          <a:ext cx="113842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882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4316506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1479177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975593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626265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PEDIDO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MOEDA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20180922001</a:t>
                      </a:r>
                      <a:endParaRPr lang="pt-BR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BIOTRONIK COMERCIAL MEDICA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Entregue parcial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R$ 282.414,00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20180721017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BIOTRONIK COMERCIAL MEDICA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21/07/2018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R$ 2.220,00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20180917086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HOMAC COMERCIO DE MAT.MEDICO HOSPITALAR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R$ 1.456,20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</a:tbl>
          </a:graphicData>
        </a:graphic>
      </p:graphicFrame>
      <p:sp>
        <p:nvSpPr>
          <p:cNvPr id="102" name="Content">
            <a:extLst>
              <a:ext uri="{FF2B5EF4-FFF2-40B4-BE49-F238E27FC236}">
                <a16:creationId xmlns:a16="http://schemas.microsoft.com/office/drawing/2014/main" id="{C90CC25B-A95A-4085-80F7-6C1096B587E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645920" y="53637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CFAC0E9A-F42F-40C3-9AD9-9C2E9061F36A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804093" y="2495300"/>
            <a:ext cx="58381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Status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4DCBD05-558F-48DF-A97E-567208D69416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6675201" y="2452539"/>
            <a:ext cx="1278174" cy="307063"/>
            <a:chOff x="6860566" y="2385493"/>
            <a:chExt cx="1278174" cy="307063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5F5C176-0D65-4E21-9FA1-F03BFF276C62}"/>
                </a:ext>
              </a:extLst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6860566" y="2385493"/>
              <a:ext cx="1278174" cy="307063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300" dirty="0">
                  <a:solidFill>
                    <a:schemeClr val="tx1"/>
                  </a:solidFill>
                  <a:latin typeface="+mj-lt"/>
                </a:rPr>
                <a:t>Todos</a:t>
              </a: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366B1BEE-3551-4502-973B-10784F8B22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985843" y="2537897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MouseClick">
            <a:extLst>
              <a:ext uri="{FF2B5EF4-FFF2-40B4-BE49-F238E27FC236}">
                <a16:creationId xmlns:a16="http://schemas.microsoft.com/office/drawing/2014/main" id="{8C20FB95-7DAC-4AB1-AE1A-4DE1EA7F9EC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 rot="20359169">
            <a:off x="3950829" y="43160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30A7B25-5497-4873-8B50-849D0AA38661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5065039" y="5302103"/>
            <a:ext cx="2180062" cy="343851"/>
            <a:chOff x="5065039" y="5289757"/>
            <a:chExt cx="2180062" cy="343851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0AB7AF98-8C1F-4AA0-9466-A6F49031CC99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33" name="Picture 1">
              <a:extLst>
                <a:ext uri="{FF2B5EF4-FFF2-40B4-BE49-F238E27FC236}">
                  <a16:creationId xmlns:a16="http://schemas.microsoft.com/office/drawing/2014/main" id="{7D40701A-56E5-4B0C-801D-5BB9D1EC859B}"/>
                </a:ext>
              </a:extLst>
            </p:cNvPr>
            <p:cNvPicPr preferRelativeResize="0">
              <a:picLocks/>
            </p:cNvPicPr>
            <p:nvPr>
              <p:custDataLst>
                <p:custData r:id="rId26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34" name="Picture 1">
              <a:extLst>
                <a:ext uri="{FF2B5EF4-FFF2-40B4-BE49-F238E27FC236}">
                  <a16:creationId xmlns:a16="http://schemas.microsoft.com/office/drawing/2014/main" id="{9A5F46BB-1AD3-4003-8FCD-1D74E2C97891}"/>
                </a:ext>
              </a:extLst>
            </p:cNvPr>
            <p:cNvPicPr preferRelativeResize="0">
              <a:picLocks/>
            </p:cNvPicPr>
            <p:nvPr>
              <p:custDataLst>
                <p:custData r:id="rId27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250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28838"/>
            <a:ext cx="11366499" cy="1348258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663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3"/>
            </p:custDataLst>
          </p:nvPr>
        </p:nvCxnSpPr>
        <p:spPr>
          <a:xfrm>
            <a:off x="774700" y="19820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82172" y="1677698"/>
            <a:ext cx="144013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do Pedido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80D8867-2958-4314-8A3A-E8E7F71F3F75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875773" y="2059261"/>
            <a:ext cx="3137426" cy="531689"/>
            <a:chOff x="875773" y="2628001"/>
            <a:chExt cx="3050923" cy="531689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5CCE756-95FC-45E6-BB07-75E94FC4190E}"/>
                </a:ext>
              </a:extLst>
            </p:cNvPr>
            <p:cNvSpPr/>
            <p:nvPr>
              <p:custDataLst>
                <p:custData r:id="rId30"/>
              </p:custDataLst>
            </p:nvPr>
          </p:nvSpPr>
          <p:spPr>
            <a:xfrm>
              <a:off x="959737" y="2873263"/>
              <a:ext cx="2966959" cy="286427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7FC8F687-8380-4CE6-84F1-F9E5534C9910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75773" y="2628001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AE6838B-7AD0-4E28-8D1A-9FCA9287FF4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472706" y="2054518"/>
            <a:ext cx="1212191" cy="531684"/>
            <a:chOff x="875773" y="2628001"/>
            <a:chExt cx="1212191" cy="531684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545BF15-8BEC-46D5-AF6B-753A3BB68CB0}"/>
                </a:ext>
              </a:extLst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959737" y="2873263"/>
              <a:ext cx="1128227" cy="286422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22/09/2018</a:t>
              </a: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EAF8CD66-A183-4463-B82B-8205DC0786B9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875773" y="2628001"/>
              <a:ext cx="121219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do Pedido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702AA65-1FE6-4132-82CB-2AC1DFD68ED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364848" y="2053841"/>
            <a:ext cx="851411" cy="532361"/>
            <a:chOff x="6928609" y="2095170"/>
            <a:chExt cx="851411" cy="532361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AC5D1018-A09F-4369-B102-0AFFE54A2FF8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7019974" y="2320468"/>
              <a:ext cx="760046" cy="307063"/>
              <a:chOff x="6860566" y="2398745"/>
              <a:chExt cx="760046" cy="307063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6EDF82B3-6250-4FF6-BAC5-C93A7E39119D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6860566" y="2398745"/>
                <a:ext cx="760046" cy="307063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chemeClr val="tx1"/>
                    </a:solidFill>
                    <a:latin typeface="+mj-lt"/>
                  </a:rPr>
                  <a:t>R$</a:t>
                </a:r>
              </a:p>
            </p:txBody>
          </p:sp>
          <p:sp>
            <p:nvSpPr>
              <p:cNvPr id="29" name="DownArrow">
                <a:extLst>
                  <a:ext uri="{FF2B5EF4-FFF2-40B4-BE49-F238E27FC236}">
                    <a16:creationId xmlns:a16="http://schemas.microsoft.com/office/drawing/2014/main" id="{DA793083-77E0-45F4-866C-3DA8BCA0C09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44823" y="2537897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EBE823F6-758A-442A-AD5D-4850A80D72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928609" y="2095170"/>
              <a:ext cx="6319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Moeda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0197B9-FEEC-4B65-BF30-0CBE845C3E1F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892039" y="2037956"/>
            <a:ext cx="1633781" cy="544368"/>
            <a:chOff x="875773" y="2628001"/>
            <a:chExt cx="1633781" cy="544368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E4837F8-3ED3-4929-89AB-33B7613893DD}"/>
                </a:ext>
              </a:extLst>
            </p:cNvPr>
            <p:cNvSpPr/>
            <p:nvPr>
              <p:custDataLst>
                <p:custData r:id="rId23"/>
              </p:custDataLst>
            </p:nvPr>
          </p:nvSpPr>
          <p:spPr>
            <a:xfrm>
              <a:off x="959737" y="2873263"/>
              <a:ext cx="1463763" cy="299106"/>
            </a:xfrm>
            <a:prstGeom prst="roundRect">
              <a:avLst>
                <a:gd name="adj" fmla="val 321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279.486,00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34A1E564-B98E-4413-ABC2-D9FD2C6F8E6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875773" y="2628001"/>
              <a:ext cx="163378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 Pedido</a:t>
              </a:r>
            </a:p>
          </p:txBody>
        </p:sp>
      </p:grp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A7D5812F-90B0-4107-BB0B-824D9EC1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39941"/>
              </p:ext>
            </p:extLst>
          </p:nvPr>
        </p:nvGraphicFramePr>
        <p:xfrm>
          <a:off x="711200" y="3321568"/>
          <a:ext cx="1133747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009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595038">
                  <a:extLst>
                    <a:ext uri="{9D8B030D-6E8A-4147-A177-3AD203B41FA5}">
                      <a16:colId xmlns:a16="http://schemas.microsoft.com/office/drawing/2014/main" val="3194063032"/>
                    </a:ext>
                  </a:extLst>
                </a:gridCol>
                <a:gridCol w="1095153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07876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429766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448011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 DO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AJUSTE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Entregue parcial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Dúzia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R$ 1.000,00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R$ 12,20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R$ 118.536,00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</a:t>
                      </a:r>
                      <a:r>
                        <a:rPr lang="pt-BR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Léo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R$ 23,00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R$ 11.150,00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lux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Mililitro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R$ 1,40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R$ 149.800,00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</a:tbl>
          </a:graphicData>
        </a:graphic>
      </p:graphicFrame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08000" y="6248401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1">
            <a:extLst>
              <a:ext uri="{FF2B5EF4-FFF2-40B4-BE49-F238E27FC236}">
                <a16:creationId xmlns:a16="http://schemas.microsoft.com/office/drawing/2014/main" id="{539363DA-9ED7-401E-A91E-A5972C9A334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9" name="Rounded Rectangle 1">
            <a:extLst>
              <a:ext uri="{FF2B5EF4-FFF2-40B4-BE49-F238E27FC236}">
                <a16:creationId xmlns:a16="http://schemas.microsoft.com/office/drawing/2014/main" id="{425C636C-40E6-4CA3-9D85-C9590CA3E55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175D1E4-E344-4B04-97AF-A9C734DEF8EE}"/>
              </a:ext>
            </a:extLst>
          </p:cNvPr>
          <p:cNvGrpSpPr/>
          <p:nvPr/>
        </p:nvGrpSpPr>
        <p:grpSpPr>
          <a:xfrm>
            <a:off x="10250535" y="2054518"/>
            <a:ext cx="1486304" cy="554939"/>
            <a:chOff x="10250535" y="2079918"/>
            <a:chExt cx="1486304" cy="554939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0250535" y="2079918"/>
              <a:ext cx="14863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Situação do pedido</a:t>
              </a:r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C63B9598-6CBE-49B6-BE43-EC1AA244AF1E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10354599" y="2305878"/>
              <a:ext cx="1382239" cy="328979"/>
              <a:chOff x="6367828" y="2081674"/>
              <a:chExt cx="1382239" cy="253813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C5331A4A-CC1D-4044-8A20-6492D8E40E24}"/>
                  </a:ext>
                </a:extLst>
              </p:cNvPr>
              <p:cNvSpPr/>
              <p:nvPr>
                <p:custDataLst>
                  <p:custData r:id="rId22"/>
                </p:custDataLst>
              </p:nvPr>
            </p:nvSpPr>
            <p:spPr>
              <a:xfrm>
                <a:off x="6367828" y="2081674"/>
                <a:ext cx="1382239" cy="253813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rgbClr val="757575"/>
                    </a:solidFill>
                    <a:latin typeface="+mj-lt"/>
                  </a:rPr>
                  <a:t>Entregue parcial</a:t>
                </a:r>
              </a:p>
            </p:txBody>
          </p:sp>
          <p:sp>
            <p:nvSpPr>
              <p:cNvPr id="52" name="DownArrow">
                <a:extLst>
                  <a:ext uri="{FF2B5EF4-FFF2-40B4-BE49-F238E27FC236}">
                    <a16:creationId xmlns:a16="http://schemas.microsoft.com/office/drawing/2014/main" id="{6906378A-2219-4E20-906C-3958DB975BA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622969" y="2178607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FB1E0C2C-949F-447E-9124-7DEF8C8B9AEC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268151" y="4141833"/>
            <a:ext cx="4728601" cy="39490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stent periférico autoexpansível de initinil pulsar - 35 - 7.0X170MMX135CM</a:t>
            </a:r>
            <a:endParaRPr lang="en-US" sz="9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43" name="MouseClick">
            <a:extLst>
              <a:ext uri="{FF2B5EF4-FFF2-40B4-BE49-F238E27FC236}">
                <a16:creationId xmlns:a16="http://schemas.microsoft.com/office/drawing/2014/main" id="{D4848682-0868-4CF4-B345-FDCC7969F06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2146803" y="391057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89E13A46-21E0-4100-A41F-CACD30C47B9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02776" y="881883"/>
            <a:ext cx="301031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nº 20180922001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9DE307F0-B4DA-40BA-B6DF-1539531E815A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645920" y="49954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CC08025-DDEA-429C-8CA1-F1CF2E9DD96E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5065039" y="4933803"/>
            <a:ext cx="2180062" cy="343851"/>
            <a:chOff x="5065039" y="5289757"/>
            <a:chExt cx="2180062" cy="343851"/>
          </a:xfrm>
        </p:grpSpPr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344403DA-197B-40D2-9D83-6CAD04E4F14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62" name="Picture 1">
              <a:extLst>
                <a:ext uri="{FF2B5EF4-FFF2-40B4-BE49-F238E27FC236}">
                  <a16:creationId xmlns:a16="http://schemas.microsoft.com/office/drawing/2014/main" id="{90ACFE66-6A42-4F4B-A124-AC5C4C1B2AFC}"/>
                </a:ext>
              </a:extLst>
            </p:cNvPr>
            <p:cNvPicPr preferRelativeResize="0">
              <a:picLocks/>
            </p:cNvPicPr>
            <p:nvPr>
              <p:custDataLst>
                <p:custData r:id="rId18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63" name="Picture 1">
              <a:extLst>
                <a:ext uri="{FF2B5EF4-FFF2-40B4-BE49-F238E27FC236}">
                  <a16:creationId xmlns:a16="http://schemas.microsoft.com/office/drawing/2014/main" id="{79F475ED-569C-4BD2-B5B3-3B3DCF778857}"/>
                </a:ext>
              </a:extLst>
            </p:cNvPr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50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16138"/>
            <a:ext cx="11366499" cy="154616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9693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664998"/>
            <a:ext cx="137595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Item de Compra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223002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ontent">
            <a:extLst>
              <a:ext uri="{FF2B5EF4-FFF2-40B4-BE49-F238E27FC236}">
                <a16:creationId xmlns:a16="http://schemas.microsoft.com/office/drawing/2014/main" id="{7EBB18FD-BF0A-4C20-BC12-2A83FC2EC5EC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957358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Sistema de stent periférico autoexpansível de initinil pulsar - 35 - 7.0X170MMX135CM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07C8E14-C39C-4909-83A6-FCCE0EF8AFBD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167711" y="2041818"/>
            <a:ext cx="801823" cy="388156"/>
            <a:chOff x="10485211" y="2041818"/>
            <a:chExt cx="801823" cy="388156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485211" y="2041818"/>
              <a:ext cx="8018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 Total</a:t>
              </a: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338329D2-46F3-4643-AAD8-D615DD3B0E80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10512190" y="2214530"/>
              <a:ext cx="42030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120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7EF8FA1E-8BCB-45FB-9744-9994C937A7B5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8493721" y="2015623"/>
            <a:ext cx="1101584" cy="392567"/>
            <a:chOff x="10644235" y="2041818"/>
            <a:chExt cx="1101584" cy="392567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B11167E3-CE1B-4DFE-90AE-595C7B05EE8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10644235" y="2041818"/>
              <a:ext cx="110158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 Pendente</a:t>
              </a:r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005F1881-D9F1-4E90-9DC3-EC8243E4A064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10666628" y="2218941"/>
              <a:ext cx="34176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60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1D994012-B295-43B8-B31B-C1E09F3B2ADC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67958" y="2534325"/>
            <a:ext cx="2828018" cy="430888"/>
            <a:chOff x="10644235" y="2041818"/>
            <a:chExt cx="2828018" cy="4308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7DEB011-163F-4915-A68C-1172C8368F0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644235" y="2041818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B2324F0A-9E9D-4391-9FA7-65500E16102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644235" y="2257262"/>
              <a:ext cx="282801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  <a:endPara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41DF9BD-83B6-4A11-83EE-1FBBBAB75798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967958" y="2053454"/>
            <a:ext cx="5565947" cy="430888"/>
            <a:chOff x="10644235" y="2041818"/>
            <a:chExt cx="5565947" cy="430888"/>
          </a:xfrm>
        </p:grpSpPr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31F7396F-24B4-4158-9EEF-2305E100D1E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0644235" y="2041818"/>
              <a:ext cx="85953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Descrição</a:t>
              </a:r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5E582B19-6FAA-4FB4-AA79-F1B599960ED7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10644235" y="2257262"/>
              <a:ext cx="556594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Sistema de stent periférico autoexpansível de initinil pulsar - 35 - 7.0X170MMX135CM</a:t>
              </a:r>
              <a:endPara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D45971F-74AD-4E5C-A0A5-7A6B93DE88DF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6933613" y="2057346"/>
            <a:ext cx="1047082" cy="411124"/>
            <a:chOff x="10644235" y="2041818"/>
            <a:chExt cx="1047082" cy="411124"/>
          </a:xfrm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C0CFBBCD-E678-4A2C-9F32-A17FB2A0116E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644235" y="2041818"/>
              <a:ext cx="104708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Equivalência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AA755DAE-CF7E-44F3-8254-1F30940B663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10665594" y="2237498"/>
              <a:ext cx="34176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12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6E9892D2-79EF-4484-B3EB-5B0FBA010C37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933613" y="2549617"/>
            <a:ext cx="1107996" cy="404847"/>
            <a:chOff x="10644235" y="2041818"/>
            <a:chExt cx="1107996" cy="404847"/>
          </a:xfrm>
        </p:grpSpPr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CCB00C3-8BA9-4F64-A5F0-6627717B589C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644235" y="2041818"/>
              <a:ext cx="110799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F7B82C18-A699-4C5D-A51B-27C0BBC3BCB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10672761" y="2231221"/>
              <a:ext cx="95250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R$ 1.000,00</a:t>
              </a:r>
            </a:p>
          </p:txBody>
        </p:sp>
      </p:grpSp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C6A96444-BABC-45D8-8634-AD16B7961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53896"/>
              </p:ext>
            </p:extLst>
          </p:nvPr>
        </p:nvGraphicFramePr>
        <p:xfrm>
          <a:off x="711200" y="3423168"/>
          <a:ext cx="113411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56989003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DOC. ENTRADA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DOC.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 ITENS NO DOC.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ENTRADA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201810070011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 Fiscal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07/10/2018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R$ 987,80</a:t>
                      </a:r>
                      <a:endParaRPr lang="pt-BR" sz="9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R$ 11.853,60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201810030006</a:t>
                      </a:r>
                      <a:endParaRPr lang="pt-BR" sz="9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 Fiscal</a:t>
                      </a:r>
                      <a:endParaRPr lang="pt-BR" sz="9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03/10/2018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R$ 987,80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R$ 11.853,60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201809290031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 Fiscal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29/09/2018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R$ 987,80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R$ 35.560,80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0069785"/>
                  </a:ext>
                </a:extLst>
              </a:tr>
            </a:tbl>
          </a:graphicData>
        </a:graphic>
      </p:graphicFrame>
      <p:sp>
        <p:nvSpPr>
          <p:cNvPr id="74" name="MouseClick">
            <a:extLst>
              <a:ext uri="{FF2B5EF4-FFF2-40B4-BE49-F238E27FC236}">
                <a16:creationId xmlns:a16="http://schemas.microsoft.com/office/drawing/2014/main" id="{7B68362D-AAA5-487B-94AD-3C113FAF32F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3556503" y="47256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ACCF809E-0275-47C4-917A-4729AE8F08BA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45920" y="53637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3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AD76073-EACB-42B5-8391-E9410BA9D37C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774700" y="4961153"/>
            <a:ext cx="1738973" cy="224535"/>
            <a:chOff x="1042135" y="5806470"/>
            <a:chExt cx="1738973" cy="224535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F761DA1-0BF4-4FA6-84BE-563B2C9CBC04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0932D404-2C21-42C1-A6F3-3955B6D99938}"/>
                </a:ext>
              </a:extLst>
            </p:cNvPr>
            <p:cNvPicPr>
              <a:picLocks noChangeAspect="1"/>
            </p:cNvPicPr>
            <p:nvPr>
              <p:custDataLst>
                <p:custData r:id="rId24"/>
              </p:custDataLst>
            </p:nvPr>
          </p:nvPicPr>
          <p:blipFill>
            <a:blip r:embed="rId3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936DA3A2-8690-4F78-9E0E-1ED686A68C27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1265950" y="5815561"/>
              <a:ext cx="151515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Doc. Entrada</a:t>
              </a:r>
            </a:p>
          </p:txBody>
        </p:sp>
      </p:grp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1A2A4B97-EB01-4165-B45B-CF49C92EED82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DA907812-0C9D-4FE2-87C0-B34A1459922D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451B9B8-2755-40CF-8E55-736CE7DE627E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8541010" y="2545504"/>
            <a:ext cx="1007007" cy="404847"/>
            <a:chOff x="10644235" y="2041818"/>
            <a:chExt cx="1007007" cy="404847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1197254E-4F99-4492-A2D7-7AA143BC294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10644235" y="2041818"/>
              <a:ext cx="100700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Ajuste</a:t>
              </a: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276D8FD4-6A11-459A-AC6F-47D3F528AA43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0672761" y="2231221"/>
              <a:ext cx="84189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- R$ 12,20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639D96C-366C-4F78-8D5D-2A2FCE2A15D7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10203857" y="2545504"/>
            <a:ext cx="1750800" cy="404847"/>
            <a:chOff x="10644235" y="2041818"/>
            <a:chExt cx="1750800" cy="404847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BA11B877-79A1-4F52-A542-431F72E284A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0644235" y="2041818"/>
              <a:ext cx="175080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 Ajustado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15574E96-749F-4736-A2B0-02F36275F51A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10672761" y="2231221"/>
              <a:ext cx="83548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R$ 987,80</a:t>
              </a:r>
              <a:endParaRPr lang="pt-BR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30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496869"/>
            <a:ext cx="11366499" cy="1243944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8374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54573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509524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Novo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45537DC-33F3-45E4-A835-728FABC9CA38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9855905" y="3401450"/>
            <a:ext cx="1258678" cy="577906"/>
            <a:chOff x="875773" y="2628001"/>
            <a:chExt cx="1223975" cy="577906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64559FD9-D501-4DB5-A25E-875D69FA8B46}"/>
                </a:ext>
              </a:extLst>
            </p:cNvPr>
            <p:cNvSpPr/>
            <p:nvPr>
              <p:custDataLst>
                <p:custData r:id="rId76"/>
              </p:custDataLst>
            </p:nvPr>
          </p:nvSpPr>
          <p:spPr>
            <a:xfrm>
              <a:off x="959738" y="2873263"/>
              <a:ext cx="1140009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29/09/2018</a:t>
              </a: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91BAE46-6386-445C-B368-A4BC194D5180}"/>
                </a:ext>
              </a:extLst>
            </p:cNvPr>
            <p:cNvSpPr txBox="1"/>
            <p:nvPr>
              <p:custDataLst>
                <p:custData r:id="rId77"/>
              </p:custDataLst>
            </p:nvPr>
          </p:nvSpPr>
          <p:spPr>
            <a:xfrm>
              <a:off x="875773" y="2628001"/>
              <a:ext cx="122397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de Entrada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815DDC5-594E-4300-8470-DE89CC845E5D}"/>
              </a:ext>
            </a:extLst>
          </p:cNvPr>
          <p:cNvGrpSpPr/>
          <p:nvPr/>
        </p:nvGrpSpPr>
        <p:grpSpPr>
          <a:xfrm>
            <a:off x="6100970" y="1993624"/>
            <a:ext cx="1480930" cy="577906"/>
            <a:chOff x="2791059" y="2947903"/>
            <a:chExt cx="1480930" cy="577906"/>
          </a:xfrm>
        </p:grpSpPr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78CE281B-5667-4CA1-84E4-E4B8DD084442}"/>
                </a:ext>
              </a:extLst>
            </p:cNvPr>
            <p:cNvGrpSpPr/>
            <p:nvPr>
              <p:custDataLst>
                <p:custData r:id="rId73"/>
              </p:custDataLst>
            </p:nvPr>
          </p:nvGrpSpPr>
          <p:grpSpPr>
            <a:xfrm>
              <a:off x="2791059" y="2947903"/>
              <a:ext cx="1480930" cy="577906"/>
              <a:chOff x="875773" y="2628001"/>
              <a:chExt cx="1440099" cy="577906"/>
            </a:xfrm>
          </p:grpSpPr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E138BE0D-B17A-42B6-A3A5-60D835FE3943}"/>
                  </a:ext>
                </a:extLst>
              </p:cNvPr>
              <p:cNvSpPr/>
              <p:nvPr>
                <p:custDataLst>
                  <p:custData r:id="rId74"/>
                </p:custDataLst>
              </p:nvPr>
            </p:nvSpPr>
            <p:spPr>
              <a:xfrm>
                <a:off x="959739" y="2873263"/>
                <a:ext cx="1356133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Nota Fiscal</a:t>
                </a:r>
              </a:p>
            </p:txBody>
          </p:sp>
          <p:sp>
            <p:nvSpPr>
              <p:cNvPr id="42" name="Content">
                <a:extLst>
                  <a:ext uri="{FF2B5EF4-FFF2-40B4-BE49-F238E27FC236}">
                    <a16:creationId xmlns:a16="http://schemas.microsoft.com/office/drawing/2014/main" id="{95BF761A-C450-4DE8-8B00-10DB3BC9675A}"/>
                  </a:ext>
                </a:extLst>
              </p:cNvPr>
              <p:cNvSpPr txBox="1"/>
              <p:nvPr>
                <p:custDataLst>
                  <p:custData r:id="rId75"/>
                </p:custDataLst>
              </p:nvPr>
            </p:nvSpPr>
            <p:spPr>
              <a:xfrm>
                <a:off x="875773" y="2628001"/>
                <a:ext cx="1262945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Tipo Documento</a:t>
                </a:r>
              </a:p>
            </p:txBody>
          </p:sp>
        </p:grpSp>
        <p:sp>
          <p:nvSpPr>
            <p:cNvPr id="43" name="DownArrow">
              <a:extLst>
                <a:ext uri="{FF2B5EF4-FFF2-40B4-BE49-F238E27FC236}">
                  <a16:creationId xmlns:a16="http://schemas.microsoft.com/office/drawing/2014/main" id="{6E667115-1A77-4272-A7C0-D104E1D248B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075556" y="335437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EC0420BC-7467-47DC-843B-C38E769F78CB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3951116" y="4191177"/>
            <a:ext cx="918625" cy="577906"/>
            <a:chOff x="875773" y="2628001"/>
            <a:chExt cx="893297" cy="577906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77966956-2B0A-4D82-A601-3228D4BF5681}"/>
                </a:ext>
              </a:extLst>
            </p:cNvPr>
            <p:cNvSpPr/>
            <p:nvPr>
              <p:custDataLst>
                <p:custData r:id="rId71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36</a:t>
              </a:r>
            </a:p>
          </p:txBody>
        </p:sp>
        <p:sp>
          <p:nvSpPr>
            <p:cNvPr id="48" name="Content">
              <a:extLst>
                <a:ext uri="{FF2B5EF4-FFF2-40B4-BE49-F238E27FC236}">
                  <a16:creationId xmlns:a16="http://schemas.microsoft.com/office/drawing/2014/main" id="{1E3A9149-608E-4AB5-ADDC-8D731F7C88A0}"/>
                </a:ext>
              </a:extLst>
            </p:cNvPr>
            <p:cNvSpPr txBox="1"/>
            <p:nvPr>
              <p:custDataLst>
                <p:custData r:id="rId72"/>
              </p:custDataLst>
            </p:nvPr>
          </p:nvSpPr>
          <p:spPr>
            <a:xfrm>
              <a:off x="875773" y="2628001"/>
              <a:ext cx="80933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Qtd. Itens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76656883-075D-417B-A2F5-8C3A961BB014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136159" y="4186751"/>
            <a:ext cx="1361082" cy="577906"/>
            <a:chOff x="875773" y="2628001"/>
            <a:chExt cx="1323554" cy="577906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9BB18941-A32D-4D26-910C-F0B81ED7C29E}"/>
                </a:ext>
              </a:extLst>
            </p:cNvPr>
            <p:cNvSpPr/>
            <p:nvPr>
              <p:custDataLst>
                <p:custData r:id="rId69"/>
              </p:custDataLst>
            </p:nvPr>
          </p:nvSpPr>
          <p:spPr>
            <a:xfrm>
              <a:off x="959737" y="2873263"/>
              <a:ext cx="123959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R$ 987,80</a:t>
              </a: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3FC671E9-BDFE-4BC0-BF15-B178ABDBEE29}"/>
                </a:ext>
              </a:extLst>
            </p:cNvPr>
            <p:cNvSpPr txBox="1"/>
            <p:nvPr>
              <p:custDataLst>
                <p:custData r:id="rId70"/>
              </p:custDataLst>
            </p:nvPr>
          </p:nvSpPr>
          <p:spPr>
            <a:xfrm>
              <a:off x="875773" y="2628001"/>
              <a:ext cx="107744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BA60DCE-2334-495D-A702-BE3095337C41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857096" y="4189361"/>
            <a:ext cx="1913907" cy="577906"/>
            <a:chOff x="875773" y="2628001"/>
            <a:chExt cx="1861134" cy="577906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31D538C1-B48D-4FFA-89F4-50BA8EB3870A}"/>
                </a:ext>
              </a:extLst>
            </p:cNvPr>
            <p:cNvSpPr/>
            <p:nvPr>
              <p:custDataLst>
                <p:custData r:id="rId67"/>
              </p:custDataLst>
            </p:nvPr>
          </p:nvSpPr>
          <p:spPr>
            <a:xfrm>
              <a:off x="959737" y="2873263"/>
              <a:ext cx="177717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R$ 35.560,80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6E9F3CFB-60A6-4936-AF80-77C1513ABEA4}"/>
                </a:ext>
              </a:extLst>
            </p:cNvPr>
            <p:cNvSpPr txBox="1"/>
            <p:nvPr>
              <p:custDataLst>
                <p:custData r:id="rId68"/>
              </p:custDataLst>
            </p:nvPr>
          </p:nvSpPr>
          <p:spPr>
            <a:xfrm>
              <a:off x="875773" y="2628001"/>
              <a:ext cx="180228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dos Produtos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088E492D-8477-4E6A-9CAD-5E45665173EE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2474897" y="3401450"/>
            <a:ext cx="615657" cy="577906"/>
            <a:chOff x="875774" y="2628001"/>
            <a:chExt cx="598683" cy="577906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9AB7264D-76AF-44E1-A1F0-515609C595B5}"/>
                </a:ext>
              </a:extLst>
            </p:cNvPr>
            <p:cNvSpPr/>
            <p:nvPr>
              <p:custDataLst>
                <p:custData r:id="rId65"/>
              </p:custDataLst>
            </p:nvPr>
          </p:nvSpPr>
          <p:spPr>
            <a:xfrm>
              <a:off x="959738" y="2873263"/>
              <a:ext cx="514719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6D906D1A-FF57-4A33-BE3C-9C0B44FD30A0}"/>
                </a:ext>
              </a:extLst>
            </p:cNvPr>
            <p:cNvSpPr txBox="1"/>
            <p:nvPr>
              <p:custDataLst>
                <p:custData r:id="rId66"/>
              </p:custDataLst>
            </p:nvPr>
          </p:nvSpPr>
          <p:spPr>
            <a:xfrm>
              <a:off x="875774" y="2628001"/>
              <a:ext cx="51471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Série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75323A01-07D0-4523-8682-4AD505EED44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3373056" y="3394572"/>
            <a:ext cx="3738943" cy="577906"/>
            <a:chOff x="875774" y="2628001"/>
            <a:chExt cx="3635857" cy="577906"/>
          </a:xfrm>
        </p:grpSpPr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C251B251-BDFF-43EC-9B37-7AF0BCFBBE75}"/>
                </a:ext>
              </a:extLst>
            </p:cNvPr>
            <p:cNvSpPr/>
            <p:nvPr>
              <p:custDataLst>
                <p:custData r:id="rId63"/>
              </p:custDataLst>
            </p:nvPr>
          </p:nvSpPr>
          <p:spPr>
            <a:xfrm>
              <a:off x="959736" y="2873263"/>
              <a:ext cx="355189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3117.0213.4813.0901.9535.5501.4000.9685.6412.3415.7638</a:t>
              </a:r>
            </a:p>
          </p:txBody>
        </p:sp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1C12A8B0-C653-44C5-A1A5-162A127661AC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875774" y="2628001"/>
              <a:ext cx="59265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Chave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33FD1CDB-7312-4592-A745-3AA272375CBB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7369247" y="3401450"/>
            <a:ext cx="2261511" cy="577906"/>
            <a:chOff x="875774" y="2628001"/>
            <a:chExt cx="2199159" cy="577906"/>
          </a:xfrm>
        </p:grpSpPr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F5A0D5DB-6E53-4528-AA47-F8EED74C1338}"/>
                </a:ext>
              </a:extLst>
            </p:cNvPr>
            <p:cNvSpPr/>
            <p:nvPr>
              <p:custDataLst>
                <p:custData r:id="rId61"/>
              </p:custDataLst>
            </p:nvPr>
          </p:nvSpPr>
          <p:spPr>
            <a:xfrm>
              <a:off x="959738" y="2873263"/>
              <a:ext cx="211519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Venda de mercadoria, destinada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FD9645BE-51E2-4D2F-BFEE-5EA03CA8567B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875774" y="2628001"/>
              <a:ext cx="75945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Natureza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36AB6D2-CD49-4571-A57E-6FAD2685E95F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8104739" y="1959726"/>
            <a:ext cx="2289423" cy="577906"/>
            <a:chOff x="875774" y="2628001"/>
            <a:chExt cx="2226299" cy="577906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C20A515C-698C-4A46-807F-096E76184F78}"/>
                </a:ext>
              </a:extLst>
            </p:cNvPr>
            <p:cNvSpPr/>
            <p:nvPr>
              <p:custDataLst>
                <p:custData r:id="rId59"/>
              </p:custDataLst>
            </p:nvPr>
          </p:nvSpPr>
          <p:spPr>
            <a:xfrm>
              <a:off x="959738" y="2873263"/>
              <a:ext cx="214233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123456789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DD2B25FB-A569-4DCA-81E6-E117B0A7DAA6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875774" y="2628001"/>
              <a:ext cx="156691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DD8558A1-BB41-4A95-9595-8525B64B6088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967958" y="4204796"/>
            <a:ext cx="2719282" cy="577906"/>
            <a:chOff x="875774" y="2628001"/>
            <a:chExt cx="2644309" cy="577906"/>
          </a:xfrm>
        </p:grpSpPr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36DFDB28-1DAC-466E-9FFD-A8D2504B02F2}"/>
                </a:ext>
              </a:extLst>
            </p:cNvPr>
            <p:cNvSpPr/>
            <p:nvPr>
              <p:custDataLst>
                <p:custData r:id="rId57"/>
              </p:custDataLst>
            </p:nvPr>
          </p:nvSpPr>
          <p:spPr>
            <a:xfrm>
              <a:off x="959737" y="2873263"/>
              <a:ext cx="2560346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EB56D5DF-FD00-4A0D-A92C-14929ADA175E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875774" y="2628001"/>
              <a:ext cx="93559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1CE2B5-07E3-4F35-A25E-E8E61480F5C8}"/>
              </a:ext>
            </a:extLst>
          </p:cNvPr>
          <p:cNvGrpSpPr/>
          <p:nvPr/>
        </p:nvGrpSpPr>
        <p:grpSpPr>
          <a:xfrm>
            <a:off x="788838" y="1983022"/>
            <a:ext cx="4789294" cy="588508"/>
            <a:chOff x="2770038" y="1957622"/>
            <a:chExt cx="4789294" cy="58850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949407D-8C52-4C89-9625-F51AB2C283E0}"/>
                </a:ext>
              </a:extLst>
            </p:cNvPr>
            <p:cNvGrpSpPr/>
            <p:nvPr>
              <p:custDataLst>
                <p:custData r:id="rId53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81BDFD40-1813-4191-8204-BCBBA5F3FF98}"/>
                  </a:ext>
                </a:extLst>
              </p:cNvPr>
              <p:cNvSpPr/>
              <p:nvPr>
                <p:custDataLst>
                  <p:custData r:id="rId55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ontent">
                <a:extLst>
                  <a:ext uri="{FF2B5EF4-FFF2-40B4-BE49-F238E27FC236}">
                    <a16:creationId xmlns:a16="http://schemas.microsoft.com/office/drawing/2014/main" id="{9242A4FF-0F1E-4863-8108-B1554EB5F23F}"/>
                  </a:ext>
                </a:extLst>
              </p:cNvPr>
              <p:cNvSpPr txBox="1"/>
              <p:nvPr>
                <p:custDataLst>
                  <p:custData r:id="rId56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BE062A72-AB7F-4742-871D-B751A00CACA7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675835" y="2841362"/>
            <a:ext cx="11366499" cy="3191290"/>
            <a:chOff x="675835" y="3108063"/>
            <a:chExt cx="11366499" cy="3087223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49"/>
              </p:custDataLst>
            </p:nvPr>
          </p:nvSpPr>
          <p:spPr>
            <a:xfrm>
              <a:off x="675835" y="3108063"/>
              <a:ext cx="11366499" cy="3087223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50"/>
              </p:custDataLst>
            </p:nvPr>
          </p:nvSpPr>
          <p:spPr>
            <a:xfrm>
              <a:off x="675835" y="3108063"/>
              <a:ext cx="2094203" cy="376327"/>
            </a:xfrm>
            <a:prstGeom prst="roundRect">
              <a:avLst>
                <a:gd name="adj" fmla="val 220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51"/>
              </p:custDataLst>
            </p:nvPr>
          </p:nvSpPr>
          <p:spPr>
            <a:xfrm>
              <a:off x="2773680" y="3120761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52"/>
              </p:custDataLst>
            </p:nvPr>
          </p:nvSpPr>
          <p:spPr>
            <a:xfrm>
              <a:off x="4869180" y="3120761"/>
              <a:ext cx="7173154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7E29DFC-C286-467A-9D2F-5186DE8178E2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9047544" y="4200764"/>
            <a:ext cx="1853392" cy="577906"/>
            <a:chOff x="875773" y="2628001"/>
            <a:chExt cx="1802288" cy="577906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8B591BDA-3B5B-49E0-BF8B-EDDD93023B10}"/>
                </a:ext>
              </a:extLst>
            </p:cNvPr>
            <p:cNvSpPr/>
            <p:nvPr>
              <p:custDataLst>
                <p:custData r:id="rId47"/>
              </p:custDataLst>
            </p:nvPr>
          </p:nvSpPr>
          <p:spPr>
            <a:xfrm>
              <a:off x="959737" y="2873263"/>
              <a:ext cx="1718324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R$ 35.723,30</a:t>
              </a:r>
            </a:p>
          </p:txBody>
        </p:sp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ACF6389D-0B6E-42D2-B4A6-0B8A1E613501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875773" y="2628001"/>
              <a:ext cx="14281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da Nota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FEEFF35E-4C4A-4CB6-B8D3-CE5BC5A4B765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952813" y="5066240"/>
            <a:ext cx="5544428" cy="577906"/>
            <a:chOff x="875774" y="2628001"/>
            <a:chExt cx="5391563" cy="577906"/>
          </a:xfrm>
        </p:grpSpPr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53795F59-80CD-49C8-A714-F70A2F960CAC}"/>
                </a:ext>
              </a:extLst>
            </p:cNvPr>
            <p:cNvSpPr/>
            <p:nvPr>
              <p:custDataLst>
                <p:custData r:id="rId45"/>
              </p:custDataLst>
            </p:nvPr>
          </p:nvSpPr>
          <p:spPr>
            <a:xfrm>
              <a:off x="959736" y="2873263"/>
              <a:ext cx="5307601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Sistema de stent periférico autoexpansível de initinil pulsar - 35 - 7.0X170MMX135CM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Content">
              <a:extLst>
                <a:ext uri="{FF2B5EF4-FFF2-40B4-BE49-F238E27FC236}">
                  <a16:creationId xmlns:a16="http://schemas.microsoft.com/office/drawing/2014/main" id="{85A1229E-F1AB-4EF0-A5C3-34A740BFE41C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75774" y="2628001"/>
              <a:ext cx="160588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Descrição do Produto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39ACA459-0EA0-4034-9594-F28AF124D9BC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6856081" y="5066240"/>
            <a:ext cx="918625" cy="577906"/>
            <a:chOff x="875773" y="2628001"/>
            <a:chExt cx="893297" cy="577906"/>
          </a:xfrm>
        </p:grpSpPr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F6C35168-0077-4169-B02C-77EB2C52D0AC}"/>
                </a:ext>
              </a:extLst>
            </p:cNvPr>
            <p:cNvSpPr/>
            <p:nvPr>
              <p:custDataLst>
                <p:custData r:id="rId43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1641</a:t>
              </a:r>
            </a:p>
          </p:txBody>
        </p:sp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770128A6-7C1B-4E21-B58B-342EDBABB9B5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875773" y="2628001"/>
              <a:ext cx="56148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CFOP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C7E446E-9829-4898-A00F-7E270D34CE3E}"/>
              </a:ext>
            </a:extLst>
          </p:cNvPr>
          <p:cNvGrpSpPr/>
          <p:nvPr/>
        </p:nvGrpSpPr>
        <p:grpSpPr>
          <a:xfrm>
            <a:off x="7934485" y="5066240"/>
            <a:ext cx="918625" cy="577906"/>
            <a:chOff x="6207285" y="4888440"/>
            <a:chExt cx="918625" cy="577906"/>
          </a:xfrm>
        </p:grpSpPr>
        <p:grpSp>
          <p:nvGrpSpPr>
            <p:cNvPr id="123" name="Agrupar 122">
              <a:extLst>
                <a:ext uri="{FF2B5EF4-FFF2-40B4-BE49-F238E27FC236}">
                  <a16:creationId xmlns:a16="http://schemas.microsoft.com/office/drawing/2014/main" id="{8B8DF732-559D-4938-9FFD-A82C9398F4FE}"/>
                </a:ext>
              </a:extLst>
            </p:cNvPr>
            <p:cNvGrpSpPr/>
            <p:nvPr>
              <p:custDataLst>
                <p:custData r:id="rId40"/>
              </p:custDataLst>
            </p:nvPr>
          </p:nvGrpSpPr>
          <p:grpSpPr>
            <a:xfrm>
              <a:off x="6207285" y="4888440"/>
              <a:ext cx="918625" cy="577906"/>
              <a:chOff x="875773" y="2628001"/>
              <a:chExt cx="893297" cy="577906"/>
            </a:xfrm>
          </p:grpSpPr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0F6B03AC-C6EF-4B4F-BBDB-B18E18C78015}"/>
                  </a:ext>
                </a:extLst>
              </p:cNvPr>
              <p:cNvSpPr/>
              <p:nvPr>
                <p:custDataLst>
                  <p:custData r:id="rId41"/>
                </p:custDataLst>
              </p:nvPr>
            </p:nvSpPr>
            <p:spPr>
              <a:xfrm>
                <a:off x="959738" y="2873263"/>
                <a:ext cx="809332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CX</a:t>
                </a:r>
              </a:p>
            </p:txBody>
          </p:sp>
          <p:sp>
            <p:nvSpPr>
              <p:cNvPr id="125" name="Content">
                <a:extLst>
                  <a:ext uri="{FF2B5EF4-FFF2-40B4-BE49-F238E27FC236}">
                    <a16:creationId xmlns:a16="http://schemas.microsoft.com/office/drawing/2014/main" id="{15A8E3B7-1BDF-4589-A233-5BEAA8DAAF24}"/>
                  </a:ext>
                </a:extLst>
              </p:cNvPr>
              <p:cNvSpPr txBox="1"/>
              <p:nvPr>
                <p:custDataLst>
                  <p:custData r:id="rId42"/>
                </p:custDataLst>
              </p:nvPr>
            </p:nvSpPr>
            <p:spPr>
              <a:xfrm>
                <a:off x="875773" y="2628001"/>
                <a:ext cx="722039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Unidade</a:t>
                </a:r>
              </a:p>
            </p:txBody>
          </p:sp>
        </p:grpSp>
        <p:sp>
          <p:nvSpPr>
            <p:cNvPr id="129" name="DownArrow">
              <a:extLst>
                <a:ext uri="{FF2B5EF4-FFF2-40B4-BE49-F238E27FC236}">
                  <a16:creationId xmlns:a16="http://schemas.microsoft.com/office/drawing/2014/main" id="{BF02D498-9C68-4C3E-AE76-4A26E4A0DF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962496" y="5283661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30" name="Content">
            <a:extLst>
              <a:ext uri="{FF2B5EF4-FFF2-40B4-BE49-F238E27FC236}">
                <a16:creationId xmlns:a16="http://schemas.microsoft.com/office/drawing/2014/main" id="{03640DC4-F0CF-41F1-A2E7-6496DB7C456A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7280139" y="198302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1" name="Content">
            <a:extLst>
              <a:ext uri="{FF2B5EF4-FFF2-40B4-BE49-F238E27FC236}">
                <a16:creationId xmlns:a16="http://schemas.microsoft.com/office/drawing/2014/main" id="{79746176-179D-4F90-86EB-DF3FDF435C00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9558394" y="1918493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AA16FA8-83BD-445B-B888-BF99D10EC85B}"/>
              </a:ext>
            </a:extLst>
          </p:cNvPr>
          <p:cNvGrpSpPr/>
          <p:nvPr/>
        </p:nvGrpSpPr>
        <p:grpSpPr>
          <a:xfrm>
            <a:off x="967958" y="3407272"/>
            <a:ext cx="1258677" cy="577906"/>
            <a:chOff x="967958" y="3407272"/>
            <a:chExt cx="1258677" cy="57790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4A58D2A-3342-456F-8E11-C7A545EB5F45}"/>
                </a:ext>
              </a:extLst>
            </p:cNvPr>
            <p:cNvGrpSpPr/>
            <p:nvPr>
              <p:custDataLst>
                <p:custData r:id="rId36"/>
              </p:custDataLst>
            </p:nvPr>
          </p:nvGrpSpPr>
          <p:grpSpPr>
            <a:xfrm>
              <a:off x="967958" y="3407272"/>
              <a:ext cx="1258677" cy="577906"/>
              <a:chOff x="875773" y="2628001"/>
              <a:chExt cx="1223974" cy="577906"/>
            </a:xfrm>
          </p:grpSpPr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798436C0-9729-4B2F-AB44-13641E2078A0}"/>
                  </a:ext>
                </a:extLst>
              </p:cNvPr>
              <p:cNvSpPr/>
              <p:nvPr>
                <p:custDataLst>
                  <p:custData r:id="rId38"/>
                </p:custDataLst>
              </p:nvPr>
            </p:nvSpPr>
            <p:spPr>
              <a:xfrm>
                <a:off x="959738" y="2873263"/>
                <a:ext cx="114000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988564</a:t>
                </a:r>
              </a:p>
            </p:txBody>
          </p:sp>
          <p:sp>
            <p:nvSpPr>
              <p:cNvPr id="81" name="Content">
                <a:extLst>
                  <a:ext uri="{FF2B5EF4-FFF2-40B4-BE49-F238E27FC236}">
                    <a16:creationId xmlns:a16="http://schemas.microsoft.com/office/drawing/2014/main" id="{0DD246C5-1900-4E64-A104-2237055F447B}"/>
                  </a:ext>
                </a:extLst>
              </p:cNvPr>
              <p:cNvSpPr txBox="1"/>
              <p:nvPr>
                <p:custDataLst>
                  <p:custData r:id="rId39"/>
                </p:custDataLst>
              </p:nvPr>
            </p:nvSpPr>
            <p:spPr>
              <a:xfrm>
                <a:off x="875773" y="2628001"/>
                <a:ext cx="69865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Número</a:t>
                </a:r>
              </a:p>
            </p:txBody>
          </p:sp>
        </p:grpSp>
        <p:sp>
          <p:nvSpPr>
            <p:cNvPr id="132" name="Content">
              <a:extLst>
                <a:ext uri="{FF2B5EF4-FFF2-40B4-BE49-F238E27FC236}">
                  <a16:creationId xmlns:a16="http://schemas.microsoft.com/office/drawing/2014/main" id="{33DE6BA0-3A35-4F56-A233-5C5B09E12C4A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1578022" y="3432416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33" name="Content">
            <a:extLst>
              <a:ext uri="{FF2B5EF4-FFF2-40B4-BE49-F238E27FC236}">
                <a16:creationId xmlns:a16="http://schemas.microsoft.com/office/drawing/2014/main" id="{52261B66-8618-4AD1-A4FD-E01EB0C722C6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2884624" y="336970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4" name="Content">
            <a:extLst>
              <a:ext uri="{FF2B5EF4-FFF2-40B4-BE49-F238E27FC236}">
                <a16:creationId xmlns:a16="http://schemas.microsoft.com/office/drawing/2014/main" id="{38CC8123-5EE3-488D-AB3A-1F8990A1F26C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3853522" y="337913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5" name="Content">
            <a:extLst>
              <a:ext uri="{FF2B5EF4-FFF2-40B4-BE49-F238E27FC236}">
                <a16:creationId xmlns:a16="http://schemas.microsoft.com/office/drawing/2014/main" id="{04499DF9-451E-4082-88C4-0B791B6C29BE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8030645" y="3354317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6" name="Content">
            <a:extLst>
              <a:ext uri="{FF2B5EF4-FFF2-40B4-BE49-F238E27FC236}">
                <a16:creationId xmlns:a16="http://schemas.microsoft.com/office/drawing/2014/main" id="{3558834D-E1C5-48ED-9619-EEB6BC0351D6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10976589" y="336970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7" name="Content">
            <a:extLst>
              <a:ext uri="{FF2B5EF4-FFF2-40B4-BE49-F238E27FC236}">
                <a16:creationId xmlns:a16="http://schemas.microsoft.com/office/drawing/2014/main" id="{8584279F-63CC-4077-A684-8BC9651DFDF8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1817710" y="4204796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8" name="Content">
            <a:extLst>
              <a:ext uri="{FF2B5EF4-FFF2-40B4-BE49-F238E27FC236}">
                <a16:creationId xmlns:a16="http://schemas.microsoft.com/office/drawing/2014/main" id="{A3C22CDB-48A9-4BDA-B8E8-1CA7AF08E1E3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4663811" y="418282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9" name="Content">
            <a:extLst>
              <a:ext uri="{FF2B5EF4-FFF2-40B4-BE49-F238E27FC236}">
                <a16:creationId xmlns:a16="http://schemas.microsoft.com/office/drawing/2014/main" id="{ED0ABF63-B40D-4D7A-8285-FA66582ECFB3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6098502" y="4195954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0" name="Content">
            <a:extLst>
              <a:ext uri="{FF2B5EF4-FFF2-40B4-BE49-F238E27FC236}">
                <a16:creationId xmlns:a16="http://schemas.microsoft.com/office/drawing/2014/main" id="{2339CA44-6FC9-4523-903E-2066A9B2F1A7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2459839" y="505714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1" name="Content">
            <a:extLst>
              <a:ext uri="{FF2B5EF4-FFF2-40B4-BE49-F238E27FC236}">
                <a16:creationId xmlns:a16="http://schemas.microsoft.com/office/drawing/2014/main" id="{387B664E-0778-4F27-872D-2798ED92446B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7265883" y="502943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2" name="Content">
            <a:extLst>
              <a:ext uri="{FF2B5EF4-FFF2-40B4-BE49-F238E27FC236}">
                <a16:creationId xmlns:a16="http://schemas.microsoft.com/office/drawing/2014/main" id="{30AFB495-352A-4D9D-8E69-3D17169F51BE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8531835" y="505434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4116F08F-EC9B-4452-8FC5-5288A9DCEF30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8610765" y="416628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4" name="Content">
            <a:extLst>
              <a:ext uri="{FF2B5EF4-FFF2-40B4-BE49-F238E27FC236}">
                <a16:creationId xmlns:a16="http://schemas.microsoft.com/office/drawing/2014/main" id="{EF9708EE-B542-4AC8-8319-C524AF2F4989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10365660" y="417768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5227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496869"/>
            <a:ext cx="11366499" cy="1243944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8374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54573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509524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Novo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815DDC5-594E-4300-8470-DE89CC845E5D}"/>
              </a:ext>
            </a:extLst>
          </p:cNvPr>
          <p:cNvGrpSpPr/>
          <p:nvPr/>
        </p:nvGrpSpPr>
        <p:grpSpPr>
          <a:xfrm>
            <a:off x="6100970" y="1993624"/>
            <a:ext cx="1480930" cy="577906"/>
            <a:chOff x="2791059" y="2947903"/>
            <a:chExt cx="1480930" cy="577906"/>
          </a:xfrm>
        </p:grpSpPr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78CE281B-5667-4CA1-84E4-E4B8DD084442}"/>
                </a:ext>
              </a:extLst>
            </p:cNvPr>
            <p:cNvGrpSpPr/>
            <p:nvPr>
              <p:custDataLst>
                <p:custData r:id="rId26"/>
              </p:custDataLst>
            </p:nvPr>
          </p:nvGrpSpPr>
          <p:grpSpPr>
            <a:xfrm>
              <a:off x="2791059" y="2947903"/>
              <a:ext cx="1480930" cy="577906"/>
              <a:chOff x="875773" y="2628001"/>
              <a:chExt cx="1440099" cy="577906"/>
            </a:xfrm>
          </p:grpSpPr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E138BE0D-B17A-42B6-A3A5-60D835FE3943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959739" y="2873263"/>
                <a:ext cx="1356133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Nota Fiscal</a:t>
                </a:r>
              </a:p>
            </p:txBody>
          </p:sp>
          <p:sp>
            <p:nvSpPr>
              <p:cNvPr id="42" name="Content">
                <a:extLst>
                  <a:ext uri="{FF2B5EF4-FFF2-40B4-BE49-F238E27FC236}">
                    <a16:creationId xmlns:a16="http://schemas.microsoft.com/office/drawing/2014/main" id="{95BF761A-C450-4DE8-8B00-10DB3BC9675A}"/>
                  </a:ext>
                </a:extLst>
              </p:cNvPr>
              <p:cNvSpPr txBox="1"/>
              <p:nvPr>
                <p:custDataLst>
                  <p:custData r:id="rId28"/>
                </p:custDataLst>
              </p:nvPr>
            </p:nvSpPr>
            <p:spPr>
              <a:xfrm>
                <a:off x="875773" y="2628001"/>
                <a:ext cx="1262945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Tipo Documento</a:t>
                </a:r>
              </a:p>
            </p:txBody>
          </p:sp>
        </p:grpSp>
        <p:sp>
          <p:nvSpPr>
            <p:cNvPr id="43" name="DownArrow">
              <a:extLst>
                <a:ext uri="{FF2B5EF4-FFF2-40B4-BE49-F238E27FC236}">
                  <a16:creationId xmlns:a16="http://schemas.microsoft.com/office/drawing/2014/main" id="{6E667115-1A77-4272-A7C0-D104E1D248B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075556" y="335437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36AB6D2-CD49-4571-A57E-6FAD2685E95F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8104739" y="1959726"/>
            <a:ext cx="2289423" cy="577906"/>
            <a:chOff x="875774" y="2628001"/>
            <a:chExt cx="2226299" cy="577906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C20A515C-698C-4A46-807F-096E76184F78}"/>
                </a:ext>
              </a:extLst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959738" y="2873263"/>
              <a:ext cx="214233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DD2B25FB-A569-4DCA-81E6-E117B0A7DAA6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75774" y="2628001"/>
              <a:ext cx="156691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1CE2B5-07E3-4F35-A25E-E8E61480F5C8}"/>
              </a:ext>
            </a:extLst>
          </p:cNvPr>
          <p:cNvGrpSpPr/>
          <p:nvPr/>
        </p:nvGrpSpPr>
        <p:grpSpPr>
          <a:xfrm>
            <a:off x="788838" y="1983022"/>
            <a:ext cx="4789294" cy="588508"/>
            <a:chOff x="2770038" y="1957622"/>
            <a:chExt cx="4789294" cy="58850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949407D-8C52-4C89-9625-F51AB2C283E0}"/>
                </a:ext>
              </a:extLst>
            </p:cNvPr>
            <p:cNvGrpSpPr/>
            <p:nvPr>
              <p:custDataLst>
                <p:custData r:id="rId20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81BDFD40-1813-4191-8204-BCBBA5F3FF98}"/>
                  </a:ext>
                </a:extLst>
              </p:cNvPr>
              <p:cNvSpPr/>
              <p:nvPr>
                <p:custDataLst>
                  <p:custData r:id="rId22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ontent">
                <a:extLst>
                  <a:ext uri="{FF2B5EF4-FFF2-40B4-BE49-F238E27FC236}">
                    <a16:creationId xmlns:a16="http://schemas.microsoft.com/office/drawing/2014/main" id="{9242A4FF-0F1E-4863-8108-B1554EB5F23F}"/>
                  </a:ext>
                </a:extLst>
              </p:cNvPr>
              <p:cNvSpPr txBox="1"/>
              <p:nvPr>
                <p:custDataLst>
                  <p:custData r:id="rId23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BE062A72-AB7F-4742-871D-B751A00CACA7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675835" y="2841362"/>
            <a:ext cx="11366499" cy="3191290"/>
            <a:chOff x="675835" y="3108063"/>
            <a:chExt cx="11366499" cy="3087223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675835" y="3108063"/>
              <a:ext cx="11366499" cy="3087223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685360" y="3120349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76717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2773680" y="3120761"/>
              <a:ext cx="2094203" cy="376327"/>
            </a:xfrm>
            <a:prstGeom prst="roundRect">
              <a:avLst>
                <a:gd name="adj" fmla="val 2204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4869180" y="3120761"/>
              <a:ext cx="7173154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03640DC4-F0CF-41F1-A2E7-6496DB7C456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7280139" y="198302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1" name="Content">
            <a:extLst>
              <a:ext uri="{FF2B5EF4-FFF2-40B4-BE49-F238E27FC236}">
                <a16:creationId xmlns:a16="http://schemas.microsoft.com/office/drawing/2014/main" id="{79746176-179D-4F90-86EB-DF3FDF435C00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9558394" y="1918493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E4EB0A1A-B17D-4679-A58F-F48E07AAB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29786"/>
              </p:ext>
            </p:extLst>
          </p:nvPr>
        </p:nvGraphicFramePr>
        <p:xfrm>
          <a:off x="875182" y="3423168"/>
          <a:ext cx="1096121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018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4056989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563933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REG. ANVISA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E-LOTE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CONFORMIDADE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AEQR21150/AEQR21100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5117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81512920001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31/12/2022</a:t>
                      </a:r>
                      <a:endParaRPr lang="pt-BR" sz="9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5117-113111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Conforme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AEQR21150/AEQR21100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81512920001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31/02/2023</a:t>
                      </a:r>
                      <a:endParaRPr lang="pt-BR" sz="9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5118-113442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Conforme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75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69785"/>
                  </a:ext>
                </a:extLst>
              </a:tr>
            </a:tbl>
          </a:graphicData>
        </a:graphic>
      </p:graphicFrame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5B7E1BC2-2310-4ED2-AACF-46B243B9566F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977900" y="4618253"/>
            <a:ext cx="1484973" cy="224535"/>
            <a:chOff x="1042135" y="5806470"/>
            <a:chExt cx="1484973" cy="224535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1912AD25-5707-4AC0-923B-4736B7C88BE5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5" name="Picture 1">
              <a:extLst>
                <a:ext uri="{FF2B5EF4-FFF2-40B4-BE49-F238E27FC236}">
                  <a16:creationId xmlns:a16="http://schemas.microsoft.com/office/drawing/2014/main" id="{1023F3E1-AC8B-4283-9790-1C4B1F7A9C71}"/>
                </a:ext>
              </a:extLst>
            </p:cNvPr>
            <p:cNvPicPr>
              <a:picLocks noChangeAspect="1"/>
            </p:cNvPicPr>
            <p:nvPr>
              <p:custDataLst>
                <p:custData r:id="rId14"/>
              </p:custDataLst>
            </p:nvPr>
          </p:nvPicPr>
          <p:blipFill>
            <a:blip r:embed="rId3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146" name="Content">
              <a:extLst>
                <a:ext uri="{FF2B5EF4-FFF2-40B4-BE49-F238E27FC236}">
                  <a16:creationId xmlns:a16="http://schemas.microsoft.com/office/drawing/2014/main" id="{13136528-8A6D-4864-BA0D-8C65459A092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310108" y="5815561"/>
              <a:ext cx="121700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Registro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20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364349"/>
            <a:ext cx="11366499" cy="1243944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70489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  <p:custData r:id="rId4"/>
            </p:custDataLst>
          </p:nvPr>
        </p:nvSpPr>
        <p:spPr>
          <a:xfrm>
            <a:off x="682172" y="141321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6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02776" y="881883"/>
            <a:ext cx="509524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Novo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36AB6D2-CD49-4571-A57E-6FAD2685E95F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8104739" y="1827206"/>
            <a:ext cx="2289423" cy="577906"/>
            <a:chOff x="875774" y="2628001"/>
            <a:chExt cx="2226299" cy="577906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C20A515C-698C-4A46-807F-096E76184F78}"/>
                </a:ext>
              </a:extLst>
            </p:cNvPr>
            <p:cNvSpPr/>
            <p:nvPr>
              <p:custDataLst>
                <p:custData r:id="rId47"/>
              </p:custDataLst>
            </p:nvPr>
          </p:nvSpPr>
          <p:spPr>
            <a:xfrm>
              <a:off x="959738" y="2873263"/>
              <a:ext cx="214233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DD2B25FB-A569-4DCA-81E6-E117B0A7DAA6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875774" y="2628001"/>
              <a:ext cx="156691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1CE2B5-07E3-4F35-A25E-E8E61480F5C8}"/>
              </a:ext>
            </a:extLst>
          </p:cNvPr>
          <p:cNvGrpSpPr/>
          <p:nvPr/>
        </p:nvGrpSpPr>
        <p:grpSpPr>
          <a:xfrm>
            <a:off x="788838" y="1850502"/>
            <a:ext cx="4789294" cy="588508"/>
            <a:chOff x="2770038" y="1957622"/>
            <a:chExt cx="4789294" cy="58850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949407D-8C52-4C89-9625-F51AB2C283E0}"/>
                </a:ext>
              </a:extLst>
            </p:cNvPr>
            <p:cNvGrpSpPr/>
            <p:nvPr>
              <p:custDataLst>
                <p:custData r:id="rId43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81BDFD40-1813-4191-8204-BCBBA5F3FF98}"/>
                  </a:ext>
                </a:extLst>
              </p:cNvPr>
              <p:cNvSpPr/>
              <p:nvPr>
                <p:custDataLst>
                  <p:custData r:id="rId45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ontent">
                <a:extLst>
                  <a:ext uri="{FF2B5EF4-FFF2-40B4-BE49-F238E27FC236}">
                    <a16:creationId xmlns:a16="http://schemas.microsoft.com/office/drawing/2014/main" id="{9242A4FF-0F1E-4863-8108-B1554EB5F23F}"/>
                  </a:ext>
                </a:extLst>
              </p:cNvPr>
              <p:cNvSpPr txBox="1"/>
              <p:nvPr>
                <p:custDataLst>
                  <p:custData r:id="rId46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BE062A72-AB7F-4742-871D-B751A00CACA7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675835" y="2708841"/>
            <a:ext cx="11366499" cy="3515211"/>
            <a:chOff x="675835" y="3108063"/>
            <a:chExt cx="11366499" cy="3087223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39"/>
              </p:custDataLst>
            </p:nvPr>
          </p:nvSpPr>
          <p:spPr>
            <a:xfrm>
              <a:off x="675835" y="3108063"/>
              <a:ext cx="11366499" cy="3087223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40"/>
              </p:custDataLst>
            </p:nvPr>
          </p:nvSpPr>
          <p:spPr>
            <a:xfrm>
              <a:off x="685360" y="3120349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76717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41"/>
              </p:custDataLst>
            </p:nvPr>
          </p:nvSpPr>
          <p:spPr>
            <a:xfrm>
              <a:off x="2773680" y="3120761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76717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42"/>
              </p:custDataLst>
            </p:nvPr>
          </p:nvSpPr>
          <p:spPr>
            <a:xfrm>
              <a:off x="4869180" y="3120761"/>
              <a:ext cx="7173154" cy="376327"/>
            </a:xfrm>
            <a:prstGeom prst="roundRect">
              <a:avLst>
                <a:gd name="adj" fmla="val 2204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4045AEE-1304-4372-B0F2-68D83AC6E3F9}"/>
              </a:ext>
            </a:extLst>
          </p:cNvPr>
          <p:cNvGrpSpPr/>
          <p:nvPr/>
        </p:nvGrpSpPr>
        <p:grpSpPr>
          <a:xfrm>
            <a:off x="6100970" y="1850502"/>
            <a:ext cx="1480930" cy="588508"/>
            <a:chOff x="6100970" y="1983022"/>
            <a:chExt cx="1480930" cy="588508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815DDC5-594E-4300-8470-DE89CC845E5D}"/>
                </a:ext>
              </a:extLst>
            </p:cNvPr>
            <p:cNvGrpSpPr/>
            <p:nvPr/>
          </p:nvGrpSpPr>
          <p:grpSpPr>
            <a:xfrm>
              <a:off x="6100970" y="1993624"/>
              <a:ext cx="1480930" cy="577906"/>
              <a:chOff x="2791059" y="2947903"/>
              <a:chExt cx="1480930" cy="577906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78CE281B-5667-4CA1-84E4-E4B8DD084442}"/>
                  </a:ext>
                </a:extLst>
              </p:cNvPr>
              <p:cNvGrpSpPr/>
              <p:nvPr>
                <p:custDataLst>
                  <p:custData r:id="rId36"/>
                </p:custDataLst>
              </p:nvPr>
            </p:nvGrpSpPr>
            <p:grpSpPr>
              <a:xfrm>
                <a:off x="2791059" y="2947903"/>
                <a:ext cx="1480930" cy="577906"/>
                <a:chOff x="875773" y="2628001"/>
                <a:chExt cx="1440099" cy="577906"/>
              </a:xfrm>
            </p:grpSpPr>
            <p:sp>
              <p:nvSpPr>
                <p:cNvPr id="41" name="Retângulo: Cantos Arredondados 40">
                  <a:extLst>
                    <a:ext uri="{FF2B5EF4-FFF2-40B4-BE49-F238E27FC236}">
                      <a16:creationId xmlns:a16="http://schemas.microsoft.com/office/drawing/2014/main" id="{E138BE0D-B17A-42B6-A3A5-60D835FE3943}"/>
                    </a:ext>
                  </a:extLst>
                </p:cNvPr>
                <p:cNvSpPr/>
                <p:nvPr>
                  <p:custDataLst>
                    <p:custData r:id="rId37"/>
                  </p:custDataLst>
                </p:nvPr>
              </p:nvSpPr>
              <p:spPr>
                <a:xfrm>
                  <a:off x="959739" y="2873263"/>
                  <a:ext cx="1356133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Nota Fiscal</a:t>
                  </a:r>
                </a:p>
              </p:txBody>
            </p:sp>
            <p:sp>
              <p:nvSpPr>
                <p:cNvPr id="42" name="Content">
                  <a:extLst>
                    <a:ext uri="{FF2B5EF4-FFF2-40B4-BE49-F238E27FC236}">
                      <a16:creationId xmlns:a16="http://schemas.microsoft.com/office/drawing/2014/main" id="{95BF761A-C450-4DE8-8B00-10DB3BC9675A}"/>
                    </a:ext>
                  </a:extLst>
                </p:cNvPr>
                <p:cNvSpPr txBox="1"/>
                <p:nvPr>
                  <p:custDataLst>
                    <p:custData r:id="rId38"/>
                  </p:custDataLst>
                </p:nvPr>
              </p:nvSpPr>
              <p:spPr>
                <a:xfrm>
                  <a:off x="875773" y="2628001"/>
                  <a:ext cx="1262945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Tipo Documento</a:t>
                  </a:r>
                </a:p>
              </p:txBody>
            </p:sp>
          </p:grpSp>
          <p:sp>
            <p:nvSpPr>
              <p:cNvPr id="43" name="DownArrow">
                <a:extLst>
                  <a:ext uri="{FF2B5EF4-FFF2-40B4-BE49-F238E27FC236}">
                    <a16:creationId xmlns:a16="http://schemas.microsoft.com/office/drawing/2014/main" id="{6E667115-1A77-4272-A7C0-D104E1D248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75556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03640DC4-F0CF-41F1-A2E7-6496DB7C456A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7280139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31" name="Content">
            <a:extLst>
              <a:ext uri="{FF2B5EF4-FFF2-40B4-BE49-F238E27FC236}">
                <a16:creationId xmlns:a16="http://schemas.microsoft.com/office/drawing/2014/main" id="{79746176-179D-4F90-86EB-DF3FDF435C00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9558394" y="1785973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211C655-3C0A-43EB-93C7-2ED487E29A83}"/>
              </a:ext>
            </a:extLst>
          </p:cNvPr>
          <p:cNvGrpSpPr/>
          <p:nvPr/>
        </p:nvGrpSpPr>
        <p:grpSpPr>
          <a:xfrm>
            <a:off x="822175" y="3211104"/>
            <a:ext cx="1147821" cy="609651"/>
            <a:chOff x="9855905" y="3369705"/>
            <a:chExt cx="1147821" cy="609651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FB4CA8A1-0387-4CB2-A059-F1C403E313F7}"/>
                </a:ext>
              </a:extLst>
            </p:cNvPr>
            <p:cNvGrpSpPr/>
            <p:nvPr>
              <p:custDataLst>
                <p:custData r:id="rId31"/>
              </p:custDataLst>
            </p:nvPr>
          </p:nvGrpSpPr>
          <p:grpSpPr>
            <a:xfrm>
              <a:off x="9855905" y="3401450"/>
              <a:ext cx="1147821" cy="577906"/>
              <a:chOff x="875773" y="2628001"/>
              <a:chExt cx="1116174" cy="577906"/>
            </a:xfrm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552012CE-A53B-4851-846D-F6528128697E}"/>
                  </a:ext>
                </a:extLst>
              </p:cNvPr>
              <p:cNvSpPr/>
              <p:nvPr>
                <p:custDataLst>
                  <p:custData r:id="rId33"/>
                </p:custDataLst>
              </p:nvPr>
            </p:nvSpPr>
            <p:spPr>
              <a:xfrm>
                <a:off x="959739" y="2873263"/>
                <a:ext cx="1032208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04/10/2018</a:t>
                </a:r>
              </a:p>
            </p:txBody>
          </p:sp>
          <p:sp>
            <p:nvSpPr>
              <p:cNvPr id="33" name="Content">
                <a:extLst>
                  <a:ext uri="{FF2B5EF4-FFF2-40B4-BE49-F238E27FC236}">
                    <a16:creationId xmlns:a16="http://schemas.microsoft.com/office/drawing/2014/main" id="{40D0A8C5-C4AD-45DF-B2D9-14F8B2A9D3C8}"/>
                  </a:ext>
                </a:extLst>
              </p:cNvPr>
              <p:cNvSpPr txBox="1"/>
              <p:nvPr>
                <p:custDataLst>
                  <p:custData r:id="rId34"/>
                </p:custDataLst>
              </p:nvPr>
            </p:nvSpPr>
            <p:spPr>
              <a:xfrm>
                <a:off x="875773" y="2628001"/>
                <a:ext cx="957420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Vencimento</a:t>
                </a:r>
              </a:p>
            </p:txBody>
          </p:sp>
        </p:grp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0C251AC0-96BA-4050-9C5C-6CC6D00BB6AC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764557" y="3369705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5CADC286-1144-476B-9B79-5E51A03B48BE}"/>
              </a:ext>
            </a:extLst>
          </p:cNvPr>
          <p:cNvGrpSpPr/>
          <p:nvPr/>
        </p:nvGrpSpPr>
        <p:grpSpPr>
          <a:xfrm>
            <a:off x="2181979" y="3234289"/>
            <a:ext cx="1147822" cy="588508"/>
            <a:chOff x="6100970" y="1983022"/>
            <a:chExt cx="1147822" cy="58850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A8E04368-0514-4E9B-8BB2-1479E838A0EE}"/>
                </a:ext>
              </a:extLst>
            </p:cNvPr>
            <p:cNvGrpSpPr/>
            <p:nvPr/>
          </p:nvGrpSpPr>
          <p:grpSpPr>
            <a:xfrm>
              <a:off x="6100970" y="1993624"/>
              <a:ext cx="1147822" cy="577906"/>
              <a:chOff x="2791059" y="2947903"/>
              <a:chExt cx="1147822" cy="577906"/>
            </a:xfrm>
          </p:grpSpPr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9FCA5E1B-1E47-4DBB-BE53-1FAB2095DF13}"/>
                  </a:ext>
                </a:extLst>
              </p:cNvPr>
              <p:cNvGrpSpPr/>
              <p:nvPr>
                <p:custDataLst>
                  <p:custData r:id="rId28"/>
                </p:custDataLst>
              </p:nvPr>
            </p:nvGrpSpPr>
            <p:grpSpPr>
              <a:xfrm>
                <a:off x="2791059" y="2947903"/>
                <a:ext cx="1147822" cy="577906"/>
                <a:chOff x="875773" y="2628001"/>
                <a:chExt cx="1116175" cy="577906"/>
              </a:xfrm>
            </p:grpSpPr>
            <p:sp>
              <p:nvSpPr>
                <p:cNvPr id="49" name="Retângulo: Cantos Arredondados 48">
                  <a:extLst>
                    <a:ext uri="{FF2B5EF4-FFF2-40B4-BE49-F238E27FC236}">
                      <a16:creationId xmlns:a16="http://schemas.microsoft.com/office/drawing/2014/main" id="{C7065244-FDF8-4651-B484-D5F02C1BA8CC}"/>
                    </a:ext>
                  </a:extLst>
                </p:cNvPr>
                <p:cNvSpPr/>
                <p:nvPr>
                  <p:custDataLst>
                    <p:custData r:id="rId29"/>
                  </p:custDataLst>
                </p:nvPr>
              </p:nvSpPr>
              <p:spPr>
                <a:xfrm>
                  <a:off x="959740" y="2873263"/>
                  <a:ext cx="1032208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Parcelado</a:t>
                  </a:r>
                </a:p>
              </p:txBody>
            </p:sp>
            <p:sp>
              <p:nvSpPr>
                <p:cNvPr id="50" name="Content">
                  <a:extLst>
                    <a:ext uri="{FF2B5EF4-FFF2-40B4-BE49-F238E27FC236}">
                      <a16:creationId xmlns:a16="http://schemas.microsoft.com/office/drawing/2014/main" id="{8F9DE39B-5037-437D-A614-67ED34274693}"/>
                    </a:ext>
                  </a:extLst>
                </p:cNvPr>
                <p:cNvSpPr txBox="1"/>
                <p:nvPr>
                  <p:custDataLst>
                    <p:custData r:id="rId30"/>
                  </p:custDataLst>
                </p:nvPr>
              </p:nvSpPr>
              <p:spPr>
                <a:xfrm>
                  <a:off x="875773" y="2628001"/>
                  <a:ext cx="920008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Pagamento</a:t>
                  </a:r>
                </a:p>
              </p:txBody>
            </p:sp>
          </p:grpSp>
          <p:sp>
            <p:nvSpPr>
              <p:cNvPr id="48" name="DownArrow">
                <a:extLst>
                  <a:ext uri="{FF2B5EF4-FFF2-40B4-BE49-F238E27FC236}">
                    <a16:creationId xmlns:a16="http://schemas.microsoft.com/office/drawing/2014/main" id="{52FF3454-EF91-4006-A2E2-507A866EEFE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810515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3FCB994F-AED2-4338-A236-7992365CAAED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948839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69329B0-192E-4A86-9180-5256DE120AE1}"/>
              </a:ext>
            </a:extLst>
          </p:cNvPr>
          <p:cNvGrpSpPr/>
          <p:nvPr/>
        </p:nvGrpSpPr>
        <p:grpSpPr>
          <a:xfrm>
            <a:off x="3526222" y="3239562"/>
            <a:ext cx="1147822" cy="588508"/>
            <a:chOff x="6100970" y="1983022"/>
            <a:chExt cx="1147822" cy="588508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8EA851E2-03AA-448E-9982-D02DC7DFD245}"/>
                </a:ext>
              </a:extLst>
            </p:cNvPr>
            <p:cNvGrpSpPr/>
            <p:nvPr/>
          </p:nvGrpSpPr>
          <p:grpSpPr>
            <a:xfrm>
              <a:off x="6100970" y="1993624"/>
              <a:ext cx="1147822" cy="577906"/>
              <a:chOff x="2791059" y="2947903"/>
              <a:chExt cx="1147822" cy="577906"/>
            </a:xfrm>
          </p:grpSpPr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D2FA7CA4-910D-41DB-8DD8-05FA77A2290F}"/>
                  </a:ext>
                </a:extLst>
              </p:cNvPr>
              <p:cNvGrpSpPr/>
              <p:nvPr>
                <p:custDataLst>
                  <p:custData r:id="rId24"/>
                </p:custDataLst>
              </p:nvPr>
            </p:nvGrpSpPr>
            <p:grpSpPr>
              <a:xfrm>
                <a:off x="2791059" y="2947903"/>
                <a:ext cx="1147822" cy="577906"/>
                <a:chOff x="875773" y="2628001"/>
                <a:chExt cx="1116175" cy="577906"/>
              </a:xfrm>
            </p:grpSpPr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id="{A07F2FC4-5ECD-4F2D-A5F9-70A4AA26069C}"/>
                    </a:ext>
                  </a:extLst>
                </p:cNvPr>
                <p:cNvSpPr/>
                <p:nvPr>
                  <p:custDataLst>
                    <p:custData r:id="rId25"/>
                  </p:custDataLst>
                </p:nvPr>
              </p:nvSpPr>
              <p:spPr>
                <a:xfrm>
                  <a:off x="959740" y="2873263"/>
                  <a:ext cx="1032208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Mensal</a:t>
                  </a:r>
                </a:p>
              </p:txBody>
            </p:sp>
            <p:sp>
              <p:nvSpPr>
                <p:cNvPr id="58" name="Content">
                  <a:extLst>
                    <a:ext uri="{FF2B5EF4-FFF2-40B4-BE49-F238E27FC236}">
                      <a16:creationId xmlns:a16="http://schemas.microsoft.com/office/drawing/2014/main" id="{1FB4C86E-426C-47C0-826E-2F71F3CF1DFB}"/>
                    </a:ext>
                  </a:extLst>
                </p:cNvPr>
                <p:cNvSpPr txBox="1"/>
                <p:nvPr>
                  <p:custDataLst>
                    <p:custData r:id="rId26"/>
                  </p:custDataLst>
                </p:nvPr>
              </p:nvSpPr>
              <p:spPr>
                <a:xfrm>
                  <a:off x="875773" y="2628001"/>
                  <a:ext cx="690863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Período</a:t>
                  </a:r>
                </a:p>
              </p:txBody>
            </p:sp>
          </p:grpSp>
          <p:sp>
            <p:nvSpPr>
              <p:cNvPr id="55" name="DownArrow">
                <a:extLst>
                  <a:ext uri="{FF2B5EF4-FFF2-40B4-BE49-F238E27FC236}">
                    <a16:creationId xmlns:a16="http://schemas.microsoft.com/office/drawing/2014/main" id="{483884B8-25B5-40EB-B111-D1331DFB37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810515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B89F0AF1-A42D-436C-A82A-0482EFDF4213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763311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79FCF39-D802-4613-9F50-D951A568CEDA}"/>
              </a:ext>
            </a:extLst>
          </p:cNvPr>
          <p:cNvGrpSpPr/>
          <p:nvPr/>
        </p:nvGrpSpPr>
        <p:grpSpPr>
          <a:xfrm>
            <a:off x="4899014" y="3218419"/>
            <a:ext cx="1240584" cy="609651"/>
            <a:chOff x="9855905" y="3369705"/>
            <a:chExt cx="1240584" cy="609651"/>
          </a:xfrm>
        </p:grpSpPr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B38A438B-C239-49E4-A81C-A66D40560701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9855905" y="3401450"/>
              <a:ext cx="1147821" cy="577906"/>
              <a:chOff x="875773" y="2628001"/>
              <a:chExt cx="1116174" cy="577906"/>
            </a:xfrm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4D4E79CD-CF86-4DA3-8C56-90004F50F795}"/>
                  </a:ext>
                </a:extLst>
              </p:cNvPr>
              <p:cNvSpPr/>
              <p:nvPr>
                <p:custDataLst>
                  <p:custData r:id="rId21"/>
                </p:custDataLst>
              </p:nvPr>
            </p:nvSpPr>
            <p:spPr>
              <a:xfrm>
                <a:off x="959739" y="2873263"/>
                <a:ext cx="1032208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3" name="Content">
                <a:extLst>
                  <a:ext uri="{FF2B5EF4-FFF2-40B4-BE49-F238E27FC236}">
                    <a16:creationId xmlns:a16="http://schemas.microsoft.com/office/drawing/2014/main" id="{64024903-3A87-49F6-908D-2379129B291B}"/>
                  </a:ext>
                </a:extLst>
              </p:cNvPr>
              <p:cNvSpPr txBox="1"/>
              <p:nvPr>
                <p:custDataLst>
                  <p:custData r:id="rId22"/>
                </p:custDataLst>
              </p:nvPr>
            </p:nvSpPr>
            <p:spPr>
              <a:xfrm>
                <a:off x="875773" y="2628001"/>
                <a:ext cx="1054065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Qtd. Parcelas</a:t>
                </a:r>
              </a:p>
            </p:txBody>
          </p:sp>
        </p:grp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2BE88BE1-A382-4C7C-B242-6EC1C9D579E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0857321" y="3369705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aphicFrame>
        <p:nvGraphicFramePr>
          <p:cNvPr id="64" name="Tabela 63">
            <a:extLst>
              <a:ext uri="{FF2B5EF4-FFF2-40B4-BE49-F238E27FC236}">
                <a16:creationId xmlns:a16="http://schemas.microsoft.com/office/drawing/2014/main" id="{D50773AE-7F37-4177-A288-94AC4E85E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9336"/>
              </p:ext>
            </p:extLst>
          </p:nvPr>
        </p:nvGraphicFramePr>
        <p:xfrm>
          <a:off x="875182" y="4072525"/>
          <a:ext cx="1097226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348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325770">
                  <a:extLst>
                    <a:ext uri="{9D8B030D-6E8A-4147-A177-3AD203B41FA5}">
                      <a16:colId xmlns:a16="http://schemas.microsoft.com/office/drawing/2014/main" val="4056989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4433957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563933859"/>
                    </a:ext>
                  </a:extLst>
                </a:gridCol>
                <a:gridCol w="1364973">
                  <a:extLst>
                    <a:ext uri="{9D8B030D-6E8A-4147-A177-3AD203B41FA5}">
                      <a16:colId xmlns:a16="http://schemas.microsoft.com/office/drawing/2014/main" val="179993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DUPLICATA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REF. BANCÁRIA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LINNHA DIGITÁVEL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VENCIMENTO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1/2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001234-A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001/2345678-9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34100.012349 56789.12345 0 12345.00000 7 12345002686165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04/10/2018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R$ 26.861,65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2/2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001234-B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001/2345678-9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34100.012349 56789.12345 0 12356.00000 7 12345002686165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04/11/2018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R$ 26.861,65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756002"/>
                  </a:ext>
                </a:extLst>
              </a:tr>
            </a:tbl>
          </a:graphicData>
        </a:graphic>
      </p:graphicFrame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2EDC989A-2FC0-4542-AC21-D40C2D583D3E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737590" y="4456355"/>
            <a:ext cx="1061474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C532464B-6758-493F-91CA-D4F624C393A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737590" y="4837355"/>
            <a:ext cx="1061474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7CA621DD-358D-432D-966F-8164FA7B2DC1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3045690" y="4456355"/>
            <a:ext cx="1061474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9D15962-BE92-4ACB-A6DA-38FBB91C1499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3058390" y="4837355"/>
            <a:ext cx="1061474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462045B2-E9B4-4509-B938-302F3AC64AB2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4810990" y="4456355"/>
            <a:ext cx="3952010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417F93D6-4225-4FFB-9058-3DCFAF3DFEAD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4810990" y="4837355"/>
            <a:ext cx="3952010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3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496869"/>
            <a:ext cx="11366499" cy="1256510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8374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54573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221610"/>
            <a:ext cx="11671300" cy="610992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957358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u="sng" dirty="0">
                <a:solidFill>
                  <a:srgbClr val="003F7F"/>
                </a:solidFill>
                <a:cs typeface="Arial" panose="020B0604020202020204" pitchFamily="34" charset="0"/>
              </a:rPr>
              <a:t>Sistema de stent periférico autoexpansível de initinil pulsar - 35 - 7.0X170MMX135CM</a:t>
            </a:r>
            <a:endParaRPr lang="en-US" sz="1400" b="1" u="sng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75835" y="2879462"/>
            <a:ext cx="11366499" cy="3126401"/>
            <a:chOff x="675835" y="3108062"/>
            <a:chExt cx="11366499" cy="3126401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74"/>
              </p:custDataLst>
            </p:nvPr>
          </p:nvSpPr>
          <p:spPr>
            <a:xfrm>
              <a:off x="675835" y="3108062"/>
              <a:ext cx="11366499" cy="3126401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75"/>
              </p:custDataLst>
            </p:nvPr>
          </p:nvSpPr>
          <p:spPr>
            <a:xfrm>
              <a:off x="675835" y="3108063"/>
              <a:ext cx="2094203" cy="376327"/>
            </a:xfrm>
            <a:prstGeom prst="roundRect">
              <a:avLst>
                <a:gd name="adj" fmla="val 220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76"/>
              </p:custDataLst>
            </p:nvPr>
          </p:nvSpPr>
          <p:spPr>
            <a:xfrm>
              <a:off x="2773680" y="3120761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77"/>
              </p:custDataLst>
            </p:nvPr>
          </p:nvSpPr>
          <p:spPr>
            <a:xfrm>
              <a:off x="4869180" y="3120761"/>
              <a:ext cx="7173154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B555C2B-11C6-47DF-B19C-19B0C78F8FD6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9855905" y="3464950"/>
            <a:ext cx="1258678" cy="577906"/>
            <a:chOff x="875773" y="2628001"/>
            <a:chExt cx="1223975" cy="577906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61D6801A-7B79-4A12-BACC-FBC14D7F6755}"/>
                </a:ext>
              </a:extLst>
            </p:cNvPr>
            <p:cNvSpPr/>
            <p:nvPr>
              <p:custDataLst>
                <p:custData r:id="rId72"/>
              </p:custDataLst>
            </p:nvPr>
          </p:nvSpPr>
          <p:spPr>
            <a:xfrm>
              <a:off x="959738" y="2873263"/>
              <a:ext cx="1140009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29/09/2018</a:t>
              </a:r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B640B328-554D-4B41-839D-38F15F5956DD}"/>
                </a:ext>
              </a:extLst>
            </p:cNvPr>
            <p:cNvSpPr txBox="1"/>
            <p:nvPr>
              <p:custDataLst>
                <p:custData r:id="rId73"/>
              </p:custDataLst>
            </p:nvPr>
          </p:nvSpPr>
          <p:spPr>
            <a:xfrm>
              <a:off x="875773" y="2628001"/>
              <a:ext cx="122397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de Entrada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B9B15DE4-E9D4-4838-A87E-B866D05C1F09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3951116" y="4254677"/>
            <a:ext cx="918625" cy="577906"/>
            <a:chOff x="875773" y="2628001"/>
            <a:chExt cx="893297" cy="577906"/>
          </a:xfrm>
        </p:grpSpPr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A85FEB1B-55CC-4655-83D8-117F5688AE3B}"/>
                </a:ext>
              </a:extLst>
            </p:cNvPr>
            <p:cNvSpPr/>
            <p:nvPr>
              <p:custDataLst>
                <p:custData r:id="rId70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36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BDB97229-3730-40A1-90C0-C5807E52166A}"/>
                </a:ext>
              </a:extLst>
            </p:cNvPr>
            <p:cNvSpPr txBox="1"/>
            <p:nvPr>
              <p:custDataLst>
                <p:custData r:id="rId71"/>
              </p:custDataLst>
            </p:nvPr>
          </p:nvSpPr>
          <p:spPr>
            <a:xfrm>
              <a:off x="875773" y="2628001"/>
              <a:ext cx="80933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Qtd. Itens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A17E74-9B80-4BC3-BC6C-2678359F8CCD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136159" y="4250251"/>
            <a:ext cx="1361082" cy="577906"/>
            <a:chOff x="875773" y="2628001"/>
            <a:chExt cx="1323554" cy="577906"/>
          </a:xfrm>
        </p:grpSpPr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6F0DC77F-5693-40E0-93C4-0F02827040F7}"/>
                </a:ext>
              </a:extLst>
            </p:cNvPr>
            <p:cNvSpPr/>
            <p:nvPr>
              <p:custDataLst>
                <p:custData r:id="rId68"/>
              </p:custDataLst>
            </p:nvPr>
          </p:nvSpPr>
          <p:spPr>
            <a:xfrm>
              <a:off x="959737" y="2873263"/>
              <a:ext cx="123959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R$ 987,80</a:t>
              </a:r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BF05628E-A42C-4E51-A212-1AA10F7C6D9E}"/>
                </a:ext>
              </a:extLst>
            </p:cNvPr>
            <p:cNvSpPr txBox="1"/>
            <p:nvPr>
              <p:custDataLst>
                <p:custData r:id="rId69"/>
              </p:custDataLst>
            </p:nvPr>
          </p:nvSpPr>
          <p:spPr>
            <a:xfrm>
              <a:off x="875773" y="2628001"/>
              <a:ext cx="107744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88756DC1-01D4-430F-993B-719C91F1F13D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857096" y="4252861"/>
            <a:ext cx="1913907" cy="577906"/>
            <a:chOff x="875773" y="2628001"/>
            <a:chExt cx="1861134" cy="577906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7D12590F-8315-4DB2-A4F8-8FA6121692DF}"/>
                </a:ext>
              </a:extLst>
            </p:cNvPr>
            <p:cNvSpPr/>
            <p:nvPr>
              <p:custDataLst>
                <p:custData r:id="rId66"/>
              </p:custDataLst>
            </p:nvPr>
          </p:nvSpPr>
          <p:spPr>
            <a:xfrm>
              <a:off x="959737" y="2873263"/>
              <a:ext cx="177717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R$ 35.560,80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B52481C9-38D6-4BD6-BE64-0D122F671217}"/>
                </a:ext>
              </a:extLst>
            </p:cNvPr>
            <p:cNvSpPr txBox="1"/>
            <p:nvPr>
              <p:custDataLst>
                <p:custData r:id="rId67"/>
              </p:custDataLst>
            </p:nvPr>
          </p:nvSpPr>
          <p:spPr>
            <a:xfrm>
              <a:off x="875773" y="2628001"/>
              <a:ext cx="180228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dos Produtos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5CE3C110-DC50-480A-8558-0DE227F7DFB8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967958" y="3470772"/>
            <a:ext cx="1258677" cy="577906"/>
            <a:chOff x="875773" y="2628001"/>
            <a:chExt cx="1223974" cy="577906"/>
          </a:xfrm>
        </p:grpSpPr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D6AA76C0-09E8-44FA-8C49-07770BE6EF9D}"/>
                </a:ext>
              </a:extLst>
            </p:cNvPr>
            <p:cNvSpPr/>
            <p:nvPr>
              <p:custDataLst>
                <p:custData r:id="rId64"/>
              </p:custDataLst>
            </p:nvPr>
          </p:nvSpPr>
          <p:spPr>
            <a:xfrm>
              <a:off x="959738" y="2873263"/>
              <a:ext cx="1140009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988564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98AC5CF3-4CBD-4CBB-8A3B-D01A29444202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875773" y="2628001"/>
              <a:ext cx="69865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Número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DDBBCB6-A383-4A93-A567-A0DB1E002C0E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2474897" y="3464950"/>
            <a:ext cx="615657" cy="577906"/>
            <a:chOff x="875774" y="2628001"/>
            <a:chExt cx="598683" cy="577906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0BE979E2-69D5-4C49-A79A-F3A52F7640A1}"/>
                </a:ext>
              </a:extLst>
            </p:cNvPr>
            <p:cNvSpPr/>
            <p:nvPr>
              <p:custDataLst>
                <p:custData r:id="rId62"/>
              </p:custDataLst>
            </p:nvPr>
          </p:nvSpPr>
          <p:spPr>
            <a:xfrm>
              <a:off x="959738" y="2873263"/>
              <a:ext cx="514719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9811508A-88E5-4690-A6F8-753CD4B5644E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875774" y="2628001"/>
              <a:ext cx="51471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Série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A26F1E7-5635-435E-9AA8-4DB1492B2D81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3373056" y="3458072"/>
            <a:ext cx="3738943" cy="577906"/>
            <a:chOff x="875774" y="2628001"/>
            <a:chExt cx="3635857" cy="577906"/>
          </a:xfrm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DE7FC22F-CE9F-4733-93E0-4ACBD9BB15D1}"/>
                </a:ext>
              </a:extLst>
            </p:cNvPr>
            <p:cNvSpPr/>
            <p:nvPr>
              <p:custDataLst>
                <p:custData r:id="rId60"/>
              </p:custDataLst>
            </p:nvPr>
          </p:nvSpPr>
          <p:spPr>
            <a:xfrm>
              <a:off x="959736" y="2873263"/>
              <a:ext cx="3551895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3117.0213.4813.0901.9535.5501.4000.9685.6412.3415.7638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7796685E-A2D7-4793-8756-C73062BBC409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875774" y="2628001"/>
              <a:ext cx="59265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Chave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1FE1C11-9FA7-4DF0-93A0-0EE2139E07B5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7369247" y="3464950"/>
            <a:ext cx="2261511" cy="577906"/>
            <a:chOff x="875774" y="2628001"/>
            <a:chExt cx="2199159" cy="577906"/>
          </a:xfrm>
        </p:grpSpPr>
        <p:sp>
          <p:nvSpPr>
            <p:cNvPr id="100" name="Retângulo: Cantos Arredondados 99">
              <a:extLst>
                <a:ext uri="{FF2B5EF4-FFF2-40B4-BE49-F238E27FC236}">
                  <a16:creationId xmlns:a16="http://schemas.microsoft.com/office/drawing/2014/main" id="{EA7F1A68-FC45-4D77-98E3-D2BEE46FAC55}"/>
                </a:ext>
              </a:extLst>
            </p:cNvPr>
            <p:cNvSpPr/>
            <p:nvPr>
              <p:custDataLst>
                <p:custData r:id="rId58"/>
              </p:custDataLst>
            </p:nvPr>
          </p:nvSpPr>
          <p:spPr>
            <a:xfrm>
              <a:off x="959738" y="2873263"/>
              <a:ext cx="211519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Venda de mercadoria, destinada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D857A88B-3B01-43CD-922D-D4F58ED4B451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875774" y="2628001"/>
              <a:ext cx="75945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Natureza</a:t>
              </a: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456BB043-9896-44CF-8ABD-C47C6147011B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967958" y="4268296"/>
            <a:ext cx="2719282" cy="577906"/>
            <a:chOff x="875774" y="2628001"/>
            <a:chExt cx="2644309" cy="577906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4A89CBBA-7529-4029-A8C8-D0C95FEBCDB0}"/>
                </a:ext>
              </a:extLst>
            </p:cNvPr>
            <p:cNvSpPr/>
            <p:nvPr>
              <p:custDataLst>
                <p:custData r:id="rId56"/>
              </p:custDataLst>
            </p:nvPr>
          </p:nvSpPr>
          <p:spPr>
            <a:xfrm>
              <a:off x="959737" y="2873263"/>
              <a:ext cx="2560346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Content">
              <a:extLst>
                <a:ext uri="{FF2B5EF4-FFF2-40B4-BE49-F238E27FC236}">
                  <a16:creationId xmlns:a16="http://schemas.microsoft.com/office/drawing/2014/main" id="{FAADFCD8-E0F8-48ED-9D9D-ECF982B09A73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875774" y="2628001"/>
              <a:ext cx="93559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76DAE905-8841-4DDD-BA3D-E239C54E0660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9047544" y="4264264"/>
            <a:ext cx="1853392" cy="577906"/>
            <a:chOff x="875773" y="2628001"/>
            <a:chExt cx="1802288" cy="577906"/>
          </a:xfrm>
        </p:grpSpPr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A9EB7D1F-1908-423B-AC20-DFCEAAC5BBEC}"/>
                </a:ext>
              </a:extLst>
            </p:cNvPr>
            <p:cNvSpPr/>
            <p:nvPr>
              <p:custDataLst>
                <p:custData r:id="rId54"/>
              </p:custDataLst>
            </p:nvPr>
          </p:nvSpPr>
          <p:spPr>
            <a:xfrm>
              <a:off x="959737" y="2873263"/>
              <a:ext cx="1718324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R$ 35.723,30</a:t>
              </a:r>
            </a:p>
          </p:txBody>
        </p:sp>
        <p:sp>
          <p:nvSpPr>
            <p:cNvPr id="108" name="Content">
              <a:extLst>
                <a:ext uri="{FF2B5EF4-FFF2-40B4-BE49-F238E27FC236}">
                  <a16:creationId xmlns:a16="http://schemas.microsoft.com/office/drawing/2014/main" id="{90735A2C-8BE7-4337-9ADB-E894DDC5A01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875773" y="2628001"/>
              <a:ext cx="14281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da Nota</a:t>
              </a: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401140C2-C5A6-4469-BAC5-36DDCD6AD3C9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952813" y="5129740"/>
            <a:ext cx="5544428" cy="577906"/>
            <a:chOff x="875774" y="2628001"/>
            <a:chExt cx="5391563" cy="577906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D44F5B8C-CF00-4614-8358-D705784AD9E1}"/>
                </a:ext>
              </a:extLst>
            </p:cNvPr>
            <p:cNvSpPr/>
            <p:nvPr>
              <p:custDataLst>
                <p:custData r:id="rId52"/>
              </p:custDataLst>
            </p:nvPr>
          </p:nvSpPr>
          <p:spPr>
            <a:xfrm>
              <a:off x="959736" y="2873263"/>
              <a:ext cx="5307601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Sistema de stent periférico autoexpansível de initinil pulsar - 35 - 7.0X170MMX135CM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79CB8616-723B-4676-B51F-2B65B3C706A3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875774" y="2628001"/>
              <a:ext cx="160588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Descrição do Produto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CF2C5E43-E6BE-4D5A-B2A1-31A569EB840C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6856081" y="5129740"/>
            <a:ext cx="918625" cy="577906"/>
            <a:chOff x="875773" y="2628001"/>
            <a:chExt cx="893297" cy="577906"/>
          </a:xfrm>
        </p:grpSpPr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2A3D6574-680F-4ECA-ACA4-EB9566357E8B}"/>
                </a:ext>
              </a:extLst>
            </p:cNvPr>
            <p:cNvSpPr/>
            <p:nvPr>
              <p:custDataLst>
                <p:custData r:id="rId50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1641</a:t>
              </a:r>
            </a:p>
          </p:txBody>
        </p:sp>
        <p:sp>
          <p:nvSpPr>
            <p:cNvPr id="119" name="Content">
              <a:extLst>
                <a:ext uri="{FF2B5EF4-FFF2-40B4-BE49-F238E27FC236}">
                  <a16:creationId xmlns:a16="http://schemas.microsoft.com/office/drawing/2014/main" id="{928ECD73-A03B-4B76-90DF-D7AF88936073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875773" y="2628001"/>
              <a:ext cx="56148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CFOP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A610B14A-EAAE-4376-842D-BDF777F3D9E1}"/>
              </a:ext>
            </a:extLst>
          </p:cNvPr>
          <p:cNvGrpSpPr/>
          <p:nvPr/>
        </p:nvGrpSpPr>
        <p:grpSpPr>
          <a:xfrm>
            <a:off x="7934485" y="5129740"/>
            <a:ext cx="918625" cy="577906"/>
            <a:chOff x="6207285" y="4888440"/>
            <a:chExt cx="918625" cy="577906"/>
          </a:xfrm>
        </p:grpSpPr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55231AF3-AEB1-4D6D-BC30-268F9399D7F4}"/>
                </a:ext>
              </a:extLst>
            </p:cNvPr>
            <p:cNvGrpSpPr/>
            <p:nvPr>
              <p:custDataLst>
                <p:custData r:id="rId47"/>
              </p:custDataLst>
            </p:nvPr>
          </p:nvGrpSpPr>
          <p:grpSpPr>
            <a:xfrm>
              <a:off x="6207285" y="4888440"/>
              <a:ext cx="918625" cy="577906"/>
              <a:chOff x="875773" y="2628001"/>
              <a:chExt cx="893297" cy="577906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23F61D3F-CA81-421A-86B4-95123624B162}"/>
                  </a:ext>
                </a:extLst>
              </p:cNvPr>
              <p:cNvSpPr/>
              <p:nvPr>
                <p:custDataLst>
                  <p:custData r:id="rId48"/>
                </p:custDataLst>
              </p:nvPr>
            </p:nvSpPr>
            <p:spPr>
              <a:xfrm>
                <a:off x="959738" y="2873263"/>
                <a:ext cx="809332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CX</a:t>
                </a:r>
              </a:p>
            </p:txBody>
          </p:sp>
          <p:sp>
            <p:nvSpPr>
              <p:cNvPr id="124" name="Content">
                <a:extLst>
                  <a:ext uri="{FF2B5EF4-FFF2-40B4-BE49-F238E27FC236}">
                    <a16:creationId xmlns:a16="http://schemas.microsoft.com/office/drawing/2014/main" id="{4784A26F-9E06-4EA5-9EF9-2BD8E1479272}"/>
                  </a:ext>
                </a:extLst>
              </p:cNvPr>
              <p:cNvSpPr txBox="1"/>
              <p:nvPr>
                <p:custDataLst>
                  <p:custData r:id="rId49"/>
                </p:custDataLst>
              </p:nvPr>
            </p:nvSpPr>
            <p:spPr>
              <a:xfrm>
                <a:off x="875773" y="2628001"/>
                <a:ext cx="722039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Unidade</a:t>
                </a:r>
              </a:p>
            </p:txBody>
          </p:sp>
        </p:grpSp>
        <p:sp>
          <p:nvSpPr>
            <p:cNvPr id="122" name="DownArrow">
              <a:extLst>
                <a:ext uri="{FF2B5EF4-FFF2-40B4-BE49-F238E27FC236}">
                  <a16:creationId xmlns:a16="http://schemas.microsoft.com/office/drawing/2014/main" id="{579E7950-2490-4373-B526-1BEED5847E0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962496" y="5283661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25" name="Content">
            <a:extLst>
              <a:ext uri="{FF2B5EF4-FFF2-40B4-BE49-F238E27FC236}">
                <a16:creationId xmlns:a16="http://schemas.microsoft.com/office/drawing/2014/main" id="{45F087A0-7AA9-42F6-A3D5-2607DB0FF902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1578022" y="3495916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01FA76CC-2A56-411D-B40C-95E0BE6C8D56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2884624" y="343320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27" name="Content">
            <a:extLst>
              <a:ext uri="{FF2B5EF4-FFF2-40B4-BE49-F238E27FC236}">
                <a16:creationId xmlns:a16="http://schemas.microsoft.com/office/drawing/2014/main" id="{563E4544-4FBF-4834-AE54-103C57D44625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3853522" y="344263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822096E4-5EFF-4884-930F-DDC0031E0581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8030645" y="3417817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29" name="Content">
            <a:extLst>
              <a:ext uri="{FF2B5EF4-FFF2-40B4-BE49-F238E27FC236}">
                <a16:creationId xmlns:a16="http://schemas.microsoft.com/office/drawing/2014/main" id="{31C3C06F-8B71-4987-B98B-2C0EDA7293FF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10976589" y="343320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A8F6A13D-3C79-4EC1-933E-2120B87FCFE9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1817710" y="4268296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1" name="Content">
            <a:extLst>
              <a:ext uri="{FF2B5EF4-FFF2-40B4-BE49-F238E27FC236}">
                <a16:creationId xmlns:a16="http://schemas.microsoft.com/office/drawing/2014/main" id="{F21C21B3-D4E1-418D-8F87-32CBC259AE8D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4663811" y="424632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2" name="Content">
            <a:extLst>
              <a:ext uri="{FF2B5EF4-FFF2-40B4-BE49-F238E27FC236}">
                <a16:creationId xmlns:a16="http://schemas.microsoft.com/office/drawing/2014/main" id="{29672AE8-AB29-466D-A048-EF173E8F4F70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6098502" y="4259454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3" name="Content">
            <a:extLst>
              <a:ext uri="{FF2B5EF4-FFF2-40B4-BE49-F238E27FC236}">
                <a16:creationId xmlns:a16="http://schemas.microsoft.com/office/drawing/2014/main" id="{8469D5D3-0AA8-4797-9910-93AF4E6319A7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2459839" y="512064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4" name="Content">
            <a:extLst>
              <a:ext uri="{FF2B5EF4-FFF2-40B4-BE49-F238E27FC236}">
                <a16:creationId xmlns:a16="http://schemas.microsoft.com/office/drawing/2014/main" id="{3F33E1D3-131C-4D36-80E8-6E16405791F6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7265883" y="509293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5" name="Content">
            <a:extLst>
              <a:ext uri="{FF2B5EF4-FFF2-40B4-BE49-F238E27FC236}">
                <a16:creationId xmlns:a16="http://schemas.microsoft.com/office/drawing/2014/main" id="{47471B8C-CDF4-4563-BFF3-8667967A9232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8531835" y="511784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6" name="Content">
            <a:extLst>
              <a:ext uri="{FF2B5EF4-FFF2-40B4-BE49-F238E27FC236}">
                <a16:creationId xmlns:a16="http://schemas.microsoft.com/office/drawing/2014/main" id="{A57EFCE6-A019-43B9-AD2B-11D7896006EA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8610765" y="422978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7" name="Content">
            <a:extLst>
              <a:ext uri="{FF2B5EF4-FFF2-40B4-BE49-F238E27FC236}">
                <a16:creationId xmlns:a16="http://schemas.microsoft.com/office/drawing/2014/main" id="{2488783D-E0D8-4CF4-A6BE-766416D2061B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10365660" y="424118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B0595264-762E-42D6-8BE2-798F150FE6D9}"/>
              </a:ext>
            </a:extLst>
          </p:cNvPr>
          <p:cNvGrpSpPr/>
          <p:nvPr/>
        </p:nvGrpSpPr>
        <p:grpSpPr>
          <a:xfrm>
            <a:off x="6100970" y="1993624"/>
            <a:ext cx="1480930" cy="577906"/>
            <a:chOff x="2791059" y="2947903"/>
            <a:chExt cx="1480930" cy="577906"/>
          </a:xfrm>
        </p:grpSpPr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5741EE56-CE3B-4855-B359-2C8394D93CED}"/>
                </a:ext>
              </a:extLst>
            </p:cNvPr>
            <p:cNvGrpSpPr/>
            <p:nvPr>
              <p:custDataLst>
                <p:custData r:id="rId44"/>
              </p:custDataLst>
            </p:nvPr>
          </p:nvGrpSpPr>
          <p:grpSpPr>
            <a:xfrm>
              <a:off x="2791059" y="2947903"/>
              <a:ext cx="1480930" cy="577906"/>
              <a:chOff x="875773" y="2628001"/>
              <a:chExt cx="1440099" cy="577906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96AE2FF2-0374-4C97-AA52-171372B3B352}"/>
                  </a:ext>
                </a:extLst>
              </p:cNvPr>
              <p:cNvSpPr/>
              <p:nvPr>
                <p:custDataLst>
                  <p:custData r:id="rId45"/>
                </p:custDataLst>
              </p:nvPr>
            </p:nvSpPr>
            <p:spPr>
              <a:xfrm>
                <a:off x="959739" y="2873263"/>
                <a:ext cx="1356133" cy="332644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Nota Fiscal</a:t>
                </a:r>
              </a:p>
            </p:txBody>
          </p:sp>
          <p:sp>
            <p:nvSpPr>
              <p:cNvPr id="142" name="Content">
                <a:extLst>
                  <a:ext uri="{FF2B5EF4-FFF2-40B4-BE49-F238E27FC236}">
                    <a16:creationId xmlns:a16="http://schemas.microsoft.com/office/drawing/2014/main" id="{61E9E015-582E-4E61-B31C-02767391DFAE}"/>
                  </a:ext>
                </a:extLst>
              </p:cNvPr>
              <p:cNvSpPr txBox="1"/>
              <p:nvPr>
                <p:custDataLst>
                  <p:custData r:id="rId46"/>
                </p:custDataLst>
              </p:nvPr>
            </p:nvSpPr>
            <p:spPr>
              <a:xfrm>
                <a:off x="875773" y="2628001"/>
                <a:ext cx="1262945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Tipo Documento</a:t>
                </a:r>
              </a:p>
            </p:txBody>
          </p:sp>
        </p:grpSp>
        <p:sp>
          <p:nvSpPr>
            <p:cNvPr id="140" name="DownArrow">
              <a:extLst>
                <a:ext uri="{FF2B5EF4-FFF2-40B4-BE49-F238E27FC236}">
                  <a16:creationId xmlns:a16="http://schemas.microsoft.com/office/drawing/2014/main" id="{D3F360B9-2F0A-4A56-8513-E32B964D137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075556" y="335437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0FD6BEE8-3254-4E1C-ACCA-4F707C397EAD}"/>
              </a:ext>
            </a:extLst>
          </p:cNvPr>
          <p:cNvGrpSpPr/>
          <p:nvPr>
            <p:custDataLst>
              <p:custData r:id="rId35"/>
            </p:custDataLst>
          </p:nvPr>
        </p:nvGrpSpPr>
        <p:grpSpPr>
          <a:xfrm>
            <a:off x="8104739" y="1959726"/>
            <a:ext cx="2289423" cy="577906"/>
            <a:chOff x="875774" y="2628001"/>
            <a:chExt cx="2226299" cy="577906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CFE493E3-DAEB-4A09-B2A1-0732828E7600}"/>
                </a:ext>
              </a:extLst>
            </p:cNvPr>
            <p:cNvSpPr/>
            <p:nvPr>
              <p:custDataLst>
                <p:custData r:id="rId42"/>
              </p:custDataLst>
            </p:nvPr>
          </p:nvSpPr>
          <p:spPr>
            <a:xfrm>
              <a:off x="959738" y="2873263"/>
              <a:ext cx="214233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123456789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136B4193-2F65-4816-8AE9-FD77297ED944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875774" y="2628001"/>
              <a:ext cx="156691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891EF11D-3BA3-49C4-A667-A58B705B7BBF}"/>
              </a:ext>
            </a:extLst>
          </p:cNvPr>
          <p:cNvGrpSpPr/>
          <p:nvPr/>
        </p:nvGrpSpPr>
        <p:grpSpPr>
          <a:xfrm>
            <a:off x="788838" y="1983022"/>
            <a:ext cx="4789294" cy="588508"/>
            <a:chOff x="2770038" y="1957622"/>
            <a:chExt cx="4789294" cy="588508"/>
          </a:xfrm>
        </p:grpSpPr>
        <p:grpSp>
          <p:nvGrpSpPr>
            <p:cNvPr id="147" name="Agrupar 146">
              <a:extLst>
                <a:ext uri="{FF2B5EF4-FFF2-40B4-BE49-F238E27FC236}">
                  <a16:creationId xmlns:a16="http://schemas.microsoft.com/office/drawing/2014/main" id="{E5FF4C59-F345-478C-87C9-5F6304C1065D}"/>
                </a:ext>
              </a:extLst>
            </p:cNvPr>
            <p:cNvGrpSpPr/>
            <p:nvPr>
              <p:custDataLst>
                <p:custData r:id="rId38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id="{9757C7D3-F4F4-45A2-9635-C2EC379A3729}"/>
                  </a:ext>
                </a:extLst>
              </p:cNvPr>
              <p:cNvSpPr/>
              <p:nvPr>
                <p:custDataLst>
                  <p:custData r:id="rId40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Content">
                <a:extLst>
                  <a:ext uri="{FF2B5EF4-FFF2-40B4-BE49-F238E27FC236}">
                    <a16:creationId xmlns:a16="http://schemas.microsoft.com/office/drawing/2014/main" id="{91657776-60D0-4561-9111-20E4DB5CBE48}"/>
                  </a:ext>
                </a:extLst>
              </p:cNvPr>
              <p:cNvSpPr txBox="1"/>
              <p:nvPr>
                <p:custDataLst>
                  <p:custData r:id="rId41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54273EE8-F652-4AE0-BBE2-481C96A74C4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51" name="Content">
            <a:extLst>
              <a:ext uri="{FF2B5EF4-FFF2-40B4-BE49-F238E27FC236}">
                <a16:creationId xmlns:a16="http://schemas.microsoft.com/office/drawing/2014/main" id="{1551C939-8C61-40D7-B23A-448736AD2904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7280139" y="198302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66" name="Content">
            <a:extLst>
              <a:ext uri="{FF2B5EF4-FFF2-40B4-BE49-F238E27FC236}">
                <a16:creationId xmlns:a16="http://schemas.microsoft.com/office/drawing/2014/main" id="{7DDD7A71-C50F-4D68-8CA0-A6E615AE4A0B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9596494" y="190778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74421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outs de storybo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10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10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0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06.xml><?xml version="1.0" encoding="utf-8"?>
<Control xmlns="http://schemas.microsoft.com/VisualStudio/2011/storyboarding/control">
  <Id Name="153824eb-93cd-41fb-aad3-7d03f88f47af" Revision="1" Stencil="System.MyShapes" StencilVersion="1.0"/>
</Control>
</file>

<file path=customXml/item10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0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1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1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1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15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1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1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18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1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1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2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2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24.xml><?xml version="1.0" encoding="utf-8"?>
<Control xmlns="http://schemas.microsoft.com/VisualStudio/2011/storyboarding/control">
  <Id Name="51d6c810-a27b-4ddb-8dd6-2e1e1b3c5e44" Revision="1" Stencil="System.MyShapes" StencilVersion="1.0"/>
</Control>
</file>

<file path=customXml/item12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7.xml><?xml version="1.0" encoding="utf-8"?>
<Control xmlns="http://schemas.microsoft.com/VisualStudio/2011/storyboarding/control">
  <Id Name="ee84670b-81f4-4bf6-a9a4-a5d58c3f8a95" Revision="1" Stencil="85a07843-b809-41ee-b566-325b1850150a" StencilVersion="1.0"/>
</Control>
</file>

<file path=customXml/item12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2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30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13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3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3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3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8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13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4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4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4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4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4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4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46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147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4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4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50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5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52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15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5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5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9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1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6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6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6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6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64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165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6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6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6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6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7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71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7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7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7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75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76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17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7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7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8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81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18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8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8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8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86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187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88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89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1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9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9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92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9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94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9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9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9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98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19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20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01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02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20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04.xml><?xml version="1.0" encoding="utf-8"?>
<Control xmlns="http://schemas.microsoft.com/VisualStudio/2011/storyboarding/control">
  <Id Name="549462a7-f42c-41c4-9567-9f76c2862004" Revision="3" Stencil="System.MyShapes" StencilVersion="1.0"/>
</Control>
</file>

<file path=customXml/item20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0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0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08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209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1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1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1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1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1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1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1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1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19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2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2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2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2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24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225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226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227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228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22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3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3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32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23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3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3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36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3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3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3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40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241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242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4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4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245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246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247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24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49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2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5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5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5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53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254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25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56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25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5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59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2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60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6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62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26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64.xml><?xml version="1.0" encoding="utf-8"?>
<Control xmlns="http://schemas.microsoft.com/VisualStudio/2011/storyboarding/control">
  <Id Name="ff64700b-c289-4a2d-96f8-d311265dd998" Revision="1" Stencil="System.MyShapes" StencilVersion="1.0"/>
</Control>
</file>

<file path=customXml/item26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66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267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26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6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7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7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72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7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7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7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76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7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7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79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8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8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82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28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84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28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8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87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288.xml><?xml version="1.0" encoding="utf-8"?>
<Control xmlns="http://schemas.microsoft.com/VisualStudio/2011/storyboarding/control">
  <Id Name="94a64934-5db3-47cf-96df-f3eb1ee28c2b" Revision="3" Stencil="System.MyShapes" StencilVersion="1.0"/>
</Control>
</file>

<file path=customXml/item28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9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9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9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9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9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9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9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9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9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9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00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30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0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0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0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05.xml><?xml version="1.0" encoding="utf-8"?>
<Control xmlns="http://schemas.microsoft.com/VisualStudio/2011/storyboarding/control">
  <Id Name="c9e7e0db-cc35-4d82-b86a-0963ebe4787d" Revision="1" Stencil="System.MyShapes" StencilVersion="1.0"/>
</Control>
</file>

<file path=customXml/item30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0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08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30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1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310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311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312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31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14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31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1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1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1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1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2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32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21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32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2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2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25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326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32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2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29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3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3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31.xml><?xml version="1.0" encoding="utf-8"?>
<Control xmlns="http://schemas.microsoft.com/VisualStudio/2011/storyboarding/control">
  <Id Name="4d1c8ce6-dc2b-440e-b588-61b5729cf52d" Revision="1" Stencil="85a07843-b809-41ee-b566-325b1850150a" StencilVersion="1.0"/>
</Control>
</file>

<file path=customXml/item33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33.xml><?xml version="1.0" encoding="utf-8"?>
<Control xmlns="http://schemas.microsoft.com/VisualStudio/2011/storyboarding/control">
  <Id Name="95f1ff60-2245-4715-9465-5773a2fb1b85" Revision="1" Stencil="System.MyShapes" StencilVersion="1.0"/>
</Control>
</file>

<file path=customXml/item334.xml><?xml version="1.0" encoding="utf-8"?>
<Control xmlns="http://schemas.microsoft.com/VisualStudio/2011/storyboarding/control">
  <Id Name="bc42100c-fb4f-4e5f-8a2e-48875f042f1d" Revision="1" Stencil="System.MyShapes" StencilVersion="1.0"/>
</Control>
</file>

<file path=customXml/item33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3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3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3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3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4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34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4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42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343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34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4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4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4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4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4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50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35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52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353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354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35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5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57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35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59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3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6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6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6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63.xml><?xml version="1.0" encoding="utf-8"?>
<Control xmlns="http://schemas.microsoft.com/VisualStudio/2011/storyboarding/control">
  <Id Name="c9e7e0db-cc35-4d82-b86a-0963ebe4787d" Revision="1" Stencil="System.MyShapes" StencilVersion="1.0"/>
</Control>
</file>

<file path=customXml/item364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36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6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6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7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70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371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37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7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74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375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376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377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378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379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38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38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8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8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83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38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85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386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387.xml><?xml version="1.0" encoding="utf-8"?>
<Control xmlns="http://schemas.microsoft.com/VisualStudio/2011/storyboarding/control">
  <Id Name="System.Storyboarding.WindowsApps.WindowsAppsTooltip" Revision="1" Stencil="System.Storyboarding.WindowsApps" StencilVersion="0.1"/>
</Control>
</file>

<file path=customXml/item38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89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3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9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9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92.xml><?xml version="1.0" encoding="utf-8"?>
<Control xmlns="http://schemas.microsoft.com/VisualStudio/2011/storyboarding/control">
  <Id Name="ddd70b22-80c2-4e8f-8067-b8dcf2af7c0b" Revision="4" Stencil="System.MyShapes" StencilVersion="1.0"/>
</Control>
</file>

<file path=customXml/item39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9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9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9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97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39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9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0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0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0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0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04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405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406.xml><?xml version="1.0" encoding="utf-8"?>
<Control xmlns="http://schemas.microsoft.com/VisualStudio/2011/storyboarding/control">
  <Id Name="e80f86ae-996a-42c4-b08b-54613c6824e2" Revision="1" Stencil="85a07843-b809-41ee-b566-325b1850150a" StencilVersion="1.0"/>
</Control>
</file>

<file path=customXml/item407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40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0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1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41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1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1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1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1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15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41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1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18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1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2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2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2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2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2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2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2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2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2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29.xml><?xml version="1.0" encoding="utf-8"?>
<Control xmlns="http://schemas.microsoft.com/VisualStudio/2011/storyboarding/control">
  <Id Name="555e62f6-1a9c-4a1c-b658-df5e97a4e85c" Revision="1" Stencil="System.MyShapes" StencilVersion="1.0"/>
</Control>
</file>

<file path=customXml/item43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30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431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432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43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34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43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3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3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3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39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4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4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41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442.xml><?xml version="1.0" encoding="utf-8"?>
<Control xmlns="http://schemas.microsoft.com/VisualStudio/2011/storyboarding/control">
  <Id Name="4be7e8e7-7c10-4c1e-974c-64a751109e9d" Revision="1" Stencil="System.MyShapes" StencilVersion="1.0"/>
</Control>
</file>

<file path=customXml/item443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444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44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4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4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4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5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5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52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45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5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5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5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5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5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5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60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461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62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46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6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6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6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6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68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46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7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470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7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72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47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74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47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7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7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7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7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80.xml><?xml version="1.0" encoding="utf-8"?>
<Control xmlns="http://schemas.microsoft.com/VisualStudio/2011/storyboarding/control">
  <Id Name="ddd70b22-80c2-4e8f-8067-b8dcf2af7c0b" Revision="3" Stencil="System.MyShapes" StencilVersion="1.0"/>
</Control>
</file>

<file path=customXml/item481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48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83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48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8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8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87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48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89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4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9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9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9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9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94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495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49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97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98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49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0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50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0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0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03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504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505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50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0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0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0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1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1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12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51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14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51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1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17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518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519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5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2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2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2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23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52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25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52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2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2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29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5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3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2.xml><?xml version="1.0" encoding="utf-8"?>
<Control xmlns="http://schemas.microsoft.com/VisualStudio/2011/storyboarding/control">
  <Id Name="5d96a730-1a3e-43b7-a2c4-4c9a620c0173" Revision="2" Stencil="System.MyShapes" StencilVersion="1.0"/>
</Control>
</file>

<file path=customXml/item53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35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53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3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4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4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4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4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4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4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4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4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4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4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5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55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5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5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5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5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5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5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5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5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6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5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.xml><?xml version="1.0" encoding="utf-8"?>
<Control xmlns="http://schemas.microsoft.com/VisualStudio/2011/storyboarding/control">
  <Id Name="aa7caf86-934b-4e25-b308-65b6ffb256da" Revision="4" Stencil="System.MyShapes" StencilVersion="1.0"/>
</Control>
</file>

<file path=customXml/item6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2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6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7.xml><?xml version="1.0" encoding="utf-8"?>
<Control xmlns="http://schemas.microsoft.com/VisualStudio/2011/storyboarding/control">
  <Id Name="ff64700b-c289-4a2d-96f8-d311265dd998" Revision="2" Stencil="System.MyShapes" StencilVersion="1.0"/>
</Control>
</file>

<file path=customXml/item6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9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7.xml><?xml version="1.0" encoding="utf-8"?>
<Control xmlns="http://schemas.microsoft.com/VisualStudio/2011/storyboarding/control">
  <Id Name="5d96a730-1a3e-43b7-a2c4-4c9a620c0173" Revision="2" Stencil="System.MyShapes" StencilVersion="1.0"/>
</Control>
</file>

<file path=customXml/item7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2.xml><?xml version="1.0" encoding="utf-8"?>
<Control xmlns="http://schemas.microsoft.com/VisualStudio/2011/storyboarding/control">
  <Id Name="38644b22-1525-488b-b218-0f27ea6cb84d" Revision="1" Stencil="System.MyShapes" StencilVersion="1.0"/>
</Control>
</file>

<file path=customXml/item73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74.xml><?xml version="1.0" encoding="utf-8"?>
<Control xmlns="http://schemas.microsoft.com/VisualStudio/2011/storyboarding/control">
  <Id Name="49e47062-8eba-479a-aac2-919140c1087f" Revision="1" Stencil="System.MyShapes" StencilVersion="1.0"/>
</Control>
</file>

<file path=customXml/item7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8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85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8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8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90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9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9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94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9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98.xml><?xml version="1.0" encoding="utf-8"?>
<Control xmlns="http://schemas.microsoft.com/VisualStudio/2011/storyboarding/control">
  <Id Name="4be7e8e7-7c10-4c1e-974c-64a751109e9d" Revision="1" Stencil="System.MyShapes" StencilVersion="1.0"/>
</Control>
</file>

<file path=customXml/item9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Props1.xml><?xml version="1.0" encoding="utf-8"?>
<ds:datastoreItem xmlns:ds="http://schemas.openxmlformats.org/officeDocument/2006/customXml" ds:itemID="{7E917907-9CE9-4219-AB75-C4A9D73E78E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46F9D7A-C09B-4F34-B5CB-AA9D451EC1A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8D55FA2E-EE4B-44F9-9907-06E8212CE64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A756645-9A2D-4690-9EFF-792E1FD1B44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9177080-135E-480B-9ED4-069424BE74DF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883D7E2-8B01-487C-9957-ED89A733DF1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CB556A38-3421-4E6B-8266-61081295CB2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0740447-2659-4ABF-B9F9-772705F319E4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A4B9090-FA2C-4120-907D-9A914A5A1DC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9E2FE21-36BD-410E-9C3E-5DFAF4DAEAA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C4F205A-05BE-4513-A4F2-C64FAA1ABE09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86F212B7-867A-4D47-8492-2106EA1358B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321FA34-CDF0-4880-84DB-48187A264D4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5C77B942-C8F3-4BD4-8F58-308320A4A91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9C38FA2-B1C2-4F3F-B854-3F0693213E3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80933E7-051D-4825-A27D-CA88C9951EC5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BBE3382A-4F4E-458E-9743-12E8634C25C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C25CDBD-E287-472B-B4CC-0D0E5BDE942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118ABD4-7523-4571-BDFA-AA950E25A520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0228E4A-466B-4A0E-9ACF-144A92DFE99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8BA0050-A056-410A-81F2-C1C74C8857F8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115EFBE-94D2-434C-B25C-2ABB7005EB9B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E6AC1EE2-ED72-4069-B3C6-CA3CEBF0BF8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C361A57-D4E8-4740-938A-A4DE5718AEFA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09161D61-9547-4B01-9123-D71A3C91BFDC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44934360-F294-483A-B5AD-271AFF99DE11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EFED2679-4523-463F-81D0-66AD55A0B1F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50E2070-A70F-4995-A2E1-919A61F945F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8ED4C6D-191C-453A-AEFA-D85B1870C59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01989A9-BF6E-436F-8899-EC18AC513E3B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8D750975-C4E7-490F-A119-A537595B3265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E6F7571-4EBE-4180-B628-CCE77B77DF89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E5331812-FA30-44D2-8889-3DEBBB8A4019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CBA56E8-2F89-4C2E-AF93-D96227C824E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C818BEB-50EB-4387-B317-D547658A0B16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9E6B47B9-AFDE-4EDA-9048-54C511B7E2B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EFCF64AC-5D21-447B-9470-AD7072E62CD3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1E357DBE-7739-4AB9-B92D-EF9F38656505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B6CACD45-209B-4AE5-9003-E06B8E889661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70DF48A-99B2-47F3-ACB7-D31C5D6C201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0EF07C7A-1407-4EA4-AC6D-2581F555162E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989728E-4BFE-48F2-90B8-12CB4FF4C373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4285A24-6AE1-4A97-9842-05E8668EE929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959404A9-FA54-4B3D-80DD-84B78C5DE0F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391118FD-92B1-4CB8-9633-5C556762E5C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A403F31-4064-4509-B9A8-24EAECE60CCC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3BCF5EFD-18F9-46C4-B7AD-AC491215F4B4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45CE335-D9AD-47BA-B36E-A90FAD5B6FF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16B3C6E-C101-424D-AC71-259B7179B58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C904377D-6E3C-43CB-9D17-3B0825E88A59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633D26E3-6AFA-4B9F-88F1-306EFE29EE4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558E1A5-0B27-438A-89A0-AC3B569D1FFC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B0C5E0ED-3E85-45EB-91E7-EEE5AE754746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015879D-AB98-4232-8470-A0F0097DE81A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64423F1-2234-4660-8D7B-F659FC094ECB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6C94AB9-775A-478D-8437-E0BDC405070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13BA35A-B2CE-486D-9E04-DDF2206921D1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151CD04B-2ABA-49F2-9CAD-03597275CF70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7E8965FA-0510-49D7-99CE-B161CA6CA6CC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C8506ACA-CF28-4BCB-AACC-0ED8E3D0B60D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3F3EDD66-FC7C-46C7-A58B-A2B54EF59E0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7C40DD24-5EEC-4999-9870-A99784502620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383EFFC-531A-4567-818C-38A729763A5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B873D19-6857-4C6D-85AA-6351E1267218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EF9DB188-6753-4B9A-AF3E-8E01D022A2D0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23836935-2128-48CB-A85A-748825D7667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49168C62-63FD-4764-A83D-DACE1B7B594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0EE7FDE-65F3-4617-B265-B295EF87A811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C4E8E670-310A-4883-A08D-C57F09692DD9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1AD1045E-9826-487D-B97E-6BB3C3BC1D96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5F4D0F88-2A9D-4062-9FCF-B1059EE06CC4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3C4EBF69-3194-467A-8B22-C3EF4D5A41C9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F1193E09-28D8-4D6A-BD76-F3CA7F0134F6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6CC2F7C8-1982-4839-8C00-E5514E9BF99B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434BA720-8196-48DE-AB11-B56B364A4253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130E8096-76D2-4C45-BDEB-3964A928D76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44768D98-4CFA-4540-8FFA-55AD0F6EC349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8028285F-223B-4462-961F-17D5F56DE50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B49877C-5F8F-4FF1-B847-10EE2546809D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6E3BBD8F-E760-453C-A60D-5832560CC995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7D7CB359-8F7B-4D8A-808E-1C6B29A64ED6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98C0E270-87E4-43E3-8D34-04F0389AF887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A1A77D42-A455-4F36-BE60-E9E58D8FB4EB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AB337BE8-00F7-4B0F-B905-1A9D3E2A5CAA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1E43066F-C20C-42D3-9D19-BCCA163CFA2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4D0CAB79-442B-4136-BFF7-11F487FFC954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FD6E7C00-D136-4B8B-8909-A2A6AA16A5F0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93EE3847-2AD7-4ABF-AA58-DB788136E3A6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BEA4C740-500C-473C-84AE-9914EC45375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E58F094-4D13-4C7F-AC95-E4774882F6E2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7E8214B-9642-4B7F-B8A1-69AF52E0EC73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5B4675A-891A-41D3-B615-4C0A3B6FE237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9C6FA1D2-C374-4522-949C-CB79DC1B6C0F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46ABD5BB-C1B1-4B95-927F-15297439C6D9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EE5EDE00-5B1D-43A1-A5DE-61B281616AB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2DB21D7C-4207-4012-A9EA-6CF43F5EF64A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1FECC985-29FB-43DA-8F46-771F58E9CE4E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90CE9C9D-8DB7-48F0-BCBB-6895A86D1B6E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4C0E085-53D9-4FA3-9E05-25EFE4510856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F03E3108-0274-46F0-A1C0-EB8184D845B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28DC586-5E5E-464B-BB1E-AC418E1FD3E7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261BC37-AD9C-44AC-AE47-F4EA88D314F4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DE38474E-7657-45B3-8C12-FF4BE72F7644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C46D6DB0-BD14-4E36-83E8-B87EA7325055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50902E09-1F2B-4097-BE0D-DD739CB1B93B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0BA67EA7-5520-4D30-BB0B-47241199849C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F5E2CAE1-F743-4C61-8359-501A81595D72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3C242382-9AC4-4AEB-B949-670914262250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3B2E1EA6-B883-4120-810C-0921A817389E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D855EEFD-D0A0-4134-BA7E-B428DAF1D882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EBB7DB1B-BFAB-40C7-B630-B4452A8C52E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BED5AAF-A887-4928-BFF1-AA6F41EAC01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E59E523-6149-4B4C-8D3D-D590787E9EF9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AFFF776A-4029-44D1-83E1-5515E63704D2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4DD7ADBF-133C-4C9C-ABB6-91BAA3CEDB3F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2B822A8-8520-475B-8F88-25DE66849AC4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1AF1DFFB-E4F2-4753-A9C6-4E6F5AC2776D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1AA1CC44-DF68-44CD-A528-E419F7CFA1D9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FCD20718-6243-45F8-B095-A94AC9CD7386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71418831-A085-4A3D-B0F7-B1C887CCD235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833B0739-FDE4-4578-A0FF-31A41E5AD8F8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8827CB6C-59FB-4C61-94F7-54021ADB5D49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51F5CEBE-8E4C-40B0-BD94-3E5AA287386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9902FB6-2525-4994-B39F-C5A28D8845BE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EAC8720-B5FD-41E2-B292-E4AE3E3A185C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82AFF14B-F4C2-44B1-835A-C47AAE3A70C5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3370620-25EC-4E86-8ED2-145A2087FF74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E9035295-5B6B-47BF-AE22-2522836D08B3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0CEB70F9-7616-444A-9041-F0769F94E65B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501F2F6C-1959-44B5-BCAB-13CAE1B18F29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CE88EA75-FE31-4E0B-AFE9-539D8D23ED5C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5213D86F-08AB-452B-B191-2721B7F0E045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B6D3FCD1-1D67-4BCA-8C64-D3FAB60D9726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47125646-9999-4CAA-8BA7-7D0ED395053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4AA20BC-C1E0-4A28-A552-DAE95B2A729F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2C8812A9-F3D3-4E9A-9C65-76AEB9E66C69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ECD73F77-92DD-4C21-92E5-429F75002F17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DE7377EB-F4B3-4FB2-A21D-92C15BA0BBCA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D86B5293-36F2-4267-88AA-880C3C19D330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0EF57F5A-7D5A-46A5-97E0-65DED3C6EEB4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3E505697-36DF-42EA-A231-715D3D62CBA7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91FD8E06-A53A-4A7E-9389-654381A061C2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EB537FFA-BDFE-4B5C-A7BF-B70BEBF50B70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6D917542-4CB5-4F33-83FB-7158BE7AA367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15E1649C-4A9A-4C84-BBCC-447E0F0EDF8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D101EB6-7CE5-42E6-BE1E-9979CE0922A3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F12DA8FD-D2F5-492E-B748-40E52BC550EE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26FD11A2-7F2A-449D-8024-55BC19474CD6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066B72A9-6778-44B8-9F8D-925F93B5D2D7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A1F430A3-9FDC-4244-A91B-3AE192778157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75B0A8FD-F19A-441F-AA81-ADC0316BC061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DE2E0D9F-6AD0-4440-86F5-0309F36C017F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B874286D-D5EA-4E36-B3E5-693F0550D3FE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FA981B17-380D-4E17-815C-AE2579D7C8E8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17D6C472-E3CA-4007-A815-AC1405409FED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59739644-9AF0-44D2-A3A6-49BAA8535FE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5D4FF30-49DC-4C12-8AF5-98A7BF7C6CBE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E1F468C8-FCB4-4480-BE4A-5F74500E39DA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0BF0DCCE-4795-4C92-AEFA-7B103386F70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644BA83B-4844-4E69-994C-7123CEA79C65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0CE5FB27-99D9-4698-BB9C-AA44C9CF86B9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470ED125-D185-413B-B1FE-B389C71AFE69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B030A9ED-16AC-4E28-A579-D3012C321937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DC354CCD-34CB-4038-9E97-5D641FC3188E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23413A62-1B4A-4B8F-86ED-7EEC2D87B0EB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15CD8729-ED76-4707-B572-258E2D87293B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17887D8F-4CC8-4617-868E-91CB574B7BF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B15BF3D-1B01-479E-AF48-B58E1E45D1EE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3C22756C-8F96-4DC1-8D72-1F7628918961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642813E5-E116-48A9-A3BF-5899002C474F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ED0FD216-8BFB-4EEA-8FE0-7EB3F472BBC4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E1B41B76-6F78-44DC-99A8-DFD2C2A83E34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CE5F796C-1B15-4955-82E0-926F6326F48E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61A4FFB8-8D16-40C7-B4D8-66678F0EE78F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B94A9610-C958-437F-8EC7-35FBF0F3CCCD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1D1A0EE7-7A9A-4FC7-8FBC-1B213AAD760E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A15A6815-3B1C-4DB1-BE3C-0D86E85E7063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ED0886A5-8AB8-4600-B937-953A0329650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65B9525-13FB-4226-9DC6-AE1013B795B6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45DE4CDC-96B7-4C68-A493-CAE457F14EF5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68E077D4-FD6F-4DCF-904A-E838558D808A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FCE35663-FABF-48C1-B7B2-8817DB49382E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E9774E3F-A468-4659-9189-23AA0DBB666F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DCA7DBC9-E7E7-45F7-96F6-0FE75525CEC3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8D9C7D10-83AA-47CC-A250-0EB42588627D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098CDDBC-4BC1-4E85-8987-54398B0B0640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14DDC017-448A-4C23-B3FA-E327AFAE2071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1818A2AD-207C-4744-AB21-74C33FA90B2F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5F9505C0-9A98-47C5-AD72-C2FA91CAF44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049B8D1-CF5C-4EC0-8712-C765282930AA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A6236CC9-8D9F-48EE-8773-F3C213A25443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5CDB6436-8379-4759-B3D5-EBFC26E85597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1415803B-CDC2-40B4-99DE-89317648F223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DA0CA342-55B6-429D-A99F-9C90F6C33FB0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E552A66B-BDDA-4E68-856B-2AAA514060F9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FDA43239-082D-45F0-804C-62920802AAF4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AD8963F0-DA1D-484A-9246-5571CD7F436B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832B116A-63C5-420F-9558-05BBB3EA9C8F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87FB099B-3A5F-41E5-BC8E-F3D2EF159FCA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B3D6057E-7DD8-4F98-8613-3CCC9CF41AB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005ED4B-F70F-4BB8-A61C-541175EDA8AF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C5F581A0-869E-4054-BFF3-38EE47F45860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F63C66B9-7A52-4991-B896-A74113346AA6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1572FC1B-ECED-45E5-A387-4981CB104905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3CDCAABA-374E-4125-AD4C-DF5FFCA4DB51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7CCED4B5-CA43-4FDF-A37E-C8F26592AC83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CD019329-FB11-468E-B690-7D79975FF71F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03DE30DB-C81D-4EA5-9D90-1AB75F58EF78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74FA862F-2270-42C7-94BA-05FAE460400B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8F2C18BB-0ED4-477F-B96F-E9B044F0585D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12BCA9D7-FB22-49A2-B380-4A97426AFB5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AD01D5A-4938-4924-9926-EE9D0D10E255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8E4C5CA4-8224-4461-98FA-3BE495EC5A90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CE97FEA0-A225-442C-95FC-0706307DAE1A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A170C247-155B-400E-8354-79BD3EEA3804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B3AA8D1C-879E-4A00-B1D1-53E2D9907A36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A67ED780-B6EC-4349-AD25-3C63E87E44ED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6ED5C25D-E4FB-497F-A571-D33B7D1E81C6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1619248D-8D8A-4472-B217-1A1561E2C3AD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BA5FB4B6-8544-454E-A35E-3AE2A3F62CDE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8CC62DE4-6328-4A9E-8EB4-293AA2C91094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3C6D5E52-070E-4FFA-879D-9D63CC9E00F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AEA7C78-125E-4E36-915C-41873AF8961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86D0E37-CEC8-4F83-8A11-BD7DB49A76B6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0ECA24E0-E199-4F3E-B649-D315A016E4DD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12A633D2-1CE0-4BA4-B5B0-1DEAD4C1FB98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77E63A0A-289B-404A-BD3A-45E0E4115268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84FFCE73-70D1-4077-9A77-CE81EF53BD10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F48049DE-0C8A-4DFC-8EBA-2E7F504403B6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9D9F5F41-9FF9-4AB8-B67D-27FB12F9A8AC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5CE13662-368B-47FE-B6D8-A66F04EC9597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E48A27CB-87F9-44FC-9190-BF063B879F83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C16A9BE3-E16F-43F8-8763-1382FBCC0DD6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9A65CE49-75F6-4016-9521-EE6709CEC51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B277A57-295A-40D1-8CFD-8403CE1157C3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9C902DF6-8472-4E6C-A6E3-BD677EC877F1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33F9240B-A1F1-4890-B5C1-DCFF5A6318AE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AEB56736-EEB4-4FF1-B322-50F2510C62F5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816F2218-F63F-4C37-AE92-032C4865FC73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77169A25-DA3B-462F-9DD8-A5CC6F34D4EA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FDEC8252-3618-411D-A7CA-63D5E745D5E2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0B8D69A5-D875-4974-BBDA-BFEE65527D82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30D05972-EFB0-4D08-9ACD-A3D1720AE6AD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9AA73E50-8764-456A-8225-73E5D8754DD4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8331254D-8C88-491D-9FB4-9D580825772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64738E3-6587-4CA4-848D-91D0AFDA1A6D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CA0BFCDC-CA14-4412-ACD5-B19572428A30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76F1EE43-31A0-4919-A618-DFAA86460D6E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09CB14BF-A322-441E-8AC1-20DD253A23D8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44A14411-7437-4CE8-B597-52246E0174D2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6D26B879-6140-4D92-80B5-77809BA4BC79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F009E200-918D-4022-9217-0248A66437FD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1FD687DB-AE9D-414B-8485-865CAAED92E8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17403457-597D-4812-952C-EC59A8705C40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34CEF8D0-3E10-4D95-A1C7-B8F32883646A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CCBA0FAD-D47F-4053-BB7A-FCDAF4A8348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58AE7FA-6314-44FA-938C-2B7261E33AE4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B343F3B1-0A38-470E-A3EE-5CD6A89F16C3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BA1D1506-1E64-4120-88FA-59E429E224FA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2153B2C1-5279-44CC-8EFA-327976289409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62E32622-5DE2-4EB4-B0E6-1706607D1580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18F6DA08-4477-4FB4-BEB7-24AB2045D52A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CD3A37F9-C324-4BF2-927A-10179C51F63F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8282F334-95CD-4227-911D-C82233709D73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4A64E2AC-D62A-494C-B40F-614637EDA4BC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106C5663-1B53-4AB2-B7DB-C6CC177ACCC7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93175B6F-3414-4003-95D2-C1BB92255DF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F3B845B-D24B-46AF-B38B-A8776D388C92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3135A0A2-D6DD-49D3-BD86-7346C92BE9BA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62553847-FC33-4D8D-A96E-E2E12D0B65DD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C79DD15D-72AF-4765-AE9D-26CF4B1C6424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3F8559A1-60C1-4111-9E9D-5609F34811BB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EFCC6F87-A12C-434F-946A-52A4BF1DBAEF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8B24750E-530B-4D31-B563-03803D298DEA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E8485F6F-A40D-49FD-8219-4826DD66D4CE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BF9852B2-81B4-41FD-99D2-A8C5ADF8A1B6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77CD83E7-20C8-43EF-A071-37F581E25FEA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FEC63406-89D7-4BDC-AE3E-004C512879C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808EC5B-F1F1-4BBE-9DBB-6C2ADA4F13A8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B09BF029-FCEA-42A8-85F0-D52C9352B7F1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3550AD04-E56A-42DC-B957-E3CFD64BAEFC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69B6F2B9-DC41-419F-BF45-B4C3B79D72C8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5B7E3245-610A-48A9-8918-D94E7A5FAE70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C88BAED0-EFF4-4013-BA7C-6AA8222DBFDF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1FDBD7DC-BE92-4634-A7FE-B6AA0A75A30B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021465EB-DD3D-4A25-A8E2-0E3D2BEABA63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58D78B2A-360C-433C-ADC0-56032E0F4BE4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A6CA4C5E-FEBF-43B4-A673-578F67895C84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91B447C8-E717-4865-8B2E-225CF8DAAFA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1801ED8-E74E-4FEF-ADFF-DFB110175D96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E74668FA-11A6-40C6-8E07-24B63FB80BD8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87F2DC66-82C1-448F-BEF5-DD6D46ACC70B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1E2C49F6-859D-44BF-8757-92E6C1E119E7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4FE2D3E5-0276-421E-A6FD-DE6B3CD41EFC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AC7E8E47-4506-48E6-84FA-8DCC66455241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1ECB1B7D-474D-47C6-9729-B0DAB06E8BB8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BA7FA624-CB09-44D6-8994-2F6E015D448E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DB5F0600-B634-4208-AB33-C24E2F432039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72125C78-B71F-4BEF-B60C-43B12F0B7DF7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7E1CDCAA-D2B2-41E8-AEA6-28B98ACFA68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0A5CB45-AE60-42E1-9CD8-EC72DB7F8C63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E46B79F9-A943-40ED-9938-98ECBA592689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0986072F-F1A1-424C-9411-CCDF3E203BF5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5020307A-5309-4C3F-BD95-CCA370435F5F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43B0AC45-17D4-494F-9E87-9F2C8CC5A9CD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18F99909-8F58-4F60-ACCE-ADA523E6A8B7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35292262-2CE6-4A96-923C-006AFC9990EB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A448E76E-0EE1-466D-B03C-6E4D24BBFD51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669F6AC8-EEC6-49AD-BBC3-6FA6474A29BD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4312A4DA-1E51-4130-BD67-02FE88853759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29CB6527-61DD-4645-9352-1AF15C24D67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1AAA86C-CC6D-4B93-8A3B-9E3D7E193341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50309E78-A2A2-48A8-BA5A-1F68C6C845E1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9EDADABC-AC16-45F4-A687-43DDB3442AE6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0B1943D4-68AC-4BB6-88AE-88B9DCE873EE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DF0407E5-55F2-493F-804D-332E5CCD8802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3540DD10-40E3-4351-AD21-B9A8585E6211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C1F7BCFE-C29A-426C-AB1C-D1B344B5F813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B684CCBC-0FC3-47AD-B46A-1C3DB2756C28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C7EEB86E-B8CA-495F-AC06-AA7EE95497B4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2C0761D8-5FCB-4134-8B9E-19569EB02B32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ADFC0E54-32DF-4EF6-AA10-65C2084BA5C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FC1C054-D36E-43F8-A023-9EF1F9483D3A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DD48F4AE-F35B-436F-B786-9476B42B41CC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DCBF3B82-B87A-477C-A0E2-FAE47BAE2AFE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9C6A7914-511A-42E6-908E-AEFBA51CB63F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4384AEFF-5113-44F4-9633-7EA7AF356D62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2625AFC6-6F94-4F9E-87C8-038C6940EEFD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DC0C1F5E-1EFE-4B44-9325-BB2FA61247DE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DDE0DE21-3876-440A-AA1B-EC2D045EEE4C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624EE985-E414-4D82-92E5-DAF41E5D3A29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E838889A-C741-48DA-8FAC-50ADAD37F748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EC240BA7-99B9-4EAC-BCCD-508545AA2DA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8FA3861-C144-4F1F-ABE0-B72FF8BC089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37DD6D8-92A8-4B63-AD7F-5E04E1EE3DB6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C0D9320B-3665-4343-BE2E-9AF1269EA0B3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30D2BEC7-FA75-4619-B718-EC62478ACAA2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B1290ED4-CCBD-4DDC-8FE0-55F4D8AE51AC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501253E0-06C6-4CEC-8FFC-EEC832BFF7AD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2518A20E-034B-4E42-B0C9-3D8089CEF578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19CC15DA-99CB-49BD-B0AD-B996B9672B60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5DABBEE4-57BD-45BC-A909-91BEE00F4D9D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1ECA7F97-4818-4DCF-A817-6D313289BF3E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3F44A3A9-A19E-463C-AE49-99456D67E17C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D5ED100C-35CC-487B-B508-85A9CF7A291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B6BD98F-82DF-4805-86B8-3121913B1B4B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E8455147-E3D3-45B8-9358-424A7624F661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48CEF4DB-E83F-4BF7-A341-9426FF908124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DF5E733C-DAE7-40C5-97D3-CF257745D9D0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6463F541-3232-4936-85BC-40D7C3AEA3B1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5A22BF7F-4CB6-4E83-8CEA-EED580AAE317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4BA890B6-3F83-4654-BD8C-4AA7679C36FA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6DF9978C-7422-49A5-B15A-BBB6C6B3012B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3715F1EB-E94C-4C22-B252-2BCD7DEEC7EF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91F3DE47-FB62-4785-80EE-9961C9AA9C22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A13E1685-1A46-447C-BD01-7C284D84911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69B43D1-8648-43E5-AA4D-F7313187A538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0C7D1281-B81F-4582-9FDE-8A2A1E825935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66B1ABCB-46FF-4F3C-90CC-8EEE3DE58443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2CB40842-F92D-4485-836E-DDCD0EA70BA1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A374CE77-65B9-4DCB-98FC-E9B5A2C616D3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EE9C9596-A53A-4B91-A279-1E12906E73B9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32C61691-CB5A-42C5-82F7-6A06AAA7545D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3BBB5583-98BA-49FA-9B9F-525C3940F166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23563CF3-03D2-4A92-9D0E-82120C683F5B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94225D3F-164D-446C-A2B6-C93743CC46DE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7FC1ACFC-5903-4315-BB83-531181E2021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DA6DE73-A91D-4E02-94C3-C6DB0DC6D010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CEB28D07-A2C6-49B0-8F97-CA7C28B8E1E6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10D74A60-7E21-410C-B9E8-FDD65832BA1A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AB929289-D584-43E8-B9E4-49BDB05B1D4C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04AD1140-97F5-4982-B9A4-426C9383A174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5D3036B0-2855-4C47-89DC-198F6A59D683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1FC499BC-B9AC-4176-8DBF-CE3270ED72C9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C4E818A4-7FE2-4B84-AEA0-A9F6FB50C5C3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FC0C2030-4519-4F8F-85CB-BBAF7BD87C32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6BB74FAF-5743-4B1E-B4CE-5A8599F74825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2ABE47BF-D814-44BB-95F6-45A9592863B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E0B2D57-9F56-44C9-8104-909C88962048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C93C1E04-30E4-4E65-A866-18FD43F6426E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CF541371-14D2-47F0-BDF6-3B653D4D60E2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1F1E0C62-4184-4778-B770-E25EF6EEDE9C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0F6BA6D7-5321-44A9-BE17-2AE032E231D2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A4E7CE6D-334C-49CA-A0EC-AAAA74F90739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E874EB01-4385-4D74-8ABC-1CBCF72E342E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BE71898B-B998-4D3C-82A2-3C6D359FA5D1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55E1E0E4-2ABB-4C7E-BE0C-37604D59F24C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06B374BC-4D68-42DD-89B4-0C7DC6F2E702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AD83DFF5-57DB-43D9-8557-02521D85CE7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C8719E5-CE6C-4A8A-A407-6633516C3F19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ADDAACEB-A6F8-44AA-BFA4-DA3655C11BC9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44295CB8-2F0B-495B-AF38-936C5D66F251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43AD5FC0-453F-45CA-BD4C-F6887BBC8BD6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5C953C58-50D5-4F33-ABD1-EF84043D20A0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745EAD36-29AF-42C4-B936-DA46D04C66AE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7EC018A4-CEEB-4AC3-8AD2-1AB80AA9FAC7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A4268BD8-7853-4881-9E53-4FE1E08A411E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94965AA0-CDD5-4BC3-B27C-6511C35492CC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A562CCA7-E3CA-4B91-B7D6-566FF68BCFD0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7C1EB23C-19B9-423D-AE88-C2C86FB6B61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6C443F0-80A1-49EA-8A5C-61D529987C65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A2E8FFD5-09EB-4456-8898-D912DBBB51C9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A204AF65-F5C1-4CEE-9A04-FFD5B083AB95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5B4794DC-66F7-4498-B3C3-DCD5F74D5FD8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B3632019-FD82-42A7-8775-A8494F7EAD3E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C0E1B5B0-3CFE-4ACD-85BC-EEFBE237001A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2610CFC5-240F-478A-BEFC-DC5926C502D2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FDDEE70B-5083-48DD-8975-80F41AFD24F2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8EE6A1B2-A33A-46FE-AA8C-18A63573025F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0BF22E84-4053-4789-858C-345D2D46B18A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BBE6EB97-3852-4DC5-AA49-29B7B4BD536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E2C5E96-ABF9-415E-B51D-6AE12A33E9ED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0A2617FA-7293-43DB-ABE5-58E03F347574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24137B01-928B-4E4D-BA20-0F4621F80301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A649D7B9-F715-40AB-A71C-B9B3842724BC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5FB85008-8842-4E48-8CCA-A2A1855C73D0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3B0FB85D-EDE6-480E-ABDB-CD467CBF4C7F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F8B5CB73-737B-4441-B722-91A0ED8A0DE7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D25811B3-5FD8-4B45-ABE2-203886166D7B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D6D56D20-0B79-4A46-9279-7F8CD1CD953E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0F4C0CCC-C2F9-430E-B512-47FA7CCDEAE1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26FA24FC-B36F-42DB-AF39-459EDC34C98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E5FD54B-A594-46E4-A33D-5A0075DC1BFD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3C705390-41B2-4E4B-9A77-9CFC82A2CBE4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C4ADC590-E201-4DA7-AE97-0BBF793E9562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5D9A3290-E28F-4844-90D9-02B9994A10FA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ED9D8C54-087C-4185-ABEA-598B02E8E308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66E7E0DC-D825-42F6-AA8F-E7A15DC69D03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B9E90A62-9070-4DDB-8D21-755F0FDFAEC8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ABA91EE7-732A-4D19-8DC8-282FF897CA94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79342CAB-26BD-42C7-97B2-7342A28343AE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0541BCA3-FD40-493D-B155-3EFA6ABA3812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4C05EC8C-ACA8-4019-9C83-70D84CC6A97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68D0B06-64A3-4111-8EE0-11A30E3C0D98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6E30606E-96E6-4523-AF5B-017F0DB59383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885EF08C-EC29-428C-87A7-CE13414870B4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8304B142-6CD3-4633-994D-B549AE01ECB3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ACBF8512-6707-4BD3-A98D-1D724632681A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72BCF8D5-9CEC-40C5-8D88-80AB6FC9E9F8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ACCDB53C-E949-4571-A859-91EB676867F8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D2C7041B-943C-4A52-8D72-6EE99653D86E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EF36DF1C-41B7-4B0F-AEF3-BA1056A92AA1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C79045B8-0ADE-4C2E-A3D3-232CD1E95249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D39ECE88-0D29-44C9-AA9B-DDD532B806F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B3552CF-E8B3-41A2-9CB1-E26F403F74B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5DF6596-FBA8-47CE-BE30-6A2EE98CBC81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D039E4E3-AEBF-4EDA-AD13-36DB27454019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244B27CC-8876-427A-96E9-B4E9A5ED2C8E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5DDA78F5-F206-4136-8037-C12AEF5324EC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80EDD96C-F5C6-4F71-8422-8D5872499314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AAAD0EC6-A22B-48B1-82D8-79572FE29363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1DD2346F-B9C4-4399-ABD4-BA9740D9BD88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819A4B3F-69D9-40B2-8158-28B72DAC38BA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37881FD8-EEE2-4DAA-984E-06B7AE9F3CE5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EFB8BB43-1B69-4741-83A2-CF7361E4922C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0F39A774-449E-4E40-AB82-A08C4A69B5A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C4B4B4F-1509-42FA-AE27-C739D116539C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D81E39A4-50E5-4B76-8815-86536A57E36C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0EB3AA2A-D021-4536-80B1-7FBF195B7F74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A1C9446F-E344-415A-BDF0-A7CD8EE55308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0BBDA3E1-F4D9-4EE8-84DE-EF49C01942F5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4BA5E57B-42A0-48EE-AC6F-129CD9C6AA4A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37981492-A59D-4697-B068-265822524C5F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79EDA3D8-F106-43AA-999B-BC5C8EEC6105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8504F278-2E1E-4354-BC6E-1709404F50DA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8E5D235D-EA20-4D34-BBA5-B2734AABEBDF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21FCCD3A-8FC4-4442-BB0E-782D352A5D3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AD17E85-16FD-4D31-A1A6-879FF083DC4B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5844FF3D-2212-467C-B6BF-DB66BA168DE5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16E1BB67-57F9-4D0F-BCB9-DD5C8D75B202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0905ED13-0D55-4F60-B11C-9C13658729EF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C0BBAE25-59AC-428F-A2A9-6FD68BB345CA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06BE8713-B667-4B18-8DD4-29F654E25A4C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1166E0F5-97A0-4396-9376-2D71180F7C65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72A1E34D-930A-4E71-8986-80A82CDD664C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BC5E82B0-63F6-4060-953B-0BA6337A29F5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7D0576C9-4821-478F-AC7E-3518B3F3120C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DA345B5A-9048-4A3B-9CCC-61A4096E4A8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E3969B7-14B3-4212-A363-FA7543D7A9EF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112ADF09-D289-430F-B3AD-F90AE233CAE3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12979F64-C782-4611-B87C-2D9BCDA7DCA5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740D8053-8755-4DE5-957B-C427B0DC0772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C3CD111F-B841-4B73-880F-BA0138876569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A1782F72-A756-490A-BC81-60BBC844E008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328B6E1D-0753-426C-BAEA-4AAB939DA580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85589F85-AA4A-4BD6-B33C-660A31D18331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01F065D2-1C84-4409-B900-6F3E29BBC35D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863CA9FA-7D49-4A7C-A666-FCCD9A070894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85C61CF3-F096-4350-BE62-32EAFA37337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35B10EA-D122-4405-A299-D71D16531F69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CCFB5BDE-8DB8-4F90-B53B-164781BA4E10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0CF1BCD8-B989-4FE0-9FD7-9C39886AD83D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C9F16B6A-A45C-4E63-A903-E3463B352802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1F3D3205-CFCC-4E22-B057-6A0A0B9A38E2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799FA4CC-CE93-4490-8DF6-60DF32EE2251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1A32EBDF-BCD3-4739-896A-FEA1F5B08CFF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91FF17F5-69C9-4FE7-99BC-17411EAAF2D9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60B51C40-4F54-4EEA-A199-B94181AC676C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867DA837-BE61-4237-9A0B-1C6272432994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32BBA69B-3AD3-4188-8447-1D589ECD057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35B0206-E788-422F-827C-658A48A7C063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85E3A8D9-D7EE-42F7-BAE9-D4C06D295C78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1114D10E-7FDD-41E4-A46D-D67B387A886F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0C98F180-D12D-4843-BDFC-6173E7B75903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FACAAC21-E798-4AD0-A6A3-34E67B913D85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BBDFD31E-3B31-44E6-B0EB-E758BFD6287B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0DAC1A6D-8058-4093-80D3-113427A8ABB0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89CC15F6-CE86-4233-BDDB-35FCD8DE2343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FCBB6E81-94B3-4AC3-B98E-57E1A0E35119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2F601A96-BEC4-4474-A5DA-844D7F91EE6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28758C4-4F74-46D2-BFB0-8C819686AAE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D3902D5-2312-4F6F-9CDD-F1EC52D62AD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193C1FE-6C52-4BA5-A9DB-2ABA89CE736C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BAE3D68-40C7-42D9-A9BB-15FF18EA15A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81C7DE6-5844-4025-8BA4-BE4D62ED991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D959EE0-6D43-4345-9F18-6AABC3A653D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E141621-2B41-41E6-BC58-F74D08AFC29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9BFF073-C4AE-48BB-B931-137F09A448C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C6DD336-0094-413F-9004-6E0C655DD17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296E8147-24DF-4EA8-88FC-63D6F0BEE3F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35AA4FF-6E16-4592-B90B-0D3E80543A5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9148E7D-B117-4B1C-BBA3-5240708DFEE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7647DA0-E684-4907-8046-3DFC43ED904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6725AB8-8683-4A00-ABD5-0CB729AB955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E8A5437-1EE1-4EA2-A0E1-A34CD7FC0E6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1158BB3-FB09-4554-8736-BF70E224E04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7DFD369-E001-40FC-BD1E-094ED3ACC66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0B2A56A-1896-4FCF-9B16-698D963FB25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CF09C28-3B24-44E3-BF7A-CA6BC9D292C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B5097B66-9493-4961-9240-EE55C193BEC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AA33513-C0D3-4364-B9C3-9E805E6AFB7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8F37163-25F8-4E84-8279-D4574B49C22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6A1E151-9A48-4C88-8DB3-775C08CE57A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96ECFCC-CD3E-41E2-A3B7-D667342BE6E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E829DE3-84CD-40CB-8A99-206EC5F319F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CB801BC-1B14-4E90-A416-440DB141C92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A9C5B63-7956-4752-9EAA-08109D27971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BFF373F-59E1-49B5-8861-59534546C4C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53B3689-09CB-4062-83D0-D8ECB9094F0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D7EE60A-CAF7-43B9-9165-F413CE0AEA8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F61746B-DD95-4609-97BE-B2183A1A5ED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B7638B3-6F04-4CD5-8CFB-B5596997443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94D5538-C460-4DB8-986E-036D680C0DF1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C37EBBDF-73D4-424F-9A85-D8B640353D32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DCF4999-C306-4573-BEDA-4362B6E3D41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E78F92D-EB1A-41EA-A5A7-1FE128E56CE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A546EBE-1439-4244-8128-454A3CB24D0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3607182-44E8-499F-92D7-6C262A790A5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F13B1CD-3D80-4353-A955-9FAE5724071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0143D8F-FF35-4A0A-B8B2-BA56695EC2F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F98C33E-5BD4-4E73-941D-3D91536343D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75F3EC4-E20C-4074-B447-AA3F8C91523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1628611-1778-4055-A6B0-346489AE13B6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1ACB713-CD12-472D-9AC5-BEBD9BEDA96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F1834382-6F09-4466-8EA2-5974F1B0C36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817E488-DAFB-4F21-B97E-86AD124C23C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47733C0A-78F2-4B65-94FF-4E0F2A3C162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873</Words>
  <Application>Microsoft Office PowerPoint</Application>
  <PresentationFormat>Widescreen</PresentationFormat>
  <Paragraphs>380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Semibold</vt:lpstr>
      <vt:lpstr>Segoe UI Semilight</vt:lpstr>
      <vt:lpstr>Tema do Office</vt:lpstr>
      <vt:lpstr>Layouts de storyboard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Silva</dc:creator>
  <cp:lastModifiedBy>Eric Silva</cp:lastModifiedBy>
  <cp:revision>554</cp:revision>
  <dcterms:created xsi:type="dcterms:W3CDTF">2018-09-23T18:15:13Z</dcterms:created>
  <dcterms:modified xsi:type="dcterms:W3CDTF">2019-02-03T15:01:54Z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\\vboxsrv\tudao\workspace\git repositories\axial\biograma.git\prototipo\PedidoDeCompra.pptx</vt:lpwstr>
  </property>
</Properties>
</file>