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0"/>
    <p:sldMasterId id="2147483660" r:id="rId141"/>
  </p:sldMasterIdLst>
  <p:sldIdLst>
    <p:sldId id="258" r:id="rId142"/>
    <p:sldId id="256" r:id="rId143"/>
    <p:sldId id="257" r:id="rId1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Silva" initials="ES" lastIdx="22" clrIdx="0">
    <p:extLst>
      <p:ext uri="{19B8F6BF-5375-455C-9EA6-DF929625EA0E}">
        <p15:presenceInfo xmlns:p15="http://schemas.microsoft.com/office/powerpoint/2012/main" userId="ceafcd6f3c1941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050"/>
    <a:srgbClr val="0D4A87"/>
    <a:srgbClr val="BFBFBF"/>
    <a:srgbClr val="D4D4D4"/>
    <a:srgbClr val="003F7F"/>
    <a:srgbClr val="757575"/>
    <a:srgbClr val="D0CECE"/>
    <a:srgbClr val="ABABAB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slide" Target="slides/slide3.xml"/><Relationship Id="rId149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customXml" Target="../customXml/item13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slideMaster" Target="slideMasters/slideMaster1.xml"/><Relationship Id="rId14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slide" Target="slides/slide2.xml"/><Relationship Id="rId148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Master" Target="slideMasters/slideMaster2.xml"/><Relationship Id="rId146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07:31:30.507" idx="12">
    <p:pos x="1586" y="346"/>
    <p:text>Eric Silva	30/09/2018
No breadCrumb, é posssível voltar para a tela de listar pedidos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7:31:49.772" idx="13">
    <p:pos x="3186" y="338"/>
    <p:text>Para definir o número de um pedido de compra, considerando a data exata do dia de criação, utilizar o seguinte padrão:
&lt;4 dígitos - ano&gt;&lt;2 dígitos - mês&gt;&lt;2 dígitos - dia&gt;&lt;mínimo 3 dígitos - incremento sequencial de pedidos criados no dia&gt;</p:text>
    <p:extLst>
      <p:ext uri="{C676402C-5697-4E1C-873F-D02D1690AC5C}">
        <p15:threadingInfo xmlns:p15="http://schemas.microsoft.com/office/powerpoint/2012/main" timeZoneBias="180"/>
      </p:ext>
    </p:extLst>
  </p:cm>
  <p:cm authorId="1" dt="2018-10-04T07:42:59.498" idx="14">
    <p:pos x="5925" y="1265"/>
    <p:text>O valor inicial do campo é &lt;0,00&gt;;
Este campo é read-only;
O seu valor é igual a soma do valor nos itens do pedido.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7:45:45.637" idx="15">
    <p:pos x="2288" y="1403"/>
    <p:text>Eric Silva	30/09/2018
O campo fornecedor tem autocomplete no preenchimento e poderá ter seu valor modificado até o envio do pedido ao fornecedor</p:text>
    <p:extLst>
      <p:ext uri="{C676402C-5697-4E1C-873F-D02D1690AC5C}">
        <p15:threadingInfo xmlns:p15="http://schemas.microsoft.com/office/powerpoint/2012/main" timeZoneBias="180"/>
      </p:ext>
    </p:extLst>
  </p:cm>
  <p:cm authorId="1" dt="2018-10-04T07:46:18.122" idx="16">
    <p:pos x="3535" y="1316"/>
    <p:text>Eric Silva	30/09/2018
Data do pedido de compra junto ao fornecedor, este campo abrirá para seleção no datePicker, e não permitira exibir apenas datas anteriores a data de criação do pedido.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7:52:26.451" idx="17">
    <p:pos x="7309" y="1214"/>
    <p:text>O campo de situação tem como valor inicial &lt;Novo&gt;;
Este campo é read-only.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9:09:44.936" idx="19">
    <p:pos x="5959" y="2022"/>
    <p:text>O valor de ajuste é aplicado a unidade do item na lista;
Pode ser positovo ou negativo;
Seu valor máximo (seja negativo ou positivo) deve ser igual ao custo unitário.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9:11:39.026" idx="20">
    <p:pos x="6740" y="2158"/>
    <p:text>O valor total é &lt;Custo unitário + Valor Ajuste * Equivalência&gt;.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9:12:54.867" idx="21">
    <p:pos x="3946" y="2399"/>
    <p:text>Equivalência é cadastrada junto a unudade de medida, sendo por exemplo: &lt;descrição: dúzia, equivalência: 12&gt;.</p:text>
    <p:extLst>
      <p:ext uri="{C676402C-5697-4E1C-873F-D02D1690AC5C}">
        <p15:threadingInfo xmlns:p15="http://schemas.microsoft.com/office/powerpoint/2012/main" timeZoneBias="180"/>
      </p:ext>
    </p:extLst>
  </p:cm>
  <p:cm authorId="1" dt="2018-10-04T09:14:03.552" idx="22">
    <p:pos x="1014" y="2390"/>
    <p:text>As informações herdadas do cadastro do produto são:
- medida;
- equivalência;
- Custo unitário.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6:49:16.875" idx="1">
    <p:pos x="2964" y="2407"/>
    <p:text>A caixa da linha inteira é clicável, e quando acionada leva para a tela de detalhes do pedido de compra.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6:59:34.852" idx="3">
    <p:pos x="4349" y="809"/>
    <p:text>Os botões de limpar e pesquisar, tem efeito sob todos os filtros da tela, inclusive os recolhidos. (collapse)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1:55.804" idx="4">
    <p:pos x="7303" y="2165"/>
    <p:text>O cabeçalho inteiro tem função order by, por padrão a tela deverá ser montada com order by ASC.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4:30.068" idx="5">
    <p:pos x="1051" y="3206"/>
    <p:text>O contador deve ser atualizado de acordo com os filtros aplicados na tela, por padrão será exibido no formato "Exibindo &lt;total da página&gt; de &lt;total de registros&gt;"
Exibir máximo  de 5 registros por página, quando existirem mais registros, paginar.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8-09-30T17:07:23.441" idx="6">
    <p:pos x="3475" y="1589"/>
    <p:text>Os filtros são aplicáveis a todas os registros, inclusve os paginados.</p:text>
    <p:extLst>
      <p:ext uri="{C676402C-5697-4E1C-873F-D02D1690AC5C}">
        <p15:threadingInfo xmlns:p15="http://schemas.microsoft.com/office/powerpoint/2012/main" timeZoneBias="180"/>
      </p:ext>
    </p:extLst>
  </p:cm>
  <p:cm authorId="1" dt="2018-09-30T17:09:01.267" idx="7">
    <p:pos x="2509" y="883"/>
    <p:text>Quando inserido o texto da busca, disponibilizar a função de autocomplete quando digitados 3 caracteres o mais.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17:28:06.196" idx="8">
    <p:pos x="6337" y="732"/>
    <p:text>Usuário  que criou o pedido de compra;
Data e hora de criação do pedido, de compra;
Data e hora da última modificação no pedido de compra;
Em caso de pedidos clonados, as informações desta área devem estar associadas ao momento do clone.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1.xml"/><Relationship Id="rId7" Type="http://schemas.openxmlformats.org/officeDocument/2006/relationships/customXml" Target="../../customXml/item3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30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8.xml"/><Relationship Id="rId11" Type="http://schemas.openxmlformats.org/officeDocument/2006/relationships/slideMaster" Target="../slideMasters/slideMaster2.xml"/><Relationship Id="rId5" Type="http://schemas.openxmlformats.org/officeDocument/2006/relationships/customXml" Target="../../customXml/item46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1.xml"/><Relationship Id="rId4" Type="http://schemas.openxmlformats.org/officeDocument/2006/relationships/customXml" Target="../../customXml/item19.xml"/><Relationship Id="rId9" Type="http://schemas.openxmlformats.org/officeDocument/2006/relationships/customXml" Target="../../customXml/item83.xml"/><Relationship Id="rId1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FC3FB-4B02-44C4-8873-C4AFB9E8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73BB-4363-49EA-AB0F-6F14217D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6B2A8-32DC-4FB0-9893-DBF4C3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A2218-2155-43D7-9B5D-8A8AC156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1906-63EA-4EE7-B5A7-78CACD3D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8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18AC-9408-4753-B04B-816DF7DB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5017-0051-45C5-A06F-F5E062E0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26C87-637C-4030-B76B-27F67989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760D30-22BD-44B1-8BFA-97F76E7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7BA23-2922-42CB-863A-A1393685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8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A33674-ED6F-405E-97B1-1936C30DF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F62A2-2881-4B69-AC8E-712B77B4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4506D-EFF8-4C83-8CE6-DA09AD7D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416CB-C132-4A15-856C-F1E1970D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F2AB53-E015-4AC8-A50C-C04448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5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Bi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9AA9BA-F00E-4146-B892-BF357C66DB98}"/>
              </a:ext>
            </a:extLst>
          </p:cNvPr>
          <p:cNvCxnSpPr>
            <a:cxnSpLocks/>
          </p:cNvCxnSpPr>
          <p:nvPr userDrawn="1">
            <p:custDataLst>
              <p:custData r:id="rId1"/>
            </p:custDataLst>
          </p:nvPr>
        </p:nvCxnSpPr>
        <p:spPr>
          <a:xfrm flipH="1">
            <a:off x="-10725" y="620473"/>
            <a:ext cx="12202725" cy="0"/>
          </a:xfrm>
          <a:prstGeom prst="line">
            <a:avLst/>
          </a:prstGeom>
          <a:ln>
            <a:solidFill>
              <a:srgbClr val="EBEBEB"/>
            </a:solidFill>
          </a:ln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0859F140-AC01-44FF-8A98-1D248EDAAD36}"/>
              </a:ext>
            </a:extLst>
          </p:cNvPr>
          <p:cNvSpPr/>
          <p:nvPr userDrawn="1"/>
        </p:nvSpPr>
        <p:spPr>
          <a:xfrm>
            <a:off x="0" y="622854"/>
            <a:ext cx="515371" cy="6235144"/>
          </a:xfrm>
          <a:prstGeom prst="rect">
            <a:avLst/>
          </a:prstGeom>
          <a:solidFill>
            <a:srgbClr val="DCDDDE"/>
          </a:solidFill>
          <a:ln>
            <a:solidFill>
              <a:srgbClr val="DC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A99FA-D292-47C8-B859-BABD5C766659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46271" y="241867"/>
            <a:ext cx="1085850" cy="20002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629EF88-7E00-4616-BED2-5BF03896BBE1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0976216" y="138165"/>
            <a:ext cx="1090547" cy="399308"/>
            <a:chOff x="10552149" y="138165"/>
            <a:chExt cx="1090547" cy="399308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4C1B092-3AF2-4984-989F-9695FD625B49}"/>
                </a:ext>
              </a:extLst>
            </p:cNvPr>
            <p:cNvPicPr>
              <a:picLocks noChangeAspect="1"/>
            </p:cNvPicPr>
            <p:nvPr>
              <p:custDataLst>
                <p:custData r:id="rId9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248" y="269558"/>
              <a:ext cx="185448" cy="162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41E347-15BA-4467-9AF9-DC38804E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52149" y="138165"/>
              <a:ext cx="388800" cy="399308"/>
            </a:xfrm>
            <a:prstGeom prst="rect">
              <a:avLst/>
            </a:prstGeom>
          </p:spPr>
        </p:pic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80B83CF6-7044-45DB-B37B-86173879172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40949" y="212059"/>
              <a:ext cx="484428" cy="27699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Eric</a:t>
              </a:r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6BA3B8EA-89B9-4F82-985F-DA9799C4A683}"/>
              </a:ext>
            </a:extLst>
          </p:cNvPr>
          <p:cNvPicPr>
            <a:picLocks noChangeAspect="1"/>
          </p:cNvPicPr>
          <p:nvPr userDrawn="1">
            <p:custDataLst>
              <p:custData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5564" y="852487"/>
            <a:ext cx="390525" cy="352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4506FE-3DB5-4A45-855E-AFEEA8F751AB}"/>
              </a:ext>
            </a:extLst>
          </p:cNvPr>
          <p:cNvPicPr>
            <a:picLocks noChangeAspect="1"/>
          </p:cNvPicPr>
          <p:nvPr userDrawn="1">
            <p:custDataLst>
              <p:custData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5564" y="1410731"/>
            <a:ext cx="381000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0633F7-EDD8-45BE-A113-D14F769056FB}"/>
              </a:ext>
            </a:extLst>
          </p:cNvPr>
          <p:cNvPicPr>
            <a:picLocks noChangeAspect="1"/>
          </p:cNvPicPr>
          <p:nvPr userDrawn="1">
            <p:custDataLst>
              <p:custData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25564" y="1968975"/>
            <a:ext cx="381000" cy="36195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7C85F0-3407-48D1-A7EB-E6735C230B3C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46769" y="183031"/>
            <a:ext cx="345281" cy="305615"/>
            <a:chOff x="161283" y="212059"/>
            <a:chExt cx="345281" cy="305615"/>
          </a:xfrm>
          <a:effectLst/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4A2E48B-8177-4574-B085-B23DE121CF9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161283" y="212059"/>
              <a:ext cx="345281" cy="305615"/>
              <a:chOff x="2478881" y="1570894"/>
              <a:chExt cx="345281" cy="305615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A37747F0-D518-42DC-86E3-B7ED12FB55C3}"/>
                  </a:ext>
                </a:extLst>
              </p:cNvPr>
              <p:cNvSpPr/>
              <p:nvPr/>
            </p:nvSpPr>
            <p:spPr>
              <a:xfrm>
                <a:off x="2478881" y="1570894"/>
                <a:ext cx="345281" cy="305615"/>
              </a:xfrm>
              <a:prstGeom prst="roundRect">
                <a:avLst>
                  <a:gd name="adj" fmla="val 6744"/>
                </a:avLst>
              </a:prstGeom>
              <a:noFill/>
              <a:ln w="3175">
                <a:solidFill>
                  <a:srgbClr val="CECECE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A353EE0-CA12-4C2B-9959-77F1129F4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283" y="1666551"/>
                <a:ext cx="161372" cy="0"/>
              </a:xfrm>
              <a:prstGeom prst="line">
                <a:avLst/>
              </a:prstGeom>
              <a:ln w="38100" cmpd="sng">
                <a:solidFill>
                  <a:srgbClr val="003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5077ED-6BC0-4FD8-8966-803E61BEB6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372544"/>
              <a:ext cx="161372" cy="0"/>
            </a:xfrm>
            <a:prstGeom prst="line">
              <a:avLst/>
            </a:prstGeom>
            <a:ln w="38100" cmpd="sng">
              <a:solidFill>
                <a:srgbClr val="003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6808F621-417A-4EAD-A565-E996EB5349AB}"/>
                </a:ext>
              </a:extLst>
            </p:cNvPr>
            <p:cNvCxnSpPr>
              <a:cxnSpLocks/>
            </p:cNvCxnSpPr>
            <p:nvPr/>
          </p:nvCxnSpPr>
          <p:spPr>
            <a:xfrm>
              <a:off x="257685" y="437665"/>
              <a:ext cx="161372" cy="0"/>
            </a:xfrm>
            <a:prstGeom prst="line">
              <a:avLst/>
            </a:prstGeom>
            <a:ln w="38100" cap="flat" cmpd="sng">
              <a:solidFill>
                <a:srgbClr val="003F7F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043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7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2A11B-F687-4B62-BAE2-CFCB958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5868E-8B8E-42FD-AC8B-563F7906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A229C-BFF2-4E9C-B840-84E45E3C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EB7A-6612-4814-ACE9-14D25CB0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6AD6E-4F4B-4AAA-96D6-79A3AC8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88D18-A34B-40D8-A5D7-049E5AE4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16FF8-8CB4-4461-BB63-39940D0DA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E326-95FD-4E87-BD12-1D908CE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543A1-A9D6-4178-8A5B-E5C3C83B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B61E0-D60B-4684-9AD6-7192827C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9FD4D-7461-4D7B-B8F3-AF8FAE0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45F4A-A633-442A-AB3F-798B4F71F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9561D-62C9-4FDF-B3E2-22BFA0C3B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48A01-88C3-4569-B461-D931A5DC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BF6DB-B105-420C-8913-E2C7344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C88638-8BA5-4D63-B9F1-281B2D71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BC91-D789-4010-B017-4E20EE7E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2C72D4-D391-452E-8397-13EE612F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0BB84-3F03-493C-9676-8AC022C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8ADC-DA38-4B1F-A414-B48FE4A3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B7382A-9524-447C-88DB-28EA3E4B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0413F5-D76B-4D89-8FD3-D601A14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15CC69-9843-44FF-AE73-E7152C1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076A64-F096-4D72-AA32-613418C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2EE3C-1E47-4ED0-9D9C-9AD8C03A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D3CA6-D3CF-4132-A8C5-494A67B8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D11C6E-2660-4E25-8201-746B44D2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888813-1185-4ED2-8679-B9440A55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CDCC36-95D0-471E-AB4A-A59BC3A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568C9C-78E6-4417-807A-8A58A12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E2F-BC07-415D-BF02-E5BBFF2E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0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C6D4-C540-4B55-9B49-76C94CE6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EC43-4E99-4A8D-A516-6073A03F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2B47B-235A-4A0C-87A9-3666F615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1DDD-AD88-4599-8CE9-EF4303C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8899C-0796-4C03-BF06-B3055E6F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0265C-55F2-4B21-A725-E41C13E3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2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37C9D-D1A6-4624-A5FC-30280C7D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8A15FD-2551-4F38-A241-421B00644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11D07B-4A48-41BE-9E44-4D23FDA13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AF980A-5E92-43F5-9FEB-ECC2BB3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4662-BA3A-47E7-82EB-43469BA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724179-92C9-40D2-97AA-F659373B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27A292-AE70-4953-840D-EBB5708E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FA171-F498-49FB-84E2-7A556E74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F0861-C7E7-443E-95FC-8402A839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F97-829A-4C4C-B030-0EFD85FDA843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F89A5-73AD-4D05-BAED-EC0E035FF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A729A-989F-4F87-BCD7-B00AD3DC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247E-5FA1-437B-A70C-E4449BAF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4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9.xml"/><Relationship Id="rId13" Type="http://schemas.openxmlformats.org/officeDocument/2006/relationships/customXml" Target="../../customXml/item135.xml"/><Relationship Id="rId18" Type="http://schemas.openxmlformats.org/officeDocument/2006/relationships/customXml" Target="../../customXml/item122.xml"/><Relationship Id="rId26" Type="http://schemas.openxmlformats.org/officeDocument/2006/relationships/customXml" Target="../../customXml/item108.xml"/><Relationship Id="rId3" Type="http://schemas.openxmlformats.org/officeDocument/2006/relationships/customXml" Target="../../customXml/item111.xml"/><Relationship Id="rId21" Type="http://schemas.openxmlformats.org/officeDocument/2006/relationships/customXml" Target="../../customXml/item120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96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32.xml"/><Relationship Id="rId25" Type="http://schemas.openxmlformats.org/officeDocument/2006/relationships/customXml" Target="../../customXml/item104.xml"/><Relationship Id="rId33" Type="http://schemas.openxmlformats.org/officeDocument/2006/relationships/slideLayout" Target="../slideLayouts/slideLayout13.xml"/><Relationship Id="rId2" Type="http://schemas.openxmlformats.org/officeDocument/2006/relationships/customXml" Target="../../customXml/item89.xml"/><Relationship Id="rId16" Type="http://schemas.openxmlformats.org/officeDocument/2006/relationships/customXml" Target="../../customXml/item130.xml"/><Relationship Id="rId20" Type="http://schemas.openxmlformats.org/officeDocument/2006/relationships/customXml" Target="../../customXml/item126.xml"/><Relationship Id="rId29" Type="http://schemas.openxmlformats.org/officeDocument/2006/relationships/customXml" Target="../../customXml/item98.xml"/><Relationship Id="rId1" Type="http://schemas.openxmlformats.org/officeDocument/2006/relationships/customXml" Target="../../customXml/item88.xml"/><Relationship Id="rId6" Type="http://schemas.openxmlformats.org/officeDocument/2006/relationships/customXml" Target="../../customXml/item93.xml"/><Relationship Id="rId11" Type="http://schemas.openxmlformats.org/officeDocument/2006/relationships/customXml" Target="../../customXml/item127.xml"/><Relationship Id="rId24" Type="http://schemas.openxmlformats.org/officeDocument/2006/relationships/customXml" Target="../../customXml/item117.xml"/><Relationship Id="rId32" Type="http://schemas.openxmlformats.org/officeDocument/2006/relationships/customXml" Target="../../customXml/item95.xml"/><Relationship Id="rId37" Type="http://schemas.openxmlformats.org/officeDocument/2006/relationships/comments" Target="../comments/comment1.xml"/><Relationship Id="rId5" Type="http://schemas.openxmlformats.org/officeDocument/2006/relationships/customXml" Target="../../customXml/item92.xml"/><Relationship Id="rId15" Type="http://schemas.openxmlformats.org/officeDocument/2006/relationships/customXml" Target="../../customXml/item138.xml"/><Relationship Id="rId23" Type="http://schemas.openxmlformats.org/officeDocument/2006/relationships/customXml" Target="../../customXml/item116.xml"/><Relationship Id="rId28" Type="http://schemas.openxmlformats.org/officeDocument/2006/relationships/customXml" Target="../../customXml/item97.xml"/><Relationship Id="rId36" Type="http://schemas.openxmlformats.org/officeDocument/2006/relationships/image" Target="../media/image9.png"/><Relationship Id="rId10" Type="http://schemas.openxmlformats.org/officeDocument/2006/relationships/customXml" Target="../../customXml/item119.xml"/><Relationship Id="rId19" Type="http://schemas.openxmlformats.org/officeDocument/2006/relationships/customXml" Target="../../customXml/item125.xml"/><Relationship Id="rId31" Type="http://schemas.openxmlformats.org/officeDocument/2006/relationships/customXml" Target="../../customXml/item94.xml"/><Relationship Id="rId4" Type="http://schemas.openxmlformats.org/officeDocument/2006/relationships/customXml" Target="../../customXml/item91.xml"/><Relationship Id="rId9" Type="http://schemas.openxmlformats.org/officeDocument/2006/relationships/customXml" Target="../../customXml/item118.xml"/><Relationship Id="rId14" Type="http://schemas.openxmlformats.org/officeDocument/2006/relationships/customXml" Target="../../customXml/item139.xml"/><Relationship Id="rId22" Type="http://schemas.openxmlformats.org/officeDocument/2006/relationships/customXml" Target="../../customXml/item121.xml"/><Relationship Id="rId27" Type="http://schemas.openxmlformats.org/officeDocument/2006/relationships/customXml" Target="../../customXml/item103.xml"/><Relationship Id="rId30" Type="http://schemas.openxmlformats.org/officeDocument/2006/relationships/customXml" Target="../../customXml/item99.xml"/><Relationship Id="rId35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44.xml"/><Relationship Id="rId18" Type="http://schemas.openxmlformats.org/officeDocument/2006/relationships/customXml" Target="../../customXml/item57.xml"/><Relationship Id="rId26" Type="http://schemas.openxmlformats.org/officeDocument/2006/relationships/customXml" Target="../../customXml/item75.xml"/><Relationship Id="rId3" Type="http://schemas.openxmlformats.org/officeDocument/2006/relationships/customXml" Target="../../customXml/item84.xml"/><Relationship Id="rId21" Type="http://schemas.openxmlformats.org/officeDocument/2006/relationships/customXml" Target="../../customXml/item62.xml"/><Relationship Id="rId7" Type="http://schemas.openxmlformats.org/officeDocument/2006/relationships/customXml" Target="../../customXml/item137.xml"/><Relationship Id="rId12" Type="http://schemas.openxmlformats.org/officeDocument/2006/relationships/customXml" Target="../../customXml/item23.xml"/><Relationship Id="rId17" Type="http://schemas.openxmlformats.org/officeDocument/2006/relationships/customXml" Target="../../customXml/item67.xml"/><Relationship Id="rId25" Type="http://schemas.openxmlformats.org/officeDocument/2006/relationships/customXml" Target="../../customXml/item10.xml"/><Relationship Id="rId2" Type="http://schemas.openxmlformats.org/officeDocument/2006/relationships/customXml" Target="../../customXml/item40.xml"/><Relationship Id="rId16" Type="http://schemas.openxmlformats.org/officeDocument/2006/relationships/customXml" Target="../../customXml/item79.xml"/><Relationship Id="rId20" Type="http://schemas.openxmlformats.org/officeDocument/2006/relationships/customXml" Target="../../customXml/item36.xml"/><Relationship Id="rId29" Type="http://schemas.openxmlformats.org/officeDocument/2006/relationships/image" Target="../media/image10.png"/><Relationship Id="rId1" Type="http://schemas.openxmlformats.org/officeDocument/2006/relationships/customXml" Target="../../customXml/item35.xml"/><Relationship Id="rId6" Type="http://schemas.openxmlformats.org/officeDocument/2006/relationships/customXml" Target="../../customXml/item136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43.xml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51.xml"/><Relationship Id="rId23" Type="http://schemas.openxmlformats.org/officeDocument/2006/relationships/customXml" Target="../../customXml/item45.xml"/><Relationship Id="rId28" Type="http://schemas.openxmlformats.org/officeDocument/2006/relationships/image" Target="../media/image9.png"/><Relationship Id="rId10" Type="http://schemas.openxmlformats.org/officeDocument/2006/relationships/customXml" Target="../../customXml/item58.xml"/><Relationship Id="rId19" Type="http://schemas.openxmlformats.org/officeDocument/2006/relationships/customXml" Target="../../customXml/item76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73.xml"/><Relationship Id="rId22" Type="http://schemas.openxmlformats.org/officeDocument/2006/relationships/customXml" Target="../../customXml/item50.xml"/><Relationship Id="rId27" Type="http://schemas.openxmlformats.org/officeDocument/2006/relationships/slideLayout" Target="../slideLayouts/slideLayout13.xml"/><Relationship Id="rId30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59.xml"/><Relationship Id="rId3" Type="http://schemas.openxmlformats.org/officeDocument/2006/relationships/customXml" Target="../../customXml/item85.xml"/><Relationship Id="rId7" Type="http://schemas.openxmlformats.org/officeDocument/2006/relationships/customXml" Target="../../customXml/item32.xml"/><Relationship Id="rId12" Type="http://schemas.openxmlformats.org/officeDocument/2006/relationships/customXml" Target="../../customXml/item78.xml"/><Relationship Id="rId2" Type="http://schemas.openxmlformats.org/officeDocument/2006/relationships/customXml" Target="../../customXml/item77.xml"/><Relationship Id="rId16" Type="http://schemas.openxmlformats.org/officeDocument/2006/relationships/comments" Target="../comments/comment3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13.xml"/><Relationship Id="rId5" Type="http://schemas.openxmlformats.org/officeDocument/2006/relationships/customXml" Target="../../customXml/item29.xml"/><Relationship Id="rId15" Type="http://schemas.openxmlformats.org/officeDocument/2006/relationships/image" Target="../media/image7.png"/><Relationship Id="rId10" Type="http://schemas.openxmlformats.org/officeDocument/2006/relationships/customXml" Target="../../customXml/item6.xml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53.xml"/><Relationship Id="rId1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1654238"/>
            <a:ext cx="11366499" cy="1348258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5027274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Novo &gt; nº 20180922001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774700" y="200748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82172" y="170309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5773" y="208466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4472706" y="207991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29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702AA65-1FE6-4132-82CB-2AC1DFD68ED4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6364848" y="2079241"/>
            <a:ext cx="851411" cy="519109"/>
            <a:chOff x="6928609" y="2095170"/>
            <a:chExt cx="851411" cy="519109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C5D1018-A09F-4369-B102-0AFFE54A2FF8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7019974" y="2307216"/>
              <a:ext cx="760046" cy="307063"/>
              <a:chOff x="6860566" y="2385493"/>
              <a:chExt cx="760046" cy="307063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EDF82B3-6250-4FF6-BAC5-C93A7E39119D}"/>
                  </a:ext>
                </a:extLst>
              </p:cNvPr>
              <p:cNvSpPr/>
              <p:nvPr>
                <p:custDataLst>
                  <p:custData r:id="rId27"/>
                </p:custDataLst>
              </p:nvPr>
            </p:nvSpPr>
            <p:spPr>
              <a:xfrm>
                <a:off x="6860566" y="2385493"/>
                <a:ext cx="760046" cy="307063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300" dirty="0">
                    <a:solidFill>
                      <a:srgbClr val="757575"/>
                    </a:solidFill>
                    <a:latin typeface="+mj-lt"/>
                  </a:rPr>
                  <a:t>R$</a:t>
                </a:r>
              </a:p>
            </p:txBody>
          </p:sp>
          <p:sp>
            <p:nvSpPr>
              <p:cNvPr id="29" name="DownArrow">
                <a:extLst>
                  <a:ext uri="{FF2B5EF4-FFF2-40B4-BE49-F238E27FC236}">
                    <a16:creationId xmlns:a16="http://schemas.microsoft.com/office/drawing/2014/main" id="{DA793083-77E0-45F4-866C-3DA8BCA0C09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44823" y="2537897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EBE823F6-758A-442A-AD5D-4850A80D72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928609" y="2095170"/>
              <a:ext cx="6319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Moeda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0197B9-FEEC-4B65-BF30-0CBE845C3E1F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7892039" y="2063356"/>
            <a:ext cx="1633781" cy="531116"/>
            <a:chOff x="875773" y="2628001"/>
            <a:chExt cx="1633781" cy="531116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E4837F8-3ED3-4929-89AB-33B7613893DD}"/>
                </a:ext>
              </a:extLst>
            </p:cNvPr>
            <p:cNvSpPr/>
            <p:nvPr>
              <p:custDataLst>
                <p:custData r:id="rId23"/>
              </p:custDataLst>
            </p:nvPr>
          </p:nvSpPr>
          <p:spPr>
            <a:xfrm>
              <a:off x="959737" y="2860011"/>
              <a:ext cx="1463763" cy="299106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1.234.567,89</a:t>
              </a: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34A1E564-B98E-4413-ABC2-D9FD2C6F8E6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875773" y="2628001"/>
              <a:ext cx="1633781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Valor Total do Pedido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B4154E9-60D3-45C3-AD46-BE8FE14E577E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10250535" y="2079918"/>
            <a:ext cx="1486305" cy="523180"/>
            <a:chOff x="875773" y="2628001"/>
            <a:chExt cx="1486305" cy="523180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73D0794B-7BD0-410E-BC33-EF3AF1BF5F95}"/>
                </a:ext>
              </a:extLst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959738" y="2860010"/>
              <a:ext cx="1402340" cy="291171"/>
            </a:xfrm>
            <a:prstGeom prst="roundRect">
              <a:avLst>
                <a:gd name="adj" fmla="val 321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</a:t>
              </a: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B13DB83F-0022-4F90-970A-98ACAC15FFB6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875773" y="2628001"/>
              <a:ext cx="1486304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Situação do pedido</a:t>
              </a:r>
            </a:p>
          </p:txBody>
        </p:sp>
      </p:grpSp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A7D5812F-90B0-4107-BB0B-824D9EC1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67665"/>
              </p:ext>
            </p:extLst>
          </p:nvPr>
        </p:nvGraphicFramePr>
        <p:xfrm>
          <a:off x="711200" y="3321568"/>
          <a:ext cx="1133747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7785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023583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255594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787856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  <a:gridCol w="1840146">
                  <a:extLst>
                    <a:ext uri="{9D8B030D-6E8A-4147-A177-3AD203B41FA5}">
                      <a16:colId xmlns:a16="http://schemas.microsoft.com/office/drawing/2014/main" val="261644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 UNITÁRIO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AJUSTE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DÚZIA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R$ 1.000,00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R$ 12,20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R$ 47.414,40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R$ 23,00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R$ 11.150,00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MILILITRO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R$ 1,40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R$ 149.800,00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55882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A30700-09F8-4024-9F03-6E8B1A846748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5065039" y="5302103"/>
            <a:ext cx="2180062" cy="343851"/>
            <a:chOff x="5065039" y="5289757"/>
            <a:chExt cx="2180062" cy="343851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8145A1A8-E752-4ADF-90E1-58E768E777E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309567" y="5350785"/>
              <a:ext cx="1691489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Exibindo 1 de 3 Páginas</a:t>
              </a:r>
            </a:p>
          </p:txBody>
        </p:sp>
        <p:pic>
          <p:nvPicPr>
            <p:cNvPr id="50" name="Picture 1">
              <a:extLst>
                <a:ext uri="{FF2B5EF4-FFF2-40B4-BE49-F238E27FC236}">
                  <a16:creationId xmlns:a16="http://schemas.microsoft.com/office/drawing/2014/main" id="{4F8AFA42-985F-4B5C-9147-E6FA71E91956}"/>
                </a:ext>
              </a:extLst>
            </p:cNvPr>
            <p:cNvPicPr preferRelativeResize="0">
              <a:picLocks/>
            </p:cNvPicPr>
            <p:nvPr>
              <p:custDataLst>
                <p:custData r:id="rId19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601" y="5296108"/>
              <a:ext cx="337500" cy="337500"/>
            </a:xfrm>
            <a:prstGeom prst="rect">
              <a:avLst/>
            </a:prstGeom>
          </p:spPr>
        </p:pic>
        <p:pic>
          <p:nvPicPr>
            <p:cNvPr id="51" name="Picture 1">
              <a:extLst>
                <a:ext uri="{FF2B5EF4-FFF2-40B4-BE49-F238E27FC236}">
                  <a16:creationId xmlns:a16="http://schemas.microsoft.com/office/drawing/2014/main" id="{8CB9729A-5E1A-419E-B8FC-67F69E261A94}"/>
                </a:ext>
              </a:extLst>
            </p:cNvPr>
            <p:cNvPicPr preferRelativeResize="0">
              <a:picLocks/>
            </p:cNvPicPr>
            <p:nvPr>
              <p:custDataLst>
                <p:custData r:id="rId20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65039" y="5289757"/>
              <a:ext cx="337500" cy="3375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278017-2B48-462E-97D3-DE54C7F687E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774700" y="4872253"/>
            <a:ext cx="1396073" cy="224535"/>
            <a:chOff x="1042135" y="5806470"/>
            <a:chExt cx="1396073" cy="22453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881DDDC-86A3-463E-96A8-CB2A1D78F199}"/>
                </a:ext>
              </a:extLst>
            </p:cNvPr>
            <p:cNvSpPr/>
            <p:nvPr/>
          </p:nvSpPr>
          <p:spPr>
            <a:xfrm>
              <a:off x="1042135" y="5806470"/>
              <a:ext cx="214039" cy="215444"/>
            </a:xfrm>
            <a:prstGeom prst="ellipse">
              <a:avLst/>
            </a:prstGeom>
            <a:solidFill>
              <a:srgbClr val="0D4A8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4" name="Picture 1">
              <a:extLst>
                <a:ext uri="{FF2B5EF4-FFF2-40B4-BE49-F238E27FC236}">
                  <a16:creationId xmlns:a16="http://schemas.microsoft.com/office/drawing/2014/main" id="{F6BB9873-F00D-4AEB-B8DE-B7320E629C58}"/>
                </a:ext>
              </a:extLst>
            </p:cNvPr>
            <p:cNvPicPr>
              <a:picLocks noChangeAspect="1"/>
            </p:cNvPicPr>
            <p:nvPr>
              <p:custDataLst>
                <p:custData r:id="rId16"/>
              </p:custDataLst>
            </p:nvPr>
          </p:nvPicPr>
          <p:blipFill>
            <a:blip r:embed="rId3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35" y="5824283"/>
              <a:ext cx="226660" cy="198000"/>
            </a:xfrm>
            <a:prstGeom prst="rect">
              <a:avLst/>
            </a:prstGeom>
          </p:spPr>
        </p:pic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471C3FBB-2140-4ADB-82DF-E7C67E479BA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251665" y="5815561"/>
              <a:ext cx="118654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Incluir Produto</a:t>
              </a:r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D66238E-FE37-420F-A4FC-E8510807B524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520700" y="6248400"/>
            <a:ext cx="11671300" cy="609599"/>
          </a:xfrm>
          <a:prstGeom prst="roundRect">
            <a:avLst>
              <a:gd name="adj" fmla="val 0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1">
            <a:extLst>
              <a:ext uri="{FF2B5EF4-FFF2-40B4-BE49-F238E27FC236}">
                <a16:creationId xmlns:a16="http://schemas.microsoft.com/office/drawing/2014/main" id="{539363DA-9ED7-401E-A91E-A5972C9A3343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11096173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59" name="Rounded Rectangle 1">
            <a:extLst>
              <a:ext uri="{FF2B5EF4-FFF2-40B4-BE49-F238E27FC236}">
                <a16:creationId xmlns:a16="http://schemas.microsoft.com/office/drawing/2014/main" id="{425C636C-40E6-4CA3-9D85-C9590CA3E55A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9924597" y="6426054"/>
            <a:ext cx="952498" cy="306000"/>
          </a:xfrm>
          <a:prstGeom prst="roundRect">
            <a:avLst>
              <a:gd name="adj" fmla="val 357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62799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6A0C81D-B449-4936-94FC-25AD869DC347}"/>
              </a:ext>
            </a:extLst>
          </p:cNvPr>
          <p:cNvCxnSpPr/>
          <p:nvPr>
            <p:custDataLst>
              <p:custData r:id="rId1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ontent">
            <a:extLst>
              <a:ext uri="{FF2B5EF4-FFF2-40B4-BE49-F238E27FC236}">
                <a16:creationId xmlns:a16="http://schemas.microsoft.com/office/drawing/2014/main" id="{C0AAA8CD-4158-42DE-99C0-890E62A8305D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602776" y="835717"/>
            <a:ext cx="22411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0234187-C01A-44C1-B4E8-866C10A7A867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10725150" y="818604"/>
            <a:ext cx="1352550" cy="353943"/>
            <a:chOff x="2044424" y="2980058"/>
            <a:chExt cx="1352550" cy="353943"/>
          </a:xfrm>
        </p:grpSpPr>
        <p:sp>
          <p:nvSpPr>
            <p:cNvPr id="63" name="Rounded Rectangle 1">
              <a:extLst>
                <a:ext uri="{FF2B5EF4-FFF2-40B4-BE49-F238E27FC236}">
                  <a16:creationId xmlns:a16="http://schemas.microsoft.com/office/drawing/2014/main" id="{EECA7482-0DCA-470E-8B8E-9E4A68C30718}"/>
                </a:ext>
              </a:extLst>
            </p:cNvPr>
            <p:cNvSpPr/>
            <p:nvPr>
              <p:custDataLst>
                <p:custData r:id="rId25"/>
              </p:custDataLst>
            </p:nvPr>
          </p:nvSpPr>
          <p:spPr>
            <a:xfrm>
              <a:off x="2044424" y="2980058"/>
              <a:ext cx="1352550" cy="353943"/>
            </a:xfrm>
            <a:prstGeom prst="roundRect">
              <a:avLst>
                <a:gd name="adj" fmla="val 5367"/>
              </a:avLst>
            </a:prstGeom>
            <a:solidFill>
              <a:srgbClr val="CFDB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rgbClr val="0D4A8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Novo Pedido</a:t>
              </a:r>
            </a:p>
          </p:txBody>
        </p:sp>
        <p:pic>
          <p:nvPicPr>
            <p:cNvPr id="66" name="Picture 1">
              <a:extLst>
                <a:ext uri="{FF2B5EF4-FFF2-40B4-BE49-F238E27FC236}">
                  <a16:creationId xmlns:a16="http://schemas.microsoft.com/office/drawing/2014/main" id="{FC527E85-BFC3-49C8-97CA-4961A7953FA8}"/>
                </a:ext>
              </a:extLst>
            </p:cNvPr>
            <p:cNvPicPr>
              <a:picLocks noChangeAspect="1"/>
            </p:cNvPicPr>
            <p:nvPr>
              <p:custDataLst>
                <p:custData r:id="rId26"/>
              </p:custDataLst>
            </p:nvPr>
          </p:nvPicPr>
          <p:blipFill>
            <a:blip r:embed="rId28" cstate="print">
              <a:duotone>
                <a:prstClr val="black"/>
                <a:srgbClr val="002D7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12" y="3058029"/>
              <a:ext cx="226660" cy="198000"/>
            </a:xfrm>
            <a:prstGeom prst="rect">
              <a:avLst/>
            </a:prstGeom>
          </p:spPr>
        </p:pic>
      </p:grp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D4187EED-88BB-4DCF-B81A-831F14AC4D8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11200" y="1515406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C0A17633-3027-4005-9C73-4835EFE73D9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911225" y="1719572"/>
            <a:ext cx="4867275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757575"/>
                </a:solidFill>
                <a:latin typeface="+mj-lt"/>
              </a:rPr>
              <a:t>Pesquisa por Número do Pedido ou Parte do nome do Fornecedor...</a:t>
            </a:r>
          </a:p>
        </p:txBody>
      </p:sp>
      <p:sp>
        <p:nvSpPr>
          <p:cNvPr id="79" name="Rounded Rectangle 1">
            <a:extLst>
              <a:ext uri="{FF2B5EF4-FFF2-40B4-BE49-F238E27FC236}">
                <a16:creationId xmlns:a16="http://schemas.microsoft.com/office/drawing/2014/main" id="{D11D9EC2-0D8E-4787-B005-E53EA55DA64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934078" y="1719572"/>
            <a:ext cx="952498" cy="306000"/>
          </a:xfrm>
          <a:prstGeom prst="roundRect">
            <a:avLst>
              <a:gd name="adj" fmla="val 3573"/>
            </a:avLst>
          </a:prstGeom>
          <a:solidFill>
            <a:srgbClr val="003F80"/>
          </a:solidFill>
          <a:ln>
            <a:solidFill>
              <a:srgbClr val="00408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</a:t>
            </a:r>
          </a:p>
        </p:txBody>
      </p:sp>
      <p:sp>
        <p:nvSpPr>
          <p:cNvPr id="81" name="Rounded Rectangle 1">
            <a:extLst>
              <a:ext uri="{FF2B5EF4-FFF2-40B4-BE49-F238E27FC236}">
                <a16:creationId xmlns:a16="http://schemas.microsoft.com/office/drawing/2014/main" id="{1876A1A5-439B-438A-B405-7F11C772B88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000877" y="1719572"/>
            <a:ext cx="952498" cy="306000"/>
          </a:xfrm>
          <a:prstGeom prst="roundRect">
            <a:avLst>
              <a:gd name="adj" fmla="val 3573"/>
            </a:avLst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4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Limpar</a:t>
            </a:r>
          </a:p>
        </p:txBody>
      </p:sp>
      <p:sp>
        <p:nvSpPr>
          <p:cNvPr id="84" name="Triângulo isósceles 83">
            <a:extLst>
              <a:ext uri="{FF2B5EF4-FFF2-40B4-BE49-F238E27FC236}">
                <a16:creationId xmlns:a16="http://schemas.microsoft.com/office/drawing/2014/main" id="{23C6AFFD-AA75-4069-B22E-194816E40E6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10800000">
            <a:off x="959910" y="2214787"/>
            <a:ext cx="108000" cy="68400"/>
          </a:xfrm>
          <a:prstGeom prst="triangle">
            <a:avLst/>
          </a:prstGeom>
          <a:gradFill flip="none" rotWithShape="1">
            <a:gsLst>
              <a:gs pos="0">
                <a:srgbClr val="ABABAB">
                  <a:tint val="66000"/>
                  <a:satMod val="160000"/>
                </a:srgbClr>
              </a:gs>
              <a:gs pos="55000">
                <a:srgbClr val="B5B5B5"/>
              </a:gs>
              <a:gs pos="100000">
                <a:srgbClr val="ABABAB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2521D7AC-5488-462E-88B6-4B185A3A2E55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35049" y="2142547"/>
            <a:ext cx="9653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>
                <a:solidFill>
                  <a:srgbClr val="09598C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Mais Filtros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7FBE047E-9D2C-4C49-8F7E-260699FB8435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1985899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11934822-B916-468B-B510-56489E1748C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96873" y="2480435"/>
            <a:ext cx="48282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CF621B5-C594-49CE-8E39-588BF0715446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666992" y="2442335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rgbClr val="757575"/>
                </a:solidFill>
                <a:latin typeface="+mj-lt"/>
              </a:rPr>
              <a:t>DD/MM/YYYY</a:t>
            </a:r>
          </a:p>
        </p:txBody>
      </p:sp>
      <p:sp>
        <p:nvSpPr>
          <p:cNvPr id="93" name="Content">
            <a:extLst>
              <a:ext uri="{FF2B5EF4-FFF2-40B4-BE49-F238E27FC236}">
                <a16:creationId xmlns:a16="http://schemas.microsoft.com/office/drawing/2014/main" id="{6D711AE9-464F-4D8C-97A6-FEE3411944E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64073" y="2478942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4" name="Picture 2" descr="C:\Users\t-dantay\Documents\First24\arrowrepeat1.png">
            <a:extLst>
              <a:ext uri="{FF2B5EF4-FFF2-40B4-BE49-F238E27FC236}">
                <a16:creationId xmlns:a16="http://schemas.microsoft.com/office/drawing/2014/main" id="{BA4B3588-B9E9-4122-8D27-56460C044374}"/>
              </a:ext>
            </a:extLst>
          </p:cNvPr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096252" y="2514772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AFCF52B-BBB1-411C-B3A1-F51EB7737F53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985899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BA13166B-A54B-4ECC-AE80-E78589ECF0F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96873" y="2916978"/>
            <a:ext cx="71045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Valor de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49F13DAC-C378-4007-AC80-3953F92609BA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3666992" y="2878878"/>
            <a:ext cx="1278174" cy="307063"/>
          </a:xfrm>
          <a:prstGeom prst="roundRect">
            <a:avLst>
              <a:gd name="adj" fmla="val 3212"/>
            </a:avLst>
          </a:prstGeom>
          <a:noFill/>
          <a:ln>
            <a:solidFill>
              <a:srgbClr val="D4D4D4"/>
            </a:solidFill>
          </a:ln>
          <a:effectLst>
            <a:outerShdw blurRad="12700" algn="ct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00" dirty="0">
              <a:solidFill>
                <a:srgbClr val="757575"/>
              </a:solidFill>
              <a:latin typeface="+mj-lt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FEA0A462-C851-46EE-A3BA-8FBA278D593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264073" y="2915485"/>
            <a:ext cx="38023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até</a:t>
            </a:r>
          </a:p>
        </p:txBody>
      </p:sp>
      <p:pic>
        <p:nvPicPr>
          <p:cNvPr id="99" name="Picture 2" descr="C:\Users\t-dantay\Documents\First24\arrowrepeat1.png">
            <a:extLst>
              <a:ext uri="{FF2B5EF4-FFF2-40B4-BE49-F238E27FC236}">
                <a16:creationId xmlns:a16="http://schemas.microsoft.com/office/drawing/2014/main" id="{9208D32D-2441-44EB-A105-42E74D957B5E}"/>
              </a:ext>
            </a:extLst>
          </p:cNvPr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29" cstate="print">
            <a:duotone>
              <a:prstClr val="black"/>
              <a:srgbClr val="0040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76203" flipH="1">
            <a:off x="5100006" y="2949270"/>
            <a:ext cx="162187" cy="162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Tabela 99">
            <a:extLst>
              <a:ext uri="{FF2B5EF4-FFF2-40B4-BE49-F238E27FC236}">
                <a16:creationId xmlns:a16="http://schemas.microsoft.com/office/drawing/2014/main" id="{FD65FDFF-1D0F-4E95-B11D-5B5FBD9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59629"/>
              </p:ext>
            </p:extLst>
          </p:nvPr>
        </p:nvGraphicFramePr>
        <p:xfrm>
          <a:off x="711200" y="3704998"/>
          <a:ext cx="1138428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1586994285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3234619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9749875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05641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73065749"/>
                    </a:ext>
                  </a:extLst>
                </a:gridCol>
                <a:gridCol w="1625602">
                  <a:extLst>
                    <a:ext uri="{9D8B030D-6E8A-4147-A177-3AD203B41FA5}">
                      <a16:colId xmlns:a16="http://schemas.microsoft.com/office/drawing/2014/main" val="1393513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FORNECEDOR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MOEDA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75757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2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BIOTRONIK COMERCIAL MEDICA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09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 CIRURGICA LTDA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31/07/2018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R$ 20,00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1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HOMAC COMERCIO DE MAT.MEDICO HOSPITALAR</a:t>
                      </a:r>
                    </a:p>
                  </a:txBody>
                  <a:tcPr marL="95250" marR="95250" marT="95250" marB="952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Pendente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17/09/2018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R$ 11,00</a:t>
                      </a:r>
                      <a:endParaRPr lang="pt-BR" sz="1000" dirty="0">
                        <a:solidFill>
                          <a:schemeClr val="bg2">
                            <a:lumMod val="9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019249"/>
                  </a:ext>
                </a:extLst>
              </a:tr>
            </a:tbl>
          </a:graphicData>
        </a:graphic>
      </p:graphicFrame>
      <p:sp>
        <p:nvSpPr>
          <p:cNvPr id="102" name="Content">
            <a:extLst>
              <a:ext uri="{FF2B5EF4-FFF2-40B4-BE49-F238E27FC236}">
                <a16:creationId xmlns:a16="http://schemas.microsoft.com/office/drawing/2014/main" id="{C90CC25B-A95A-4085-80F7-6C1096B587E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645920" y="5363709"/>
            <a:ext cx="115768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Exibindo 3 de 5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CFAC0E9A-F42F-40C3-9AD9-9C2E9061F36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860028" y="2423593"/>
            <a:ext cx="5838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Status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4DCBD05-558F-48DF-A97E-567208D69416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6860566" y="2385493"/>
            <a:ext cx="1278174" cy="307063"/>
            <a:chOff x="6860566" y="2385493"/>
            <a:chExt cx="1278174" cy="307063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5F5C176-0D65-4E21-9FA1-F03BFF276C62}"/>
                </a:ext>
              </a:extLst>
            </p:cNvPr>
            <p:cNvSpPr/>
            <p:nvPr>
              <p:custDataLst>
                <p:custData r:id="rId24"/>
              </p:custDataLst>
            </p:nvPr>
          </p:nvSpPr>
          <p:spPr>
            <a:xfrm>
              <a:off x="6860566" y="2385493"/>
              <a:ext cx="1278174" cy="307063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300" dirty="0">
                  <a:solidFill>
                    <a:srgbClr val="757575"/>
                  </a:solidFill>
                  <a:latin typeface="+mj-lt"/>
                </a:rPr>
                <a:t>Pendente</a:t>
              </a:r>
            </a:p>
          </p:txBody>
        </p:sp>
        <p:sp>
          <p:nvSpPr>
            <p:cNvPr id="29" name="DownArrow">
              <a:extLst>
                <a:ext uri="{FF2B5EF4-FFF2-40B4-BE49-F238E27FC236}">
                  <a16:creationId xmlns:a16="http://schemas.microsoft.com/office/drawing/2014/main" id="{366B1BEE-3551-4502-973B-10784F8B22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85843" y="2537897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MouseClick">
            <a:extLst>
              <a:ext uri="{FF2B5EF4-FFF2-40B4-BE49-F238E27FC236}">
                <a16:creationId xmlns:a16="http://schemas.microsoft.com/office/drawing/2014/main" id="{8C20FB95-7DAC-4AB1-AE1A-4DE1EA7F9EC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 rot="20359169">
            <a:off x="5898899" y="306777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0.02592 C -0.00807 0.02778 -0.0125 0.02708 -0.01692 0.03055 C -0.0207 0.03264 -0.02395 0.03796 -0.02669 0.04213 C -0.03802 0.0581 -0.04153 0.07963 -0.05013 0.10648 C -0.04908 0.12222 -0.04908 0.13796 -0.04961 0.15416 " pathEditMode="relative" rAng="10500000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72594B3-F056-40E1-9641-6FE0AEDEDE7C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82172" y="2197578"/>
            <a:ext cx="11366499" cy="1913592"/>
          </a:xfrm>
          <a:prstGeom prst="roundRect">
            <a:avLst>
              <a:gd name="adj" fmla="val 2204"/>
            </a:avLst>
          </a:prstGeom>
          <a:noFill/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1CB7F62-59E3-4769-8078-BC13C14106C6}"/>
              </a:ext>
            </a:extLst>
          </p:cNvPr>
          <p:cNvCxnSpPr/>
          <p:nvPr>
            <p:custDataLst>
              <p:custData r:id="rId2"/>
            </p:custDataLst>
          </p:nvPr>
        </p:nvCxnSpPr>
        <p:spPr>
          <a:xfrm>
            <a:off x="508000" y="1291771"/>
            <a:ext cx="1168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5E4BFBAB-6A14-4D8A-8EB4-2D5E3907FDB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602776" y="835717"/>
            <a:ext cx="4220899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b="1" u="sng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Pedidos de Compra</a:t>
            </a:r>
            <a:r>
              <a:rPr lang="en-US" sz="20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 &gt; nº 20182209001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80F9EAC7-915C-4952-A839-DE760CB94A82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6096000" y="1353543"/>
            <a:ext cx="5952671" cy="71013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Criado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 Eric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Data de criação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 16/09/2018 12:20:30</a:t>
            </a:r>
          </a:p>
          <a:p>
            <a:pPr marL="432000" algn="r">
              <a:lnSpc>
                <a:spcPct val="150000"/>
              </a:lnSpc>
            </a:pP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Última alteração realizada por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Eric 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16/09/2018 12:27:55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BEBC440-C21D-472A-BF5D-3D3B8D0F1AD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774700" y="2550827"/>
            <a:ext cx="111687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A6CD3C43-0C03-4E6C-B813-3FCF70C17D4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682172" y="2246438"/>
            <a:ext cx="116012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3F7F"/>
                </a:solidFill>
                <a:ea typeface="Segoe UI" pitchFamily="34" charset="0"/>
                <a:cs typeface="Segoe UI Semibold" panose="020B0702040204020203" pitchFamily="34" charset="0"/>
              </a:rPr>
              <a:t>Dados Gerais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0D8867-2958-4314-8A3A-E8E7F71F3F75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875773" y="2628001"/>
            <a:ext cx="3137426" cy="518437"/>
            <a:chOff x="875773" y="2628001"/>
            <a:chExt cx="3050923" cy="518437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5CCE756-95FC-45E6-BB07-75E94FC4190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959737" y="2860011"/>
              <a:ext cx="2966959" cy="286427"/>
            </a:xfrm>
            <a:prstGeom prst="roundRect">
              <a:avLst>
                <a:gd name="adj" fmla="val 3212"/>
              </a:avLst>
            </a:prstGeom>
            <a:noFill/>
            <a:ln>
              <a:solidFill>
                <a:srgbClr val="D4D4D4"/>
              </a:solidFill>
            </a:ln>
            <a:effectLst>
              <a:outerShdw blurRad="12700" algn="c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BIOTRONIK COMERCIAL MEDICA LTDA</a:t>
              </a: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7FC8F687-8380-4CE6-84F1-F9E5534C991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75773" y="2628001"/>
              <a:ext cx="962123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Fornecedor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1D9A1CA-7BF8-4871-9FAB-E6995EA48A5F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609186" y="2623258"/>
            <a:ext cx="1212191" cy="518432"/>
            <a:chOff x="4609186" y="2623258"/>
            <a:chExt cx="1212191" cy="518432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AE6838B-7AD0-4E28-8D1A-9FCA9287FF4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4609186" y="2623258"/>
              <a:ext cx="1212191" cy="518432"/>
              <a:chOff x="875773" y="2628001"/>
              <a:chExt cx="1212191" cy="518432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2545BF15-8BEC-46D5-AF6B-753A3BB68CB0}"/>
                  </a:ext>
                </a:extLst>
              </p:cNvPr>
              <p:cNvSpPr/>
              <p:nvPr>
                <p:custDataLst>
                  <p:custData r:id="rId10"/>
                </p:custDataLst>
              </p:nvPr>
            </p:nvSpPr>
            <p:spPr>
              <a:xfrm>
                <a:off x="959737" y="2860011"/>
                <a:ext cx="1128227" cy="286422"/>
              </a:xfrm>
              <a:prstGeom prst="roundRect">
                <a:avLst>
                  <a:gd name="adj" fmla="val 3212"/>
                </a:avLst>
              </a:prstGeom>
              <a:noFill/>
              <a:ln>
                <a:solidFill>
                  <a:srgbClr val="D4D4D4"/>
                </a:solidFill>
              </a:ln>
              <a:effectLst>
                <a:outerShdw blurRad="12700" algn="c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22/09/2018</a:t>
                </a: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EAF8CD66-A183-4463-B82B-8205DC0786B9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875773" y="2628001"/>
                <a:ext cx="1212191" cy="215444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100" b="1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Data do Pedido</a:t>
                </a:r>
              </a:p>
            </p:txBody>
          </p:sp>
        </p:grpSp>
        <p:pic>
          <p:nvPicPr>
            <p:cNvPr id="25" name="Icon" descr="C:\Users\t-dantay\Documents\First24\calendar1.png">
              <a:extLst>
                <a:ext uri="{FF2B5EF4-FFF2-40B4-BE49-F238E27FC236}">
                  <a16:creationId xmlns:a16="http://schemas.microsoft.com/office/drawing/2014/main" id="{A0DA1D96-6D4C-472E-9D25-FE317086C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893" y="2884179"/>
              <a:ext cx="2250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572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0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4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0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0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108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09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1.xml><?xml version="1.0" encoding="utf-8"?>
<Control xmlns="http://schemas.microsoft.com/VisualStudio/2011/storyboarding/control">
  <Id Name="e80f86ae-996a-42c4-b08b-54613c6824e2" Revision="1" Stencil="85a07843-b809-41ee-b566-325b1850150a" StencilVersion="1.0"/>
</Control>
</file>

<file path=customXml/item110.xml><?xml version="1.0" encoding="utf-8"?>
<Control xmlns="http://schemas.microsoft.com/VisualStudio/2011/storyboarding/control">
  <Id Name="94a64934-5db3-47cf-96df-f3eb1ee28c2b" Revision="3" Stencil="System.MyShapes" StencilVersion="1.0"/>
</Control>
</file>

<file path=customXml/item111.xml><?xml version="1.0" encoding="utf-8"?>
<Control xmlns="http://schemas.microsoft.com/VisualStudio/2011/storyboarding/control">
  <Id Name="5d96a730-1a3e-43b7-a2c4-4c9a620c0173" Revision="2" Stencil="System.MyShapes" StencilVersion="1.0"/>
</Control>
</file>

<file path=customXml/item112.xml><?xml version="1.0" encoding="utf-8"?>
<Control xmlns="http://schemas.microsoft.com/VisualStudio/2011/storyboarding/control">
  <Id Name="43e97d36-38b9-4111-9d25-b24b15cf6e41" Revision="2" Stencil="System.MyShapes" StencilVersion="1.0"/>
</Control>
</file>

<file path=customXml/item113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11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5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1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18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19.xml><?xml version="1.0" encoding="utf-8"?>
<Control xmlns="http://schemas.microsoft.com/VisualStudio/2011/storyboarding/control">
  <Id Name="a421e7d5-42cd-46bc-a20a-6b7c6d92e48f" Revision="1" Stencil="System.MyShapes" StencilVersion="1.0"/>
</Control>
</file>

<file path=customXml/item12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120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21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23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WindowsAppIcons.Play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26.xml><?xml version="1.0" encoding="utf-8"?>
<Control xmlns="http://schemas.microsoft.com/VisualStudio/2011/storyboarding/control">
  <Id Name="System.Storyboarding.WindowsPhoneIcons.Next" Revision="1" Stencil="System.Storyboarding.WindowsPhoneIcons" StencilVersion="0.1"/>
</Control>
</file>

<file path=customXml/item127.xml><?xml version="1.0" encoding="utf-8"?>
<Control xmlns="http://schemas.microsoft.com/VisualStudio/2011/storyboarding/control">
  <Id Name="a1d60a8b-6d40-4be0-93ff-03515d5b61aa" Revision="1" Stencil="System.MyShapes" StencilVersion="1.0"/>
</Control>
</file>

<file path=customXml/item128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29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13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0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131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13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133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134.xml><?xml version="1.0" encoding="utf-8"?>
<Control xmlns="http://schemas.microsoft.com/VisualStudio/2011/storyboarding/control">
  <Id Name="7ffbcf5a-3492-42f6-b2f4-ff29240a0d16" Revision="2" Stencil="System.MyShapes" StencilVersion="1.0"/>
</Control>
</file>

<file path=customXml/item13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136.xml><?xml version="1.0" encoding="utf-8"?>
<Control xmlns="http://schemas.microsoft.com/VisualStudio/2011/storyboarding/control">
  <Id Name="49e47062-8eba-479a-aac2-919140c1087f" Revision="1" Stencil="System.MyShapes" StencilVersion="1.0"/>
</Control>
</file>

<file path=customXml/item137.xml><?xml version="1.0" encoding="utf-8"?>
<Control xmlns="http://schemas.microsoft.com/VisualStudio/2011/storyboarding/control">
  <Id Name="95f1ff60-2245-4715-9465-5773a2fb1b85" Revision="1" Stencil="System.MyShapes" StencilVersion="1.0"/>
</Control>
</file>

<file path=customXml/item138.xml><?xml version="1.0" encoding="utf-8"?>
<Control xmlns="http://schemas.microsoft.com/VisualStudio/2011/storyboarding/control">
  <Id Name="62c25b7a-58f9-44a3-893b-29bd0ef24ad6" Revision="2" Stencil="System.MyShapes" StencilVersion="1.0"/>
</Control>
</file>

<file path=customXml/item139.xml><?xml version="1.0" encoding="utf-8"?>
<Control xmlns="http://schemas.microsoft.com/VisualStudio/2011/storyboarding/control">
  <Id Name="e23c0eaf-a8f7-4abf-a1a5-27f1b01fd37e" Revision="2" Stencil="System.MyShapes" StencilVersion="1.0"/>
</Control>
</file>

<file path=customXml/item14.xml><?xml version="1.0" encoding="utf-8"?>
<Control xmlns="http://schemas.microsoft.com/VisualStudio/2011/storyboarding/control">
  <Id Name="ddd70b22-80c2-4e8f-8067-b8dcf2af7c0b" Revision="3" Stencil="System.MyShapes" StencilVersion="1.0"/>
</Control>
</file>

<file path=customXml/item1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1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19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2.xml><?xml version="1.0" encoding="utf-8"?>
<Control xmlns="http://schemas.microsoft.com/VisualStudio/2011/storyboarding/control">
  <Id Name="ff64700b-c289-4a2d-96f8-d311265dd998" Revision="2" Stencil="System.MyShapes" StencilVersion="1.0"/>
</Control>
</file>

<file path=customXml/item20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2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25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26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27.xml><?xml version="1.0" encoding="utf-8"?>
<Control xmlns="http://schemas.microsoft.com/VisualStudio/2011/storyboarding/control">
  <Id Name="549462a7-f42c-41c4-9567-9f76c2862004" Revision="3" Stencil="System.MyShapes" StencilVersion="1.0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51d6c810-a27b-4ddb-8dd6-2e1e1b3c5e44" Revision="1" Stencil="System.MyShapes" StencilVersion="1.0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33.xml><?xml version="1.0" encoding="utf-8"?>
<Control xmlns="http://schemas.microsoft.com/VisualStudio/2011/storyboarding/control">
  <Id Name="aa7caf86-934b-4e25-b308-65b6ffb256da" Revision="4" Stencil="System.MyShapes" StencilVersion="1.0"/>
</Control>
</file>

<file path=customXml/item34.xml><?xml version="1.0" encoding="utf-8"?>
<Control xmlns="http://schemas.microsoft.com/VisualStudio/2011/storyboarding/control">
  <Id Name="ddd70b22-80c2-4e8f-8067-b8dcf2af7c0b" Revision="4" Stencil="System.MyShapes" StencilVersion="1.0"/>
</Control>
</file>

<file path=customXml/item35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3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37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3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3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.xml><?xml version="1.0" encoding="utf-8"?>
<Control xmlns="http://schemas.microsoft.com/VisualStudio/2011/storyboarding/control">
  <Id Name="06847451-0bea-4bb1-ad11-52311f8931c4" Revision="1" Stencil="System.MyShapes" StencilVersion="1.0"/>
</Control>
</file>

<file path=customXml/item40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41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42.xml><?xml version="1.0" encoding="utf-8"?>
<Control xmlns="http://schemas.microsoft.com/VisualStudio/2011/storyboarding/control">
  <Id Name="9558e425-a15a-4a2a-8c7d-369dc6767849" Revision="1" Stencil="09ee8e29-8a48-4e3d-a569-7c1ba11c2e3d" StencilVersion="1.0"/>
</Control>
</file>

<file path=customXml/item43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44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6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9.xml><?xml version="1.0" encoding="utf-8"?>
<Control xmlns="http://schemas.microsoft.com/VisualStudio/2011/storyboarding/control">
  <Id Name="4d1c8ce6-dc2b-440e-b588-61b5729cf52d" Revision="1" Stencil="85a07843-b809-41ee-b566-325b1850150a" StencilVersion="1.0"/>
</Control>
</file>

<file path=customXml/item5.xml><?xml version="1.0" encoding="utf-8"?>
<Control xmlns="http://schemas.microsoft.com/VisualStudio/2011/storyboarding/control">
  <Id Name="ff64700b-c289-4a2d-96f8-d311265dd998" Revision="1" Stencil="System.MyShapes" StencilVersion="1.0"/>
</Control>
</file>

<file path=customXml/item50.xml><?xml version="1.0" encoding="utf-8"?>
<Control xmlns="http://schemas.microsoft.com/VisualStudio/2011/storyboarding/control">
  <Id Name="c2eea951-2796-40b7-81ae-47cd14fa6407" Revision="1" Stencil="System.MyShapes" StencilVersion="1.0"/>
</Control>
</file>

<file path=customXml/item51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PhoneIcons.Add" Revision="1" Stencil="System.Storyboarding.WindowsPhoneIcons" StencilVersion="0.1"/>
</Control>
</file>

<file path=customXml/item5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54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55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56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7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5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5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1.xml><?xml version="1.0" encoding="utf-8"?>
<Control xmlns="http://schemas.microsoft.com/VisualStudio/2011/storyboarding/control">
  <Id Name="153824eb-93cd-41fb-aad3-7d03f88f47af" Revision="1" Stencil="System.MyShapes" StencilVersion="1.0"/>
</Control>
</file>

<file path=customXml/item62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4.xml><?xml version="1.0" encoding="utf-8"?>
<Control xmlns="http://schemas.microsoft.com/VisualStudio/2011/storyboarding/control">
  <Id Name="45617f0c-a378-4d86-8073-87fd3c9eb064" Revision="1" Stencil="System.MyShapes" StencilVersion="1.0"/>
</Control>
</file>

<file path=customXml/item6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6.xml><?xml version="1.0" encoding="utf-8"?>
<Control xmlns="http://schemas.microsoft.com/VisualStudio/2011/storyboarding/control">
  <Id Name="9d49edfc-cd80-4200-a8a3-34a19b2cba5d" Revision="1" Stencil="System.MyShapes" StencilVersion="1.0"/>
</Control>
</file>

<file path=customXml/item67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68.xml><?xml version="1.0" encoding="utf-8"?>
<Control xmlns="http://schemas.microsoft.com/VisualStudio/2011/storyboarding/control">
  <Id Name="ee84670b-81f4-4bf6-a9a4-a5d58c3f8a95" Revision="1" Stencil="85a07843-b809-41ee-b566-325b1850150a" StencilVersion="1.0"/>
</Control>
</file>

<file path=customXml/item69.xml><?xml version="1.0" encoding="utf-8"?>
<Control xmlns="http://schemas.microsoft.com/VisualStudio/2011/storyboarding/control">
  <Id Name="6ddb99ab-d8e2-461f-b3a0-8c3903bf34a7" Revision="1" Stencil="System.MyShapes" StencilVersion="1.0"/>
</Control>
</file>

<file path=customXml/item7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70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71.xml><?xml version="1.0" encoding="utf-8"?>
<Control xmlns="http://schemas.microsoft.com/VisualStudio/2011/storyboarding/control">
  <Id Name="555e62f6-1a9c-4a1c-b658-df5e97a4e85c" Revision="1" Stencil="System.MyShapes" StencilVersion="1.0"/>
</Control>
</file>

<file path=customXml/item72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73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3af3c69d-e93c-4e90-95f5-13afa1a89449" Revision="1" Stencil="85a07843-b809-41ee-b566-325b1850150a" StencilVersion="1.0"/>
</Control>
</file>

<file path=customXml/item76.xml><?xml version="1.0" encoding="utf-8"?>
<Control xmlns="http://schemas.microsoft.com/VisualStudio/2011/storyboarding/control">
  <Id Name="e86b6df1-c5a7-46e8-b789-cae60d6c7d17" Revision="1" Stencil="System.MyShapes" StencilVersion="1.0"/>
</Control>
</file>

<file path=customXml/item77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7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7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8.xml><?xml version="1.0" encoding="utf-8"?>
<Control xmlns="http://schemas.microsoft.com/VisualStudio/2011/storyboarding/control">
  <Id Name="add342ac-430c-4877-8f87-437e216caf6b" Revision="1" Stencil="System.MyShapes" StencilVersion="1.0"/>
</Control>
</file>

<file path=customXml/item80.xml><?xml version="1.0" encoding="utf-8"?>
<Control xmlns="http://schemas.microsoft.com/VisualStudio/2011/storyboarding/control">
  <Id Name="1f092a44-b74f-4007-bdae-1c8fc6646a9d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2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83.xml><?xml version="1.0" encoding="utf-8"?>
<Control xmlns="http://schemas.microsoft.com/VisualStudio/2011/storyboarding/control">
  <Id Name="f685762a-9f2c-4532-bec3-d9959b980ef9" Revision="1" Stencil="85a07843-b809-41ee-b566-325b1850150a" StencilVersion="1.0"/>
</Control>
</file>

<file path=customXml/item84.xml><?xml version="1.0" encoding="utf-8"?>
<Control xmlns="http://schemas.microsoft.com/VisualStudio/2011/storyboarding/control">
  <Id Name="605c907b-8b5e-4fc3-b9d8-4a5bfe8c9d4f" Revision="3" Stencil="System.MyShapes" StencilVersion="1.0"/>
</Control>
</file>

<file path=customXml/item85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86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87.xml><?xml version="1.0" encoding="utf-8"?>
<Control xmlns="http://schemas.microsoft.com/VisualStudio/2011/storyboarding/control">
  <Id Name="38644b22-1525-488b-b218-0f27ea6cb84d" Revision="1" Stencil="System.MyShapes" StencilVersion="1.0"/>
</Control>
</file>

<file path=customXml/item88.xml><?xml version="1.0" encoding="utf-8"?>
<Control xmlns="http://schemas.microsoft.com/VisualStudio/2011/storyboarding/control">
  <Id Name="a81ff87b-4b1c-4e99-a585-96ecfb9f65b8" Revision="1" Stencil="System.MyShapes" StencilVersion="1.0"/>
</Control>
</file>

<file path=customXml/item89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.xml><?xml version="1.0" encoding="utf-8"?>
<Control xmlns="http://schemas.microsoft.com/VisualStudio/2011/storyboarding/control">
  <Id Name="8e7bc36a-eab6-47ca-abb8-86f7bf9f67c9" Revision="3" Stencil="System.MyShapes" StencilVersion="1.0"/>
</Control>
</file>

<file path=customXml/item90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1.xml><?xml version="1.0" encoding="utf-8"?>
<Control xmlns="http://schemas.microsoft.com/VisualStudio/2011/storyboarding/control">
  <Id Name="10b0aa5a-d420-45da-bed6-67d74a2c246d" Revision="1" Stencil="System.MyShapes" StencilVersion="1.0"/>
</Control>
</file>

<file path=customXml/item92.xml><?xml version="1.0" encoding="utf-8"?>
<Control xmlns="http://schemas.microsoft.com/VisualStudio/2011/storyboarding/control">
  <Id Name="94a64934-5db3-47cf-96df-f3eb1ee28c2b" Revision="1" Stencil="System.MyShapes" StencilVersion="1.0"/>
</Control>
</file>

<file path=customXml/item93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4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5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96.xml><?xml version="1.0" encoding="utf-8"?>
<Control xmlns="http://schemas.microsoft.com/VisualStudio/2011/storyboarding/control">
  <Id Name="44831f5f-40f2-4def-a193-92e5a2072f0a" Revision="1" Stencil="System.MyShapes" StencilVersion="1.0"/>
</Control>
</file>

<file path=customXml/item97.xml><?xml version="1.0" encoding="utf-8"?>
<Control xmlns="http://schemas.microsoft.com/VisualStudio/2011/storyboarding/control">
  <Id Name="9f80fa0c-f36e-418c-a39b-dc57c3a44c08" Revision="2" Stencil="System.MyShapes" StencilVersion="1.0"/>
</Control>
</file>

<file path=customXml/item98.xml><?xml version="1.0" encoding="utf-8"?>
<Control xmlns="http://schemas.microsoft.com/VisualStudio/2011/storyboarding/control">
  <Id Name="4837c2c1-9271-4636-b45d-293fac782f46" Revision="1" Stencil="System.MyShapes" StencilVersion="1.0"/>
</Control>
</file>

<file path=customXml/item99.xml><?xml version="1.0" encoding="utf-8"?>
<Control xmlns="http://schemas.microsoft.com/VisualStudio/2011/storyboarding/control">
  <Id Name="b498fdc2-67f2-4de5-899f-26683373e8ad" Revision="1" Stencil="System.MyShapes" StencilVersion="1.0"/>
</Control>
</file>

<file path=customXml/itemProps1.xml><?xml version="1.0" encoding="utf-8"?>
<ds:datastoreItem xmlns:ds="http://schemas.openxmlformats.org/officeDocument/2006/customXml" ds:itemID="{BA7FA624-CB09-44D6-8994-2F6E015D448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DD2346F-B9C4-4399-ABD4-BA9740D9BD8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541BCA3-FD40-493D-B155-3EFA6ABA3812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049B8D1-CF5C-4EC0-8712-C765282930A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A22BF7F-4CB6-4E83-8CEA-EED580AAE31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CE13662-368B-47FE-B6D8-A66F04EC959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827CB6C-59FB-4C61-94F7-54021ADB5D4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5589F85-AA4A-4BD6-B33C-660A31D1833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28DC586-5E5E-464B-BB1E-AC418E1FD3E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7E8214B-9642-4B7F-B8A1-69AF52E0EC7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C4EBF69-3194-467A-8B22-C3EF4D5A41C9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C8506ACA-CF28-4BCB-AACC-0ED8E3D0B60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DABBEE4-57BD-45BC-A909-91BEE00F4D9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F2C18BB-0ED4-477F-B96F-E9B044F0585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AA381C37-C72D-4D41-A08B-BA671A2EE6D2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E2C5E96-ABF9-415E-B51D-6AE12A33E9E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E46B79F9-A943-40ED-9938-98ECBA59268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FFF776A-4029-44D1-83E1-5515E63704D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E829DE3-84CD-40CB-8A99-206EC5F319F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D0576C9-4821-478F-AC7E-3518B3F3120C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7883D7E2-8B01-487C-9957-ED89A733DF1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0C5E0ED-3E85-45EB-91E7-EEE5AE754746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B0FB85D-EDE6-480E-ABDB-CD467CBF4C7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1193E09-28D8-4D6A-BD76-F3CA7F0134F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DEC8252-3618-411D-A7CA-63D5E745D5E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DCF4999-C306-4573-BEDA-4362B6E3D41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2A1E34D-930A-4E71-8986-80A82CDD664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E8965FA-0510-49D7-99CE-B161CA6CA6C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A0CA342-55B6-429D-A99F-9C90F6C33FB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015879D-AB98-4232-8470-A0F0097DE81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98CDDBC-4BC1-4E85-8987-54398B0B064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CCED4B5-CA43-4FDF-A37E-C8F26592AC8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94D5538-C460-4DB8-986E-036D680C0DF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D3036B0-2855-4C47-89DC-198F6A59D68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B44F08D-A554-4DAE-AB92-9F19A0AF0E0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E43066F-C20C-42D3-9D19-BCCA163CFA2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4D0CAB79-442B-4136-BFF7-11F487FFC95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80933E7-051D-4825-A27D-CA88C9951EC5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28758C4-4F74-46D2-BFB0-8C819686AAE9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FECC985-29FB-43DA-8F46-771F58E9CE4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B24750E-530B-4D31-B563-03803D298DE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6AA33513-C0D3-4364-B9C3-9E805E6AFB7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62E32622-5DE2-4EB4-B0E6-1706607D158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1C9446F-E344-415A-BDF0-A7CD8EE55308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B6BD98F-82DF-4805-86B8-3121913B1B4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C705390-41B2-4E4B-9A77-9CFC82A2CBE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C354CCD-34CB-4038-9E97-5D641FC3188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B537FFA-BDFE-4B5C-A7BF-B70BEBF50B7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A0BFCDC-CA14-4412-ACD5-B19572428A3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649D7B9-F715-40AB-A71C-B9B3842724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7647DA0-E684-4907-8046-3DFC43ED904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572FC1B-ECED-45E5-A387-4981CB10490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FC499BC-B9AC-4176-8DBF-CE3270ED72C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BF0DCCE-4795-4C92-AEFA-7B103386F70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6CACD45-209B-4AE5-9003-E06B8E88966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C0761D8-5FCB-4134-8B9E-19569EB02B3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9342CAB-26BD-42C7-97B2-7342A28343A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9BFF073-C4AE-48BB-B931-137F09A448C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AA1CC44-DF68-44CD-A528-E419F7CFA1D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BED5AAF-A887-4928-BFF1-AA6F41EAC01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62ACCBE-45D0-481A-9D8E-F557CFF8F22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13B1CD-3D80-4353-A955-9FAE5724071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8ED4C6D-191C-453A-AEFA-D85B1870C59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D83DFF5-57DB-43D9-8557-02521D85CE7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1ED9130-D964-4E58-94E1-100812A62FA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81C7DE6-5844-4025-8BA4-BE4D62ED991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C6A7914-511A-42E6-908E-AEFBA51CB63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AD0EC6-A22B-48B1-82D8-79572FE2936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CEB70F9-7616-444A-9041-F0769F94E65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D917542-4CB5-4F33-83FB-7158BE7AA36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12C3170-3E5D-4B6F-AB08-FAAC8693224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268BD8-7853-4881-9E53-4FE1E08A41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CA24E0-E199-4F3E-B649-D315A016E4D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DA6DE73-A91D-4E02-94C3-C6DB0DC6D01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D32E724C-A4FF-4612-9996-DD4AED58BA6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CBA0FAD-D47F-4053-BB7A-FCDAF4A8348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A64E2AC-D62A-494C-B40F-614637EDA4B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4E818A4-7FE2-4B84-AEA0-A9F6FB50C5C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C77B942-C8F3-4BD4-8F58-308320A4A91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DFC0E54-32DF-4EF6-AA10-65C2084BA5C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F9DB188-6753-4B9A-AF3E-8E01D022A2D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1A4FFB8-8D16-40C7-B4D8-66678F0EE78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A1D1506-1E64-4120-88FA-59E429E224F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CA7DBC9-E7E7-45F7-96F6-0FE75525CEC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4FA862F-2270-42C7-94BA-05FAE460400B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32B116A-63C5-420F-9558-05BBB3EA9C8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9B6F2B9-DC41-419F-BF45-B4C3B79D72C8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D9BEE98F-34AD-4470-830C-0712E5B34DA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CE5F796C-1B15-4955-82E0-926F6326F48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EA4C740-500C-473C-84AE-9914EC45375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15C4C1-7DC4-400D-83E2-CC75065C5F2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6C443F0-80A1-49EA-8A5C-61D529987C6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CD73F77-92DD-4C21-92E5-429F75002F1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319B4A2-3D63-4983-B472-838D460D449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9D0772F-AC15-494E-909A-5BCC245ABAE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8F37163-25F8-4E84-8279-D4574B49C22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A4B9090-FA2C-4120-907D-9A914A5A1DC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CBF3B82-B87A-477C-A0E2-FAE47BAE2AF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01253E0-06C6-4CEC-8FFC-EEC832BFF7A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2518A20E-034B-4E42-B0C9-3D8089CEF57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ED5C25D-E4FB-497F-A571-D33B7D1E81C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2BCF8D5-9CEC-40C5-8D88-80AB6FC9E9F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6D3FCD1-1D67-4BCA-8C64-D3FAB60D972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E6F7571-4EBE-4180-B628-CCE77B77DF89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C64738E3-6587-4CA4-848D-91D0AFDA1A6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3F9240B-A1F1-4890-B5C1-DCFF5A6318A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105808A-F8E4-4B7C-BA46-C221EDA3D356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FC1ACFC-5903-4315-BB83-531181E2021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D7CB359-8F7B-4D8A-808E-1C6B29A64ED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B4794DC-66F7-4498-B3C3-DCD5F74D5FD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D1ACB713-CD12-472D-9AC5-BEBD9BEDA96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6F1EE43-31A0-4919-A618-DFAA86460D6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7887D8F-4CC8-4617-868E-91CB574B7BF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A823B61-779C-4D48-8EA7-4CF7BA23E8B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A81C5BB-30D6-4F7B-8126-E973D833C10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7FB099B-3A5F-41E5-BC8E-F3D2EF159F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1B41B76-6F78-44DC-99A8-DFD2C2A83E3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28B6E1D-0753-426C-BAEA-4AAB939DA58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9902FB6-2525-4994-B39F-C5A28D8845B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838889A-C741-48DA-8FAC-50ADAD37F74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C05EC8C-ACA8-4019-9C83-70D84CC6A97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5097B66-9493-4961-9240-EE55C193BEC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AEA75B6-A05A-46AD-8999-E1144746839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66B72A9-6778-44B8-9F8D-925F93B5D2D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CF09C28-3B24-44E3-BF7A-CA6BC9D292C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1818A2AD-207C-4744-AB21-74C33FA90B2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FD687DB-AE9D-414B-8485-865CAAED92E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8BAED0-EFF4-4013-BA7C-6AA8222DBFD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71418831-A085-4A3D-B0F7-B1C887CCD23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7125646-9999-4CAA-8BA7-7D0ED395053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1F3DE47-FB62-4785-80EE-9961C9AA9C2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A989728E-4BFE-48F2-90B8-12CB4FF4C37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4965AA0-CDD5-4BC3-B27C-6511C35492C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D48F4AE-F35B-436F-B786-9476B42B41C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0D74A60-7E21-410C-B9E8-FDD65832BA1A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C6FA1D2-C374-4522-949C-CB79DC1B6C0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9E90A62-9070-4DDB-8D21-755F0FDFAEC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619248D-8D8A-4472-B217-1A1561E2C3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198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Tema do Office</vt:lpstr>
      <vt:lpstr>Layouts de storyboard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Silva</dc:creator>
  <cp:lastModifiedBy>Eric Silva</cp:lastModifiedBy>
  <cp:revision>227</cp:revision>
  <dcterms:created xsi:type="dcterms:W3CDTF">2018-09-23T18:15:13Z</dcterms:created>
  <dcterms:modified xsi:type="dcterms:W3CDTF">2018-10-04T12:14:46Z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\\vboxsrv\tudao\workspace\git repositories\axial\biograma.git\prototipo\PedidoDeCompra.pptx</vt:lpwstr>
  </property>
</Properties>
</file>