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66"/>
    <p:sldMasterId id="2147483660" r:id="rId267"/>
  </p:sldMasterIdLst>
  <p:sldIdLst>
    <p:sldId id="258" r:id="rId268"/>
    <p:sldId id="256" r:id="rId269"/>
    <p:sldId id="259" r:id="rId270"/>
    <p:sldId id="262" r:id="rId271"/>
    <p:sldId id="260" r:id="rId27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39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F"/>
    <a:srgbClr val="D9D9D9"/>
    <a:srgbClr val="C00000"/>
    <a:srgbClr val="00B050"/>
    <a:srgbClr val="0D4A87"/>
    <a:srgbClr val="BFBFBF"/>
    <a:srgbClr val="D4D4D4"/>
    <a:srgbClr val="757575"/>
    <a:srgbClr val="D0CECE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2" autoAdjust="0"/>
    <p:restoredTop sz="94660"/>
  </p:normalViewPr>
  <p:slideViewPr>
    <p:cSldViewPr snapToGrid="0">
      <p:cViewPr>
        <p:scale>
          <a:sx n="75" d="100"/>
          <a:sy n="75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slide" Target="slides/slide1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slide" Target="slides/slide2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3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slide" Target="slides/slide4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slide" Target="slides/slide5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ommentAuthors" Target="commentAuthor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presProps" Target="presProp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viewProps" Target="viewProps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theme" Target="theme/theme1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slideMaster" Target="slideMasters/slideMaster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tableStyles" Target="tableStyles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slideMaster" Target="slideMasters/slideMaster2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7:31:30.507" idx="12">
    <p:pos x="930" y="386"/>
    <p:text>Eric Silva	30/09/2018
No breadCrumb, é posssível voltar para a tela de listar pedidos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31:49.772" idx="13">
    <p:pos x="2442" y="370"/>
    <p:text>Para definir o número de um pedido de compra, considerando a data exata do dia de criação, utilizar o seguinte padrão:
&lt;4 dígitos - ano&gt;&lt;2 dígitos - mês&gt;&lt;2 dígitos - dia&gt;&lt;mínimo 3 dígitos - incremento sequencial de pedidos criados no dia&gt;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2:59.498" idx="14">
    <p:pos x="5925" y="1265"/>
    <p:text>O valor inicial do campo é &lt;0,00&gt;;
Este campo é read-only;
O seu valor é igual a soma do valor nos itens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5:45.637" idx="15">
    <p:pos x="2288" y="1403"/>
    <p:text>Eric Silva	30/09/2018
O campo fornecedor tem autocomplete no preenchimento e poderá ter seu valor modificado até o envio do pedido ao fornecedor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6:18.122" idx="16">
    <p:pos x="3535" y="1316"/>
    <p:text>Eric Silva	30/09/2018
Data do pedido de compra junto ao fornecedor, este campo abrirá para seleção no datePicker, e não permitira exibir datas anteriores a data de criação do pedido.
O valor deste campo, pode ser alterado apenas enquanto nenhum dos produtos do pedido tiver sua situação alterada. Quando isso acontecer, este campo deve ser read only.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52:26.451" idx="17">
    <p:pos x="7309" y="1214"/>
    <p:text>O campo de situação tem como valor inicial &lt;Novo&gt;;
Quando qualquer um dos produtos do pedido tiver seu estado alterado a situação do pedido muda considerando as possibilidade:
- Novo: quando o pedido é criado (pode ser alterado para 'Enviado');
- Enviado:  quando o pedido for enviado ao fornecedor (pode ser alterado para 'Confirmado');
- Confirmado: quando o fornecedor confirm o pedido de compra (uma vez modificado para esta situação, o pedido deve ficar em read only não permitindo mais a mudança manual de situação)
- Entregue parcial:  quando o pedido tem apenas uma parte de seus produtos entregue pelo fornecedor (read only);
- Entregue:  quando o pedido tem todas as unidades de todos os produtos enviado pelo fornecedor (read only).
A mudança de situação gera uma entrada de registro no histórico.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09:44.936" idx="19">
    <p:pos x="5959" y="2022"/>
    <p:text>O valor de ajuste é aplicado a unidade do item na lista;
Pode ser positovo ou negativo;
Seu valor máximo (seja negativo ou positivo) deve ser igual ao custo unitário.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1:39.026" idx="20">
    <p:pos x="7212" y="2214"/>
    <p:text>O valor total é &lt;Custo unitário + Valor Ajuste * Equivalência&gt;.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2:54.867" idx="21">
    <p:pos x="4210" y="2264"/>
    <p:text>Equivalência é cadastrada junto a unidade de medida, sendo por exemplo: &lt;descrição: dúzia, equivalência: 12&gt;.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07:35:12.963" idx="24">
    <p:pos x="2194" y="2397"/>
    <p:text>Quando incluídos no pedido, todos os itens tem como estado inicial "Pendente". Os estado podem ser:
- Pendente: incluído no pedido e ainda não foi entregue
- Entregue: item que já foi entregue pelo fornecedor, e necessariamente tem associado a ele 1 ou mais documentos de entrada;
- Entregue parcial: item que foi entregue pelo fornecedor em quantidade menor que o total, necessariamente tem associado ao menos 1 documento de entrada contendo uma parte do quantidade do item já entregue.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7:10:30.884" idx="39">
    <p:pos x="1040" y="3259"/>
    <p:text>Eric Silva	30/09/2018
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888" y="2466"/>
    <p:text>A caixa da linha inteira é clicável, e quando acionada leva para a tela de detalhes do pedido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32" y="842"/>
    <p:text>Os botões de limpar e pesquisar, tem efeito sob todos os filtros da tela, inclusive os recolhidos. (collapse)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89" y="2190"/>
    <p:text>O cabeçalho inteiro tem função order by, por padrão a tela deverá ser montada com order by DESC, considerando a coluna "PEDIDO".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283" y="1394"/>
    <p:text>Os filtros são aplicáveis a todas os registros, inclusve os paginados.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  <p:cm authorId="1" dt="2019-01-31T07:41:16.574" idx="25">
    <p:pos x="1118" y="1211"/>
    <p:text>Collapse/Expand dos filtros abaixo, deixando visível apenas o que estiver acima.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08:12:01.139" idx="27">
    <p:pos x="5588" y="2278"/>
    <p:text>A caixa da linha inteira é clicável, e quando acionada leva para a tela de detalhes do item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16:46:27.381" idx="28">
    <p:pos x="3259" y="2501"/>
    <p:text>Nas células onde o texto for maior que o espaço dispoível da coluna, utilizar tooltip.
* Não utilizar quebra de linha.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4:34:25.097" idx="29">
    <p:pos x="4685" y="1065"/>
    <p:text>Quando a situação do pedido é diferente de 'Novo', todos os campos (exceto a situação) referentes ao pedido devem ser read only.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15:14:14.440" idx="31">
    <p:pos x="6856" y="1144"/>
    <p:text>Quantidade total deste item no pedido de compra atual.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14:39.953" idx="32">
    <p:pos x="7122" y="1450"/>
    <p:text>Quantidade destes itens que ainda não foram recebidos. &lt;QTD TOTAL - (QTD DOC ENTRADA 1 +QTD DOC ENTRADA 2)&gt;.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51:25.096" idx="35">
    <p:pos x="5386" y="1362"/>
    <p:text>Informações não calculadas vindas do cadastro do produto.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52:04.001" idx="36">
    <p:pos x="3880" y="2240"/>
    <p:text>Informações não calculadas vindas do cadastro do documento de entrada equivalente.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53:23.436" idx="37">
    <p:pos x="4656" y="2000"/>
    <p:text>O cabeçalho inteiro tem função order by, por padrão a tela deverá ser montada com order by DESC, considerando a coluna "Data de entrada".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57:48.090" idx="38">
    <p:pos x="1064" y="2744"/>
    <p:text>As linhas são clicáveis, e quando acionadas levam a tela de detalhes do Documento de Entrada.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5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4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85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10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74.xml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53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.xml"/><Relationship Id="rId18" Type="http://schemas.openxmlformats.org/officeDocument/2006/relationships/customXml" Target="../../customXml/item8.xml"/><Relationship Id="rId26" Type="http://schemas.openxmlformats.org/officeDocument/2006/relationships/customXml" Target="../../customXml/item137.xml"/><Relationship Id="rId3" Type="http://schemas.openxmlformats.org/officeDocument/2006/relationships/customXml" Target="../../customXml/item200.xml"/><Relationship Id="rId21" Type="http://schemas.openxmlformats.org/officeDocument/2006/relationships/customXml" Target="../../customXml/item95.xml"/><Relationship Id="rId34" Type="http://schemas.openxmlformats.org/officeDocument/2006/relationships/image" Target="../media/image7.emf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193.xml"/><Relationship Id="rId17" Type="http://schemas.openxmlformats.org/officeDocument/2006/relationships/customXml" Target="../../customXml/item248.xml"/><Relationship Id="rId25" Type="http://schemas.openxmlformats.org/officeDocument/2006/relationships/customXml" Target="../../customXml/item3.xml"/><Relationship Id="rId33" Type="http://schemas.openxmlformats.org/officeDocument/2006/relationships/slideLayout" Target="../slideLayouts/slideLayout13.xml"/><Relationship Id="rId2" Type="http://schemas.openxmlformats.org/officeDocument/2006/relationships/customXml" Target="../../customXml/item52.xml"/><Relationship Id="rId16" Type="http://schemas.openxmlformats.org/officeDocument/2006/relationships/customXml" Target="../../customXml/item125.xml"/><Relationship Id="rId20" Type="http://schemas.openxmlformats.org/officeDocument/2006/relationships/customXml" Target="../../customXml/item47.xml"/><Relationship Id="rId29" Type="http://schemas.openxmlformats.org/officeDocument/2006/relationships/customXml" Target="../../customXml/item146.xml"/><Relationship Id="rId1" Type="http://schemas.openxmlformats.org/officeDocument/2006/relationships/customXml" Target="../../customXml/item175.xml"/><Relationship Id="rId6" Type="http://schemas.openxmlformats.org/officeDocument/2006/relationships/customXml" Target="../../customXml/item163.xml"/><Relationship Id="rId11" Type="http://schemas.openxmlformats.org/officeDocument/2006/relationships/customXml" Target="../../customXml/item71.xml"/><Relationship Id="rId24" Type="http://schemas.openxmlformats.org/officeDocument/2006/relationships/customXml" Target="../../customXml/item154.xml"/><Relationship Id="rId32" Type="http://schemas.openxmlformats.org/officeDocument/2006/relationships/customXml" Target="../../customXml/item176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127.xml"/><Relationship Id="rId23" Type="http://schemas.openxmlformats.org/officeDocument/2006/relationships/customXml" Target="../../customXml/item54.xml"/><Relationship Id="rId28" Type="http://schemas.openxmlformats.org/officeDocument/2006/relationships/customXml" Target="../../customXml/item26.xml"/><Relationship Id="rId36" Type="http://schemas.openxmlformats.org/officeDocument/2006/relationships/comments" Target="../comments/comment1.xml"/><Relationship Id="rId10" Type="http://schemas.openxmlformats.org/officeDocument/2006/relationships/customXml" Target="../../customXml/item191.xml"/><Relationship Id="rId19" Type="http://schemas.openxmlformats.org/officeDocument/2006/relationships/customXml" Target="../../customXml/item37.xml"/><Relationship Id="rId31" Type="http://schemas.openxmlformats.org/officeDocument/2006/relationships/customXml" Target="../../customXml/item166.xml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151.xml"/><Relationship Id="rId14" Type="http://schemas.openxmlformats.org/officeDocument/2006/relationships/customXml" Target="../../customXml/item44.xml"/><Relationship Id="rId22" Type="http://schemas.openxmlformats.org/officeDocument/2006/relationships/customXml" Target="../../customXml/item122.xml"/><Relationship Id="rId27" Type="http://schemas.openxmlformats.org/officeDocument/2006/relationships/customXml" Target="../../customXml/item66.xml"/><Relationship Id="rId30" Type="http://schemas.openxmlformats.org/officeDocument/2006/relationships/customXml" Target="../../customXml/item46.xml"/><Relationship Id="rId35" Type="http://schemas.openxmlformats.org/officeDocument/2006/relationships/image" Target="../media/image8.png"/><Relationship Id="rId8" Type="http://schemas.openxmlformats.org/officeDocument/2006/relationships/customXml" Target="../../customXml/item2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2.xml"/><Relationship Id="rId18" Type="http://schemas.openxmlformats.org/officeDocument/2006/relationships/customXml" Target="../../customXml/item92.xml"/><Relationship Id="rId26" Type="http://schemas.openxmlformats.org/officeDocument/2006/relationships/customXml" Target="../../customXml/item253.xml"/><Relationship Id="rId3" Type="http://schemas.openxmlformats.org/officeDocument/2006/relationships/customXml" Target="../../customXml/item16.xml"/><Relationship Id="rId21" Type="http://schemas.openxmlformats.org/officeDocument/2006/relationships/customXml" Target="../../customXml/item132.xml"/><Relationship Id="rId34" Type="http://schemas.openxmlformats.org/officeDocument/2006/relationships/image" Target="../media/image7.emf"/><Relationship Id="rId7" Type="http://schemas.openxmlformats.org/officeDocument/2006/relationships/customXml" Target="../../customXml/item78.xml"/><Relationship Id="rId12" Type="http://schemas.openxmlformats.org/officeDocument/2006/relationships/customXml" Target="../../customXml/item182.xml"/><Relationship Id="rId17" Type="http://schemas.openxmlformats.org/officeDocument/2006/relationships/customXml" Target="../../customXml/item108.xml"/><Relationship Id="rId25" Type="http://schemas.openxmlformats.org/officeDocument/2006/relationships/customXml" Target="../../customXml/item252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134.xml"/><Relationship Id="rId16" Type="http://schemas.openxmlformats.org/officeDocument/2006/relationships/customXml" Target="../../customXml/item123.xml"/><Relationship Id="rId20" Type="http://schemas.openxmlformats.org/officeDocument/2006/relationships/customXml" Target="../../customXml/item133.xml"/><Relationship Id="rId29" Type="http://schemas.openxmlformats.org/officeDocument/2006/relationships/customXml" Target="../../customXml/item32.xml"/><Relationship Id="rId1" Type="http://schemas.openxmlformats.org/officeDocument/2006/relationships/customXml" Target="../../customXml/item158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112.xml"/><Relationship Id="rId24" Type="http://schemas.openxmlformats.org/officeDocument/2006/relationships/customXml" Target="../../customXml/item251.xml"/><Relationship Id="rId32" Type="http://schemas.openxmlformats.org/officeDocument/2006/relationships/image" Target="../media/image8.png"/><Relationship Id="rId5" Type="http://schemas.openxmlformats.org/officeDocument/2006/relationships/customXml" Target="../../customXml/item63.xml"/><Relationship Id="rId15" Type="http://schemas.openxmlformats.org/officeDocument/2006/relationships/customXml" Target="../../customXml/item119.xml"/><Relationship Id="rId23" Type="http://schemas.openxmlformats.org/officeDocument/2006/relationships/customXml" Target="../../customXml/item55.xml"/><Relationship Id="rId28" Type="http://schemas.openxmlformats.org/officeDocument/2006/relationships/customXml" Target="../../customXml/item64.xml"/><Relationship Id="rId10" Type="http://schemas.openxmlformats.org/officeDocument/2006/relationships/customXml" Target="../../customXml/item106.xml"/><Relationship Id="rId19" Type="http://schemas.openxmlformats.org/officeDocument/2006/relationships/customXml" Target="../../customXml/item9.xml"/><Relationship Id="rId31" Type="http://schemas.openxmlformats.org/officeDocument/2006/relationships/slideLayout" Target="../slideLayouts/slideLayout13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33.xml"/><Relationship Id="rId22" Type="http://schemas.openxmlformats.org/officeDocument/2006/relationships/customXml" Target="../../customXml/item22.xml"/><Relationship Id="rId27" Type="http://schemas.openxmlformats.org/officeDocument/2006/relationships/customXml" Target="../../customXml/item254.xml"/><Relationship Id="rId30" Type="http://schemas.openxmlformats.org/officeDocument/2006/relationships/customXml" Target="../../customXml/item90.xml"/><Relationship Id="rId35" Type="http://schemas.openxmlformats.org/officeDocument/2006/relationships/comments" Target="../comments/comment2.xml"/><Relationship Id="rId8" Type="http://schemas.openxmlformats.org/officeDocument/2006/relationships/customXml" Target="../../customXml/item14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8.xml"/><Relationship Id="rId18" Type="http://schemas.openxmlformats.org/officeDocument/2006/relationships/customXml" Target="../../customXml/item257.xml"/><Relationship Id="rId26" Type="http://schemas.openxmlformats.org/officeDocument/2006/relationships/customXml" Target="../../customXml/item195.xml"/><Relationship Id="rId3" Type="http://schemas.openxmlformats.org/officeDocument/2006/relationships/customXml" Target="../../customXml/item173.xml"/><Relationship Id="rId21" Type="http://schemas.openxmlformats.org/officeDocument/2006/relationships/customXml" Target="../../customXml/item153.xml"/><Relationship Id="rId34" Type="http://schemas.openxmlformats.org/officeDocument/2006/relationships/comments" Target="../comments/comment3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171.xml"/><Relationship Id="rId17" Type="http://schemas.openxmlformats.org/officeDocument/2006/relationships/customXml" Target="../../customXml/item256.xml"/><Relationship Id="rId25" Type="http://schemas.openxmlformats.org/officeDocument/2006/relationships/customXml" Target="../../customXml/item186.xml"/><Relationship Id="rId33" Type="http://schemas.openxmlformats.org/officeDocument/2006/relationships/image" Target="../media/image7.emf"/><Relationship Id="rId2" Type="http://schemas.openxmlformats.org/officeDocument/2006/relationships/customXml" Target="../../customXml/item94.xml"/><Relationship Id="rId16" Type="http://schemas.openxmlformats.org/officeDocument/2006/relationships/customXml" Target="../../customXml/item255.xml"/><Relationship Id="rId20" Type="http://schemas.openxmlformats.org/officeDocument/2006/relationships/customXml" Target="../../customXml/item183.xml"/><Relationship Id="rId29" Type="http://schemas.openxmlformats.org/officeDocument/2006/relationships/customXml" Target="../../customXml/item113.xml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82.xml"/><Relationship Id="rId24" Type="http://schemas.openxmlformats.org/officeDocument/2006/relationships/customXml" Target="../../customXml/item131.xml"/><Relationship Id="rId32" Type="http://schemas.openxmlformats.org/officeDocument/2006/relationships/slideLayout" Target="../slideLayouts/slideLayout13.xml"/><Relationship Id="rId5" Type="http://schemas.openxmlformats.org/officeDocument/2006/relationships/customXml" Target="../../customXml/item75.xml"/><Relationship Id="rId15" Type="http://schemas.openxmlformats.org/officeDocument/2006/relationships/customXml" Target="../../customXml/item249.xml"/><Relationship Id="rId23" Type="http://schemas.openxmlformats.org/officeDocument/2006/relationships/customXml" Target="../../customXml/item31.xml"/><Relationship Id="rId28" Type="http://schemas.openxmlformats.org/officeDocument/2006/relationships/customXml" Target="../../customXml/item157.xml"/><Relationship Id="rId10" Type="http://schemas.openxmlformats.org/officeDocument/2006/relationships/customXml" Target="../../customXml/item120.xml"/><Relationship Id="rId19" Type="http://schemas.openxmlformats.org/officeDocument/2006/relationships/customXml" Target="../../customXml/item258.xml"/><Relationship Id="rId31" Type="http://schemas.openxmlformats.org/officeDocument/2006/relationships/customXml" Target="../../customXml/item61.xml"/><Relationship Id="rId4" Type="http://schemas.openxmlformats.org/officeDocument/2006/relationships/customXml" Target="../../customXml/item156.xml"/><Relationship Id="rId9" Type="http://schemas.openxmlformats.org/officeDocument/2006/relationships/customXml" Target="../../customXml/item139.xml"/><Relationship Id="rId14" Type="http://schemas.openxmlformats.org/officeDocument/2006/relationships/customXml" Target="../../customXml/item201.xml"/><Relationship Id="rId22" Type="http://schemas.openxmlformats.org/officeDocument/2006/relationships/customXml" Target="../../customXml/item180.xml"/><Relationship Id="rId27" Type="http://schemas.openxmlformats.org/officeDocument/2006/relationships/customXml" Target="../../customXml/item43.xml"/><Relationship Id="rId30" Type="http://schemas.openxmlformats.org/officeDocument/2006/relationships/customXml" Target="../../customXml/item116.xml"/><Relationship Id="rId8" Type="http://schemas.openxmlformats.org/officeDocument/2006/relationships/customXml" Target="../../customXml/item13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4.xml"/><Relationship Id="rId18" Type="http://schemas.openxmlformats.org/officeDocument/2006/relationships/customXml" Target="../../customXml/item261.xml"/><Relationship Id="rId26" Type="http://schemas.openxmlformats.org/officeDocument/2006/relationships/customXml" Target="../../customXml/item237.xml"/><Relationship Id="rId3" Type="http://schemas.openxmlformats.org/officeDocument/2006/relationships/customXml" Target="../../customXml/item224.xml"/><Relationship Id="rId21" Type="http://schemas.openxmlformats.org/officeDocument/2006/relationships/customXml" Target="../../customXml/item242.xml"/><Relationship Id="rId7" Type="http://schemas.openxmlformats.org/officeDocument/2006/relationships/customXml" Target="../../customXml/item228.xml"/><Relationship Id="rId12" Type="http://schemas.openxmlformats.org/officeDocument/2006/relationships/customXml" Target="../../customXml/item241.xml"/><Relationship Id="rId17" Type="http://schemas.openxmlformats.org/officeDocument/2006/relationships/customXml" Target="../../customXml/item260.xml"/><Relationship Id="rId25" Type="http://schemas.openxmlformats.org/officeDocument/2006/relationships/customXml" Target="../../customXml/item236.xml"/><Relationship Id="rId33" Type="http://schemas.openxmlformats.org/officeDocument/2006/relationships/comments" Target="../comments/comment4.xml"/><Relationship Id="rId2" Type="http://schemas.openxmlformats.org/officeDocument/2006/relationships/customXml" Target="../../customXml/item223.xml"/><Relationship Id="rId16" Type="http://schemas.openxmlformats.org/officeDocument/2006/relationships/customXml" Target="../../customXml/item259.xml"/><Relationship Id="rId20" Type="http://schemas.openxmlformats.org/officeDocument/2006/relationships/customXml" Target="../../customXml/item246.xml"/><Relationship Id="rId29" Type="http://schemas.openxmlformats.org/officeDocument/2006/relationships/customXml" Target="../../customXml/item230.xml"/><Relationship Id="rId1" Type="http://schemas.openxmlformats.org/officeDocument/2006/relationships/customXml" Target="../../customXml/item222.xml"/><Relationship Id="rId6" Type="http://schemas.openxmlformats.org/officeDocument/2006/relationships/customXml" Target="../../customXml/item227.xml"/><Relationship Id="rId11" Type="http://schemas.openxmlformats.org/officeDocument/2006/relationships/customXml" Target="../../customXml/item238.xml"/><Relationship Id="rId24" Type="http://schemas.openxmlformats.org/officeDocument/2006/relationships/customXml" Target="../../customXml/item240.xml"/><Relationship Id="rId32" Type="http://schemas.openxmlformats.org/officeDocument/2006/relationships/image" Target="../media/image8.png"/><Relationship Id="rId5" Type="http://schemas.openxmlformats.org/officeDocument/2006/relationships/customXml" Target="../../customXml/item226.xml"/><Relationship Id="rId15" Type="http://schemas.openxmlformats.org/officeDocument/2006/relationships/customXml" Target="../../customXml/item250.xml"/><Relationship Id="rId23" Type="http://schemas.openxmlformats.org/officeDocument/2006/relationships/customXml" Target="../../customXml/item239.xml"/><Relationship Id="rId28" Type="http://schemas.openxmlformats.org/officeDocument/2006/relationships/customXml" Target="../../customXml/item234.xml"/><Relationship Id="rId10" Type="http://schemas.openxmlformats.org/officeDocument/2006/relationships/customXml" Target="../../customXml/item235.xml"/><Relationship Id="rId19" Type="http://schemas.openxmlformats.org/officeDocument/2006/relationships/customXml" Target="../../customXml/item245.xml"/><Relationship Id="rId31" Type="http://schemas.openxmlformats.org/officeDocument/2006/relationships/slideLayout" Target="../slideLayouts/slideLayout13.xml"/><Relationship Id="rId4" Type="http://schemas.openxmlformats.org/officeDocument/2006/relationships/customXml" Target="../../customXml/item225.xml"/><Relationship Id="rId9" Type="http://schemas.openxmlformats.org/officeDocument/2006/relationships/customXml" Target="../../customXml/item232.xml"/><Relationship Id="rId14" Type="http://schemas.openxmlformats.org/officeDocument/2006/relationships/customXml" Target="../../customXml/item247.xml"/><Relationship Id="rId22" Type="http://schemas.openxmlformats.org/officeDocument/2006/relationships/customXml" Target="../../customXml/item243.xml"/><Relationship Id="rId27" Type="http://schemas.openxmlformats.org/officeDocument/2006/relationships/customXml" Target="../../customXml/item233.xml"/><Relationship Id="rId30" Type="http://schemas.openxmlformats.org/officeDocument/2006/relationships/customXml" Target="../../customXml/item231.xml"/><Relationship Id="rId8" Type="http://schemas.openxmlformats.org/officeDocument/2006/relationships/customXml" Target="../../customXml/item2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6.xml"/><Relationship Id="rId13" Type="http://schemas.openxmlformats.org/officeDocument/2006/relationships/customXml" Target="../../customXml/item262.xml"/><Relationship Id="rId18" Type="http://schemas.openxmlformats.org/officeDocument/2006/relationships/customXml" Target="../../customXml/item220.xml"/><Relationship Id="rId26" Type="http://schemas.openxmlformats.org/officeDocument/2006/relationships/customXml" Target="../../customXml/item208.xml"/><Relationship Id="rId3" Type="http://schemas.openxmlformats.org/officeDocument/2006/relationships/customXml" Target="../../customXml/item38.xml"/><Relationship Id="rId21" Type="http://schemas.openxmlformats.org/officeDocument/2006/relationships/customXml" Target="../../customXml/item213.xml"/><Relationship Id="rId7" Type="http://schemas.openxmlformats.org/officeDocument/2006/relationships/customXml" Target="../../customXml/item205.xml"/><Relationship Id="rId12" Type="http://schemas.openxmlformats.org/officeDocument/2006/relationships/customXml" Target="../../customXml/item218.xml"/><Relationship Id="rId17" Type="http://schemas.openxmlformats.org/officeDocument/2006/relationships/customXml" Target="../../customXml/item219.xml"/><Relationship Id="rId25" Type="http://schemas.openxmlformats.org/officeDocument/2006/relationships/customXml" Target="../../customXml/item207.xml"/><Relationship Id="rId2" Type="http://schemas.openxmlformats.org/officeDocument/2006/relationships/customXml" Target="../../customXml/item19.xml"/><Relationship Id="rId16" Type="http://schemas.openxmlformats.org/officeDocument/2006/relationships/customXml" Target="../../customXml/item265.xml"/><Relationship Id="rId20" Type="http://schemas.openxmlformats.org/officeDocument/2006/relationships/customXml" Target="../../customXml/item217.xml"/><Relationship Id="rId29" Type="http://schemas.openxmlformats.org/officeDocument/2006/relationships/slideLayout" Target="../slideLayouts/slideLayout13.xml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202.xml"/><Relationship Id="rId11" Type="http://schemas.openxmlformats.org/officeDocument/2006/relationships/customXml" Target="../../customXml/item215.xml"/><Relationship Id="rId24" Type="http://schemas.openxmlformats.org/officeDocument/2006/relationships/customXml" Target="../../customXml/item211.xml"/><Relationship Id="rId5" Type="http://schemas.openxmlformats.org/officeDocument/2006/relationships/customXml" Target="../../customXml/item149.xml"/><Relationship Id="rId15" Type="http://schemas.openxmlformats.org/officeDocument/2006/relationships/customXml" Target="../../customXml/item264.xml"/><Relationship Id="rId23" Type="http://schemas.openxmlformats.org/officeDocument/2006/relationships/customXml" Target="../../customXml/item210.xml"/><Relationship Id="rId28" Type="http://schemas.openxmlformats.org/officeDocument/2006/relationships/customXml" Target="../../customXml/item204.xml"/><Relationship Id="rId10" Type="http://schemas.openxmlformats.org/officeDocument/2006/relationships/customXml" Target="../../customXml/item212.xml"/><Relationship Id="rId19" Type="http://schemas.openxmlformats.org/officeDocument/2006/relationships/customXml" Target="../../customXml/item216.xml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209.xml"/><Relationship Id="rId14" Type="http://schemas.openxmlformats.org/officeDocument/2006/relationships/customXml" Target="../../customXml/item263.xml"/><Relationship Id="rId22" Type="http://schemas.openxmlformats.org/officeDocument/2006/relationships/customXml" Target="../../customXml/item214.xml"/><Relationship Id="rId27" Type="http://schemas.openxmlformats.org/officeDocument/2006/relationships/customXml" Target="../../customXml/item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415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81883"/>
            <a:ext cx="35739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Novo &gt; nº 20180922001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774700" y="19947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2172" y="16903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5773" y="2071961"/>
            <a:ext cx="3137426" cy="518437"/>
            <a:chOff x="875773" y="2628001"/>
            <a:chExt cx="3050923" cy="51843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959737" y="2860011"/>
              <a:ext cx="2966959" cy="286427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E6838B-7AD0-4E28-8D1A-9FCA9287FF4A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472706" y="2067218"/>
            <a:ext cx="1212191" cy="518432"/>
            <a:chOff x="875773" y="2628001"/>
            <a:chExt cx="1212191" cy="51843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545BF15-8BEC-46D5-AF6B-753A3BB68CB0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959737" y="2860011"/>
              <a:ext cx="1128227" cy="286422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22/09/2018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EAF8CD66-A183-4463-B82B-8205DC0786B9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875773" y="2628001"/>
              <a:ext cx="121219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do Pedido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364848" y="2066541"/>
            <a:ext cx="851411" cy="519109"/>
            <a:chOff x="6928609" y="2095170"/>
            <a:chExt cx="851411" cy="519109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6"/>
              </p:custDataLst>
            </p:nvPr>
          </p:nvGrpSpPr>
          <p:grpSpPr>
            <a:xfrm>
              <a:off x="7019974" y="2307216"/>
              <a:ext cx="760046" cy="307063"/>
              <a:chOff x="6860566" y="2385493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8"/>
                </p:custDataLst>
              </p:nvPr>
            </p:nvSpPr>
            <p:spPr>
              <a:xfrm>
                <a:off x="6860566" y="2385493"/>
                <a:ext cx="760046" cy="307063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892039" y="2050656"/>
            <a:ext cx="1633781" cy="531116"/>
            <a:chOff x="875773" y="2628001"/>
            <a:chExt cx="1633781" cy="53111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959737" y="2860011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B13DB83F-0022-4F90-970A-98ACAC15FFB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0250535" y="2067218"/>
            <a:ext cx="148630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Situação do pedido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36003"/>
              </p:ext>
            </p:extLst>
          </p:nvPr>
        </p:nvGraphicFramePr>
        <p:xfrm>
          <a:off x="711200" y="3321568"/>
          <a:ext cx="113374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5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34795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55882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A30700-09F8-4024-9F03-6E8B1A84674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8145A1A8-E752-4ADF-90E1-58E768E77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50" name="Picture 1">
              <a:extLst>
                <a:ext uri="{FF2B5EF4-FFF2-40B4-BE49-F238E27FC236}">
                  <a16:creationId xmlns:a16="http://schemas.microsoft.com/office/drawing/2014/main" id="{4F8AFA42-985F-4B5C-9147-E6FA71E91956}"/>
                </a:ext>
              </a:extLst>
            </p:cNvPr>
            <p:cNvPicPr preferRelativeResize="0">
              <a:picLocks/>
            </p:cNvPicPr>
            <p:nvPr>
              <p:custDataLst>
                <p:custData r:id="rId22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51" name="Picture 1">
              <a:extLst>
                <a:ext uri="{FF2B5EF4-FFF2-40B4-BE49-F238E27FC236}">
                  <a16:creationId xmlns:a16="http://schemas.microsoft.com/office/drawing/2014/main" id="{8CB9729A-5E1A-419E-B8FC-67F69E261A94}"/>
                </a:ext>
              </a:extLst>
            </p:cNvPr>
            <p:cNvPicPr preferRelativeResize="0">
              <a:picLocks/>
            </p:cNvPicPr>
            <p:nvPr>
              <p:custDataLst>
                <p:custData r:id="rId23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278017-2B48-462E-97D3-DE54C7F687E0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74700" y="4872253"/>
            <a:ext cx="1396073" cy="224535"/>
            <a:chOff x="1042135" y="5806470"/>
            <a:chExt cx="1396073" cy="2245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881DDDC-86A3-463E-96A8-CB2A1D78F199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Picture 1">
              <a:extLst>
                <a:ext uri="{FF2B5EF4-FFF2-40B4-BE49-F238E27FC236}">
                  <a16:creationId xmlns:a16="http://schemas.microsoft.com/office/drawing/2014/main" id="{F6BB9873-F00D-4AEB-B8DE-B7320E629C58}"/>
                </a:ext>
              </a:extLst>
            </p:cNvPr>
            <p:cNvPicPr>
              <a:picLocks noChangeAspect="1"/>
            </p:cNvPicPr>
            <p:nvPr>
              <p:custDataLst>
                <p:custData r:id="rId19"/>
              </p:custDataLst>
            </p:nvPr>
          </p:nvPicPr>
          <p:blipFill>
            <a:blip r:embed="rId3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71C3FBB-2140-4ADB-82DF-E7C67E479BA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51665" y="5815561"/>
              <a:ext cx="118654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Produto</a:t>
              </a:r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63B9598-6CBE-49B6-BE43-EC1AA244AF1E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10354600" y="2301842"/>
            <a:ext cx="1278174" cy="307063"/>
            <a:chOff x="6367829" y="2018200"/>
            <a:chExt cx="1278174" cy="30706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C5331A4A-CC1D-4044-8A20-6492D8E40E24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6367829" y="2018200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chemeClr val="tx1"/>
                  </a:solidFill>
                  <a:latin typeface="+mj-lt"/>
                </a:rPr>
                <a:t>Novo</a:t>
              </a:r>
            </a:p>
          </p:txBody>
        </p:sp>
        <p:sp>
          <p:nvSpPr>
            <p:cNvPr id="52" name="DownArrow">
              <a:extLst>
                <a:ext uri="{FF2B5EF4-FFF2-40B4-BE49-F238E27FC236}">
                  <a16:creationId xmlns:a16="http://schemas.microsoft.com/office/drawing/2014/main" id="{6906378A-2219-4E20-906C-3958DB975BA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61410" y="2147934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AD0E1B05-7ED2-43B8-B27F-7DCEF800DFB2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</p:spTree>
    <p:extLst>
      <p:ext uri="{BB962C8B-B14F-4D97-AF65-F5344CB8AC3E}">
        <p14:creationId xmlns:p14="http://schemas.microsoft.com/office/powerpoint/2010/main" val="6279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30"/>
              </p:custDataLst>
            </p:nvPr>
          </p:nvPicPr>
          <p:blipFill>
            <a:blip r:embed="rId32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32963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8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316506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975593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6265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20180922001</a:t>
                      </a:r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R$ 282.414,00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20180721017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R$ 2.220,00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20180917086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R$ 1.456,20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04093" y="2495300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675201" y="2452539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chemeClr val="tx1"/>
                  </a:solidFill>
                  <a:latin typeface="+mj-lt"/>
                </a:rPr>
                <a:t>Todos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3950829" y="43160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30A7B25-5497-4873-8B50-849D0AA3866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0AB7AF98-8C1F-4AA0-9466-A6F49031CC99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33" name="Picture 1">
              <a:extLst>
                <a:ext uri="{FF2B5EF4-FFF2-40B4-BE49-F238E27FC236}">
                  <a16:creationId xmlns:a16="http://schemas.microsoft.com/office/drawing/2014/main" id="{7D40701A-56E5-4B0C-801D-5BB9D1EC859B}"/>
                </a:ext>
              </a:extLst>
            </p:cNvPr>
            <p:cNvPicPr preferRelativeResize="0">
              <a:picLocks/>
            </p:cNvPicPr>
            <p:nvPr>
              <p:custDataLst>
                <p:custData r:id="rId26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34" name="Picture 1">
              <a:extLst>
                <a:ext uri="{FF2B5EF4-FFF2-40B4-BE49-F238E27FC236}">
                  <a16:creationId xmlns:a16="http://schemas.microsoft.com/office/drawing/2014/main" id="{9A5F46BB-1AD3-4003-8FCD-1D74E2C97891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288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663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3"/>
            </p:custDataLst>
          </p:nvPr>
        </p:nvCxnSpPr>
        <p:spPr>
          <a:xfrm>
            <a:off x="774700" y="19820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82172" y="16776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75773" y="2059261"/>
            <a:ext cx="3137426" cy="531689"/>
            <a:chOff x="875773" y="2628001"/>
            <a:chExt cx="3050923" cy="531689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959737" y="2873263"/>
              <a:ext cx="2966959" cy="286427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E6838B-7AD0-4E28-8D1A-9FCA9287FF4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472706" y="2054518"/>
            <a:ext cx="1212191" cy="531684"/>
            <a:chOff x="875773" y="2628001"/>
            <a:chExt cx="1212191" cy="531684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545BF15-8BEC-46D5-AF6B-753A3BB68CB0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959737" y="2873263"/>
              <a:ext cx="1128227" cy="286422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22/09/2018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EAF8CD66-A183-4463-B82B-8205DC0786B9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875773" y="2628001"/>
              <a:ext cx="121219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do Pedido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364848" y="2053841"/>
            <a:ext cx="851411" cy="532361"/>
            <a:chOff x="6928609" y="2095170"/>
            <a:chExt cx="851411" cy="53236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7019974" y="2320468"/>
              <a:ext cx="760046" cy="307063"/>
              <a:chOff x="6860566" y="2398745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6860566" y="2398745"/>
                <a:ext cx="760046" cy="30706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892039" y="2037956"/>
            <a:ext cx="1633781" cy="544368"/>
            <a:chOff x="875773" y="2628001"/>
            <a:chExt cx="1633781" cy="544368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73263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39941"/>
              </p:ext>
            </p:extLst>
          </p:nvPr>
        </p:nvGraphicFramePr>
        <p:xfrm>
          <a:off x="711200" y="3321568"/>
          <a:ext cx="113374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09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595038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175D1E4-E344-4B04-97AF-A9C734DEF8EE}"/>
              </a:ext>
            </a:extLst>
          </p:cNvPr>
          <p:cNvGrpSpPr/>
          <p:nvPr/>
        </p:nvGrpSpPr>
        <p:grpSpPr>
          <a:xfrm>
            <a:off x="10250535" y="2054518"/>
            <a:ext cx="1486304" cy="554939"/>
            <a:chOff x="10250535" y="2079918"/>
            <a:chExt cx="1486304" cy="554939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250535" y="20799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10354599" y="2305878"/>
              <a:ext cx="1382239" cy="328979"/>
              <a:chOff x="6367828" y="2081674"/>
              <a:chExt cx="1382239" cy="25381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6367828" y="2081674"/>
                <a:ext cx="1382239" cy="25381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rgbClr val="757575"/>
                    </a:solidFill>
                    <a:latin typeface="+mj-lt"/>
                  </a:rPr>
                  <a:t>Entregue parcial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622969" y="217860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FB1E0C2C-949F-447E-9124-7DEF8C8B9AE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268151" y="4141833"/>
            <a:ext cx="4728601" cy="39490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9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43" name="MouseClick">
            <a:extLst>
              <a:ext uri="{FF2B5EF4-FFF2-40B4-BE49-F238E27FC236}">
                <a16:creationId xmlns:a16="http://schemas.microsoft.com/office/drawing/2014/main" id="{D4848682-0868-4CF4-B345-FDCC7969F06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146803" y="39105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89E13A46-21E0-4100-A41F-CACD30C47B9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02776" y="881883"/>
            <a:ext cx="30103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nº 20180922001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9DE307F0-B4DA-40BA-B6DF-1539531E815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45920" y="49954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CC08025-DDEA-429C-8CA1-F1CF2E9DD96E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065039" y="4933803"/>
            <a:ext cx="2180062" cy="343851"/>
            <a:chOff x="5065039" y="5289757"/>
            <a:chExt cx="2180062" cy="343851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344403DA-197B-40D2-9D83-6CAD04E4F14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62" name="Picture 1">
              <a:extLst>
                <a:ext uri="{FF2B5EF4-FFF2-40B4-BE49-F238E27FC236}">
                  <a16:creationId xmlns:a16="http://schemas.microsoft.com/office/drawing/2014/main" id="{90ACFE66-6A42-4F4B-A124-AC5C4C1B2AFC}"/>
                </a:ext>
              </a:extLst>
            </p:cNvPr>
            <p:cNvPicPr preferRelativeResize="0">
              <a:picLocks/>
            </p:cNvPicPr>
            <p:nvPr>
              <p:custDataLst>
                <p:custData r:id="rId18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63" name="Picture 1">
              <a:extLst>
                <a:ext uri="{FF2B5EF4-FFF2-40B4-BE49-F238E27FC236}">
                  <a16:creationId xmlns:a16="http://schemas.microsoft.com/office/drawing/2014/main" id="{79F475ED-569C-4BD2-B5B3-3B3DCF778857}"/>
                </a:ext>
              </a:extLst>
            </p:cNvPr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0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16138"/>
            <a:ext cx="11366499" cy="154616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9693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6649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3002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056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6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">
            <a:extLst>
              <a:ext uri="{FF2B5EF4-FFF2-40B4-BE49-F238E27FC236}">
                <a16:creationId xmlns:a16="http://schemas.microsoft.com/office/drawing/2014/main" id="{7EBB18FD-BF0A-4C20-BC12-2A83FC2EC5E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02776" y="881883"/>
            <a:ext cx="95735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07C8E14-C39C-4909-83A6-FCCE0EF8AFB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10644235" y="2041818"/>
            <a:ext cx="801823" cy="388156"/>
            <a:chOff x="10644235" y="2041818"/>
            <a:chExt cx="801823" cy="388156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10644235" y="2041818"/>
              <a:ext cx="8018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Total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338329D2-46F3-4643-AAD8-D615DD3B0E80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803734" y="2214530"/>
              <a:ext cx="42030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120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EF8FA1E-8BCB-45FB-9744-9994C937A7B5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494354" y="2523576"/>
            <a:ext cx="1101584" cy="392567"/>
            <a:chOff x="10644235" y="2041818"/>
            <a:chExt cx="1101584" cy="392567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11167E3-CE1B-4DFE-90AE-595C7B05EE81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10644235" y="2041818"/>
              <a:ext cx="110158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Pendente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05F1881-D9F1-4E90-9DC3-EC8243E4A064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984681" y="2218941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D994012-B295-43B8-B31B-C1E09F3B2ADC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67958" y="2534325"/>
            <a:ext cx="2828018" cy="430888"/>
            <a:chOff x="10644235" y="2041818"/>
            <a:chExt cx="2828018" cy="4308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7DEB011-163F-4915-A68C-1172C8368F0D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0644235" y="2041818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2324F0A-9E9D-4391-9FA7-65500E16102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644235" y="2257262"/>
              <a:ext cx="28280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41DF9BD-83B6-4A11-83EE-1FBBBAB7579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967958" y="2053454"/>
            <a:ext cx="5565947" cy="430888"/>
            <a:chOff x="10644235" y="2041818"/>
            <a:chExt cx="5565947" cy="430888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1F7396F-24B4-4158-9EEF-2305E100D1E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644235" y="2041818"/>
              <a:ext cx="85953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5E582B19-6FAA-4FB4-AA79-F1B599960ED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644235" y="2257262"/>
              <a:ext cx="556594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D45971F-74AD-4E5C-A0A5-7A6B93DE88D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365413" y="2057346"/>
            <a:ext cx="1047082" cy="411124"/>
            <a:chOff x="10644235" y="2041818"/>
            <a:chExt cx="1047082" cy="411124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C0CFBBCD-E678-4A2C-9F32-A17FB2A0116E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0644235" y="2041818"/>
              <a:ext cx="10470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Equivalência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AA755DAE-CF7E-44F3-8254-1F30940B663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996896" y="2237498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9892D2-79EF-4484-B3EB-5B0FBA010C37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7365413" y="2549617"/>
            <a:ext cx="1107996" cy="404847"/>
            <a:chOff x="10644235" y="2041818"/>
            <a:chExt cx="1107996" cy="404847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CCB00C3-8BA9-4F64-A5F0-6627717B589C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0644235" y="2041818"/>
              <a:ext cx="11079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F7B82C18-A699-4C5D-A51B-27C0BBC3BCBE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831786" y="2231221"/>
              <a:ext cx="73289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1.000,00</a:t>
              </a:r>
            </a:p>
          </p:txBody>
        </p:sp>
      </p:grp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C6A96444-BABC-45D8-8634-AD16B796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39995"/>
              </p:ext>
            </p:extLst>
          </p:nvPr>
        </p:nvGraphicFramePr>
        <p:xfrm>
          <a:off x="711200" y="3423168"/>
          <a:ext cx="11341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COD. DOC.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 ITENS NO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ENTRADA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201810070011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07/10/2018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201810030006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03/10/2018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201809290031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29/09/2018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R$ 35.560,80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sp>
        <p:nvSpPr>
          <p:cNvPr id="74" name="MouseClick">
            <a:extLst>
              <a:ext uri="{FF2B5EF4-FFF2-40B4-BE49-F238E27FC236}">
                <a16:creationId xmlns:a16="http://schemas.microsoft.com/office/drawing/2014/main" id="{7B68362D-AAA5-487B-94AD-3C113FAF32F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3556503" y="47256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ACCF809E-0275-47C4-917A-4729AE8F08B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3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AD76073-EACB-42B5-8391-E9410BA9D37C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774700" y="4961153"/>
            <a:ext cx="1738973" cy="224535"/>
            <a:chOff x="1042135" y="5806470"/>
            <a:chExt cx="1738973" cy="224535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F761DA1-0BF4-4FA6-84BE-563B2C9CBC04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0932D404-2C21-42C1-A6F3-3955B6D99938}"/>
                </a:ext>
              </a:extLst>
            </p:cNvPr>
            <p:cNvPicPr>
              <a:picLocks noChangeAspect="1"/>
            </p:cNvPicPr>
            <p:nvPr>
              <p:custDataLst>
                <p:custData r:id="rId17"/>
              </p:custDataLst>
            </p:nvPr>
          </p:nvPicPr>
          <p:blipFill>
            <a:blip r:embed="rId3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936DA3A2-8690-4F78-9E0E-1ED686A68C2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265950" y="5815561"/>
              <a:ext cx="151515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Doc. Entrada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0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16137"/>
            <a:ext cx="11366499" cy="3307295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9693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6649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  <a:endParaRPr lang="en-US" sz="1400" b="1" dirty="0">
              <a:solidFill>
                <a:srgbClr val="003F7F"/>
              </a:solidFill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3002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056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6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07C8E14-C39C-4909-83A6-FCCE0EF8AFBD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504535" y="2041818"/>
            <a:ext cx="1146468" cy="401241"/>
            <a:chOff x="10644235" y="2041818"/>
            <a:chExt cx="1146468" cy="401241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10644235" y="2041818"/>
              <a:ext cx="11464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338329D2-46F3-4643-AAD8-D615DD3B0E80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935226" y="2227615"/>
              <a:ext cx="65594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111111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EF8FA1E-8BCB-45FB-9744-9994C937A7B5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10494354" y="2523576"/>
            <a:ext cx="917848" cy="392567"/>
            <a:chOff x="10644235" y="2041818"/>
            <a:chExt cx="917848" cy="392567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11167E3-CE1B-4DFE-90AE-595C7B05EE8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0644235" y="2041818"/>
              <a:ext cx="91242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05F1881-D9F1-4E90-9DC3-EC8243E4A06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984681" y="2218941"/>
              <a:ext cx="57740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11111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D994012-B295-43B8-B31B-C1E09F3B2ADC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67958" y="2534325"/>
            <a:ext cx="1335622" cy="430888"/>
            <a:chOff x="10644235" y="2041818"/>
            <a:chExt cx="1335622" cy="4308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7DEB011-163F-4915-A68C-1172C8368F0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644235" y="2041818"/>
              <a:ext cx="85953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2324F0A-9E9D-4391-9FA7-65500E16102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644235" y="2257262"/>
              <a:ext cx="133562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Isso e aquilo outro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41DF9BD-83B6-4A11-83EE-1FBBBAB7579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67958" y="2053454"/>
            <a:ext cx="1353256" cy="430888"/>
            <a:chOff x="10644235" y="2041818"/>
            <a:chExt cx="1353256" cy="430888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1F7396F-24B4-4158-9EEF-2305E100D1E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0644235" y="2041818"/>
              <a:ext cx="135325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Cód. Documento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5E582B19-6FAA-4FB4-AA79-F1B599960ED7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644235" y="2257262"/>
              <a:ext cx="11272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201809290031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D45971F-74AD-4E5C-A0A5-7A6B93DE88DF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365413" y="2057346"/>
            <a:ext cx="930063" cy="411124"/>
            <a:chOff x="10644235" y="2041818"/>
            <a:chExt cx="930063" cy="411124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C0CFBBCD-E678-4A2C-9F32-A17FB2A0116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0644235" y="2041818"/>
              <a:ext cx="83227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AA755DAE-CF7E-44F3-8254-1F30940B663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996896" y="2237498"/>
              <a:ext cx="57740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11111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9892D2-79EF-4484-B3EB-5B0FBA010C37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365413" y="2549617"/>
            <a:ext cx="1258678" cy="404847"/>
            <a:chOff x="10644235" y="2041818"/>
            <a:chExt cx="1258678" cy="404847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CCB00C3-8BA9-4F64-A5F0-6627717B58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644235" y="2041818"/>
              <a:ext cx="125867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F7B82C18-A699-4C5D-A51B-27C0BBC3BCBE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831786" y="2231221"/>
              <a:ext cx="81144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1/11/1111</a:t>
              </a:r>
            </a:p>
          </p:txBody>
        </p:sp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602776" y="881883"/>
            <a:ext cx="95735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1400" b="1" u="sng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4527964-B715-48CA-A716-54B956BFFF2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816897" y="2073218"/>
            <a:ext cx="1298753" cy="411124"/>
            <a:chOff x="10644235" y="2041818"/>
            <a:chExt cx="1298753" cy="411124"/>
          </a:xfrm>
        </p:grpSpPr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F7D82463-A096-461E-AFBB-EE86F058D25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0644235" y="2041818"/>
              <a:ext cx="129875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Tipo Documento</a:t>
              </a: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919EAE26-D788-4EF4-9E5F-412558F23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847815" y="2237498"/>
              <a:ext cx="89159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Nota Fiscal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274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00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01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10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04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105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0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1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11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7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2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2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4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25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2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27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2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3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130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13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4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35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36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37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38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3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4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1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14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3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144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145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14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8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149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51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52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53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5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55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15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5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58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6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1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62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16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6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5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6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6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6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7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71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17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7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7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17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79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8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81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8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8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4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185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186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8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1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9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2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193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19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98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199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20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200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201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20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03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20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06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0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9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1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21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1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8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1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2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22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2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24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2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26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27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28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229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3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23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3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8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24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1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4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4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4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5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1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25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54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55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2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7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58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59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2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6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2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263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6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28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29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3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3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5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36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3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9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94a64934-5db3-47cf-96df-f3eb1ee28c2b" Revision="3" Stencil="System.MyShapes" StencilVersion="1.0"/>
</Control>
</file>

<file path=customXml/item4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4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49.xml><?xml version="1.0" encoding="utf-8"?>
<Control xmlns="http://schemas.microsoft.com/VisualStudio/2011/storyboarding/control">
  <Id Name="49e47062-8eba-479a-aac2-919140c1087f" Revision="1" Stencil="System.MyShapes" StencilVersion="1.0"/>
</Control>
</file>

<file path=customXml/item5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5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5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3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54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5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7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5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0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6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5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6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7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68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69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7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7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71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72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7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4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7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7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78.xml><?xml version="1.0" encoding="utf-8"?>
<Control xmlns="http://schemas.microsoft.com/VisualStudio/2011/storyboarding/control">
  <Id Name="95f1ff60-2245-4715-9465-5773a2fb1b85" Revision="1" Stencil="System.MyShapes" StencilVersion="1.0"/>
</Control>
</file>

<file path=customXml/item79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82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8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4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85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88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89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9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9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91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9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3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94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9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99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D81E39A4-50E5-4B76-8815-86536A57E36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A0CA342-55B6-429D-A99F-9C90F6C33FB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5589F85-AA4A-4BD6-B33C-660A31D1833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D959EE0-6D43-4345-9F18-6AABC3A653D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0D74A60-7E21-410C-B9E8-FDD65832BA1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D3036B0-2855-4C47-89DC-198F6A59D68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BA67EA7-5520-4D30-BB0B-47241199849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7125646-9999-4CAA-8BA7-7D0ED395053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9C38FA2-B1C2-4F3F-B854-3F0693213E3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CDCAABA-374E-4125-AD4C-DF5FFCA4DB5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DDAACEB-A6F8-44AA-BFA4-DA3655C11BC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F8559A1-60C1-4111-9E9D-5609F34811B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9177080-135E-480B-9ED4-069424BE74D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F541371-14D2-47F0-BDF6-3B653D4D60E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015879D-AB98-4232-8470-A0F0097DE81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4C0E085-53D9-4FA3-9E05-25EFE451085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46D6DB0-BD14-4E36-83E8-B87EA732505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1C9446F-E344-415A-BDF0-A7CD8EE5530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CB40842-F92D-4485-836E-DDCD0EA70BA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A345B5A-9048-4A3B-9CCC-61A4096E4A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7EEB86E-B8CA-495F-AC06-AA7EE95497B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F39A774-449E-4E40-AB82-A08C4A69B5A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D0CAB79-442B-4136-BFF7-11F487FFC95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030A9ED-16AC-4E28-A579-D3012C32193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827CB6C-59FB-4C61-94F7-54021ADB5D4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F36DF1C-41B7-4B0F-AEF3-BA1056A92AA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BFF373F-59E1-49B5-8861-59534546C4C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F1E0C62-4184-4778-B770-E25EF6EEDE9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B9E90A62-9070-4DDB-8D21-755F0FDFAEC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541BCA3-FD40-493D-B155-3EFA6ABA3812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E6B47B9-AFDE-4EDA-9048-54C511B7E2BA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3413A62-1B4A-4B8F-86ED-7EEC2D87B0E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28DC586-5E5E-464B-BB1E-AC418E1FD3E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C818BEB-50EB-4387-B317-D547658A0B1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0C5E0ED-3E85-45EB-91E7-EEE5AE75474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4DDC017-448A-4C23-B3FA-E327AFAE207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51CD04B-2ABA-49F2-9CAD-03597275CF7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D0576C9-4821-478F-AC7E-3518B3F3120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817E488-DAFB-4F21-B97E-86AD124C23C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A2617FA-7293-43DB-ABE5-58E03F34757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A546EBE-1439-4244-8128-454A3CB24D0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2A633D2-1CE0-4BA4-B5B0-1DEAD4C1FB98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46B79F9-A943-40ED-9938-98ECBA59268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A989728E-4BFE-48F2-90B8-12CB4FF4C37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FFF776A-4029-44D1-83E1-5515E63704D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94D5538-C460-4DB8-986E-036D680C0DF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4965AA0-CDD5-4BC3-B27C-6511C35492C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374CE77-65B9-4DCB-98FC-E9B5A2C616D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3AD5FC0-453F-45CA-BD4C-F6887BBC8BD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D9F5F41-9FF9-4AB8-B67D-27FB12F9A8A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B277A57-295A-40D1-8CFD-8403CE1157C3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818A2AD-207C-4744-AB21-74C33FA90B2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D48F4AE-F35B-436F-B786-9476B42B41C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C6D5E52-070E-4FFA-879D-9D63CC9E00F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8D78B2A-360C-433C-ADC0-56032E0F4B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8B5CB73-737B-4441-B722-91A0ED8A0DE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B0FB85D-EDE6-480E-ABDB-CD467CBF4C7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6E58F094-4D13-4C7F-AC95-E4774882F6E2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69F6AC8-EEC6-49AD-BBC3-6FA6474A29B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01F2F6C-1959-44B5-BCAB-13CAE1B18F2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CC2F7C8-1982-4839-8C00-E5514E9BF99B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6AC1EE2-ED72-4069-B3C6-CA3CEBF0BF8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DCF4999-C306-4573-BEDA-4362B6E3D41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FECC985-29FB-43DA-8F46-771F58E9CE4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CD20718-6243-45F8-B095-A94AC9CD738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0049B8D1-CF5C-4EC0-8712-C765282930A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E8965FA-0510-49D7-99CE-B161CA6CA6C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40D8053-8755-4DE5-957B-C427B0DC077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118ABD4-7523-4571-BDFA-AA950E25A52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CE35663-FABF-48C1-B7B2-8817DB49382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AEB56736-EEB4-4FF1-B322-50F2510C62F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F6BA6D7-5321-44A9-BE17-2AE032E231D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415803B-CDC2-40B4-99DE-89317648F22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ECA7F97-4818-4DCF-A817-6D313289BF3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8455147-E3D3-45B8-9358-424A7624F66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F0407E5-55F2-493F-804D-332E5CCD8802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1B447C8-E717-4865-8B2E-225CF8DAAFAF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E4CDCC8-2270-4EB3-8B81-1C773227B365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53B3689-09CB-4062-83D0-D8ECB9094F0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3D6DBE49-CDD8-4C05-9D7D-06EF886655A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BA403F31-4064-4509-B9A8-24EAECE60CC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0EF07C7A-1407-4EA4-AC6D-2581F555162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76CCC1C-3860-44B4-B83E-E4A905F827C6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3175B6F-3414-4003-95D2-C1BB92255DF4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F37AEE4-0D82-46E7-8D74-10B5DEB1FD8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BF449847-5734-497A-BA7F-F18F57AE6E2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3C4B4B4F-1509-42FA-AE27-C739D116539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2C61691-CB5A-42C5-82F7-6A06AAA7545D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C902DF6-8472-4E6C-A6E3-BD677EC877F1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E38474E-7657-45B3-8C12-FF4BE72F764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39ECE88-0D29-44C9-AA9B-DDD532B806F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1ECB1B7D-474D-47C6-9729-B0DAB06E8BB8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DD7ADBF-133C-4C9C-ABB6-91BAA3CEDB3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F3B845B-D24B-46AF-B38B-A8776D388C9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A204AF65-F5C1-4CEE-9A04-FFD5B083AB9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028285F-223B-4462-961F-17D5F56DE50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1F5CEBE-8E4C-40B0-BD94-3E5AA287386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F115EFBE-94D2-434C-B25C-2ABB7005EB9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ED9D8C54-087C-4185-ABEA-598B02E8E30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A448E76E-0EE1-466D-B03C-6E4D24BBFD5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6E7E0DC-D825-42F6-AA8F-E7A15DC69D03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4D3902D5-2312-4F6F-9CDD-F1EC52D62AD3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EB28D07-A2C6-49B0-8F97-CA7C28B8E1E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68E077D4-FD6F-4DCF-904A-E838558D808A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7733C0A-78F2-4B65-94FF-4E0F2A3C162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24EE985-E414-4D82-92E5-DAF41E5D3A29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1F430A3-9FDC-4244-A91B-3AE19277815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26FD11A2-7F2A-449D-8024-55BC19474CD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BF22E84-4053-4789-858C-345D2D46B18A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6725AB8-8683-4A00-ABD5-0CB729AB955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670DF48A-99B2-47F3-ACB7-D31C5D6C201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45DE4CDC-96B7-4C68-A493-CAE457F14EF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01989A9-BF6E-436F-8899-EC18AC513E3B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039E4E3-AEBF-4EDA-AD13-36DB2745401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F009E200-918D-4022-9217-0248A66437F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50309E78-A2A2-48A8-BA5A-1F68C6C845E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3632019-FD82-42A7-8775-A8494F7EAD3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16B3C6E-C101-424D-AC71-259B7179B581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463F541-3232-4936-85BC-40D7C3AEA3B1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59739644-9AF0-44D2-A3A6-49BAA8535FE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6BE8713-B667-4B18-8DD4-29F654E25A4C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74668FA-11A6-40C6-8E07-24B63FB80BD8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E1F468C8-FCB4-4480-BE4A-5F74500E39DA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550AD04-E56A-42DC-B957-E3CFD64BAEF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0CE9C9D-8DB7-48F0-BCBB-6895A86D1B6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E59E523-6149-4B4C-8D3D-D590787E9EF9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A4E7CE6D-334C-49CA-A0EC-AAAA74F90739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FB873D19-6857-4C6D-85AA-6351E126721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E5D235D-EA20-4D34-BBA5-B2734AABEBD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8504F278-2E1E-4354-BC6E-1709404F50DA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1FD8E06-A53A-4A7E-9389-654381A061C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CE13662-368B-47FE-B6D8-A66F04EC959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635B0206-E788-422F-827C-658A48A7C063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715F1EB-E94C-4C22-B252-2BCD7DEEC7EF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C7E8E47-4506-48E6-84FA-8DCC66455241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BA890B6-3F83-4654-BD8C-4AA7679C36FA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2825F50E-3758-4400-9E42-5D35D1584E8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2877B6B7-05EA-4D45-9FE0-54345390366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7169A25-DA3B-462F-9DD8-A5CC6F34D4E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8506ACA-CF28-4BCB-AACC-0ED8E3D0B60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883D7E2-8B01-487C-9957-ED89A733DF1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45CE335-D9AD-47BA-B36E-A90FAD5B6FF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808EC5B-F1F1-4BBE-9DBB-6C2ADA4F13A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B24750E-530B-4D31-B563-03803D298DE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E43066F-C20C-42D3-9D19-BCCA163CFA2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166E0F5-97A0-4396-9376-2D71180F7C6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312A4DA-1E51-4130-BD67-02FE8885375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7E8214B-9642-4B7F-B8A1-69AF52E0EC7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1418831-A085-4A3D-B0F7-B1C887CCD23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F2C18BB-0ED4-477F-B96F-E9B044F0585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C8719E5-CE6C-4A8A-A407-6633516C3F1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B6BD98F-82DF-4805-86B8-3121913B1B4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A22BF7F-4CB6-4E83-8CEA-EED580AAE31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619248D-8D8A-4472-B217-1A1561E2C3A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80933E7-051D-4825-A27D-CA88C9951EC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AA33513-C0D3-4364-B9C3-9E805E6AFB7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B4675A-891A-41D3-B615-4C0A3B6FE23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4285A24-6AE1-4A97-9842-05E8668EE92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46F9D7A-C09B-4F34-B5CB-AA9D451EC1A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FD687DB-AE9D-414B-8485-865CAAED92E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98CDDBC-4BC1-4E85-8987-54398B0B064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BE6EB97-3852-4DC5-AA49-29B7B4BD536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A5FB4B6-8544-454E-A35E-3AE2A3F62CD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C6FA1D2-C374-4522-949C-CB79DC1B6C0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E141621-2B41-41E6-BC58-F74D08AFC29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DEC8252-3618-411D-A7CA-63D5E745D5E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C4EBF69-3194-467A-8B22-C3EF4D5A41C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28758C4-4F74-46D2-BFB0-8C819686AAE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1158BB3-FB09-4554-8736-BF70E224E04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79045B8-0ADE-4C2E-A3D3-232CD1E9524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BE3382A-4F4E-458E-9743-12E8634C25C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CCED4B5-CA43-4FDF-A37E-C8F26592AC8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E829DE3-84CD-40CB-8A99-206EC5F319F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65B9525-13FB-4226-9DC6-AE1013B795B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BA5E57B-42A0-48EE-AC6F-129CD9C6AA4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2E32622-5DE2-4EB4-B0E6-1706607D158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E505697-36DF-42EA-A231-715D3D62CBA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69B43D1-8648-43E5-AA4D-F7313187A53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06C5663-1B53-4AB2-B7DB-C6CC177ACCC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1F3DE47-FB62-4785-80EE-9961C9AA9C2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B7E3245-610A-48A9-8918-D94E7A5FAE7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E2C5E96-ABF9-415E-B51D-6AE12A33E9E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2E8FFD5-09EB-4456-8898-D912DBBB51C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09BF029-FCEA-42A8-85F0-D52C9352B7F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9168C62-63FD-4764-A83D-DACE1B7B594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986072F-F1A1-424C-9411-CCDF3E203BF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2A1E34D-930A-4E71-8986-80A82CDD664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331254D-8C88-491D-9FB4-9D580825772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3836935-2128-48CB-A85A-748825D7667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153B2C1-5279-44CC-8EFA-32797628940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1834382-6F09-4466-8EA2-5974F1B0C36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477</Words>
  <Application>Microsoft Office PowerPoint</Application>
  <PresentationFormat>Widescreen</PresentationFormat>
  <Paragraphs>196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Segoe UI Semilight</vt:lpstr>
      <vt:lpstr>Tema do Office</vt:lpstr>
      <vt:lpstr>Layouts de 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375</cp:revision>
  <dcterms:created xsi:type="dcterms:W3CDTF">2018-09-23T18:15:13Z</dcterms:created>
  <dcterms:modified xsi:type="dcterms:W3CDTF">2019-02-02T20:23:57Z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