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67"/>
    <p:sldMasterId id="2147483660" r:id="rId168"/>
  </p:sldMasterIdLst>
  <p:sldIdLst>
    <p:sldId id="258" r:id="rId169"/>
    <p:sldId id="256" r:id="rId170"/>
    <p:sldId id="259" r:id="rId17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 Silva" initials="ES" lastIdx="27" clrIdx="0">
    <p:extLst>
      <p:ext uri="{19B8F6BF-5375-455C-9EA6-DF929625EA0E}">
        <p15:presenceInfo xmlns:p15="http://schemas.microsoft.com/office/powerpoint/2012/main" userId="ceafcd6f3c1941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00000"/>
    <a:srgbClr val="0D4A87"/>
    <a:srgbClr val="BFBFBF"/>
    <a:srgbClr val="D4D4D4"/>
    <a:srgbClr val="003F7F"/>
    <a:srgbClr val="757575"/>
    <a:srgbClr val="D0CECE"/>
    <a:srgbClr val="ABABAB"/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slide" Target="slides/slide2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slide" Target="slides/slide3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2" Type="http://schemas.openxmlformats.org/officeDocument/2006/relationships/commentAuthors" Target="commentAuthors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slideMaster" Target="slideMasters/slideMaster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presProps" Target="presProps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slideMaster" Target="slideMasters/slideMaster2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viewProps" Target="viewProps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theme" Target="theme/theme1.xml"/><Relationship Id="rId16" Type="http://schemas.openxmlformats.org/officeDocument/2006/relationships/customXml" Target="../customXml/item16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tableStyles" Target="tableStyles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4T07:31:30.507" idx="12">
    <p:pos x="1586" y="346"/>
    <p:text>Eric Silva	30/09/2018
No breadCrumb, é posssível voltar para a tela de listar pedidos de compra.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7:31:49.772" idx="13">
    <p:pos x="3186" y="338"/>
    <p:text>Para definir o número de um pedido de compra, considerando a data exata do dia de criação, utilizar o seguinte padrão:
&lt;4 dígitos - ano&gt;&lt;2 dígitos - mês&gt;&lt;2 dígitos - dia&gt;&lt;mínimo 3 dígitos - incremento sequencial de pedidos criados no dia&gt;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7:42:59.498" idx="14">
    <p:pos x="5925" y="1265"/>
    <p:text>O valor inicial do campo é &lt;0,00&gt;;
Este campo é read-only;
O seu valor é igual a soma do valor nos itens do pedido.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7:45:45.637" idx="15">
    <p:pos x="2288" y="1403"/>
    <p:text>Eric Silva	30/09/2018
O campo fornecedor tem autocomplete no preenchimento e poderá ter seu valor modificado até o envio do pedido ao fornecedor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7:46:18.122" idx="16">
    <p:pos x="3535" y="1316"/>
    <p:text>Eric Silva	30/09/2018
Data do pedido de compra junto ao fornecedor, este campo abrirá para seleção no datePicker, e não permitira exibir datas anteriores a data de criação do pedido.
O valor deste campo, pode ser alterado apenas enquanto nenhum dos produtos do pedido tiver sua situação alterada. Quando isso acontecer, este campo deve ser read only.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7:52:26.451" idx="17">
    <p:pos x="7309" y="1214"/>
    <p:text>O campo de situação tem como valor inicial &lt;Novo&gt;;
Este campo é read-only. Quando qualquer um dos produtos do pedido tiver seu estado alterado a situação do pedido muda considerando as possibilidade:
- Novo: quando o pedido é criado (pode ser alterado para 'Enviado');
- Enviado:  quando o pedido for enviado ao fornecedor (torna-se read only);
- Entregue parcial:  quando o pedido tem apenas uma parte de seus produtos entregue pelo fornecedor (read only);
- Entregue:  quando o pedido é tem todas as unidades de todos os produtos enviado pelo fornecedor (read only).
A mudança de situação gera uma entrada de registro no histórico.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9:09:44.936" idx="19">
    <p:pos x="5959" y="2022"/>
    <p:text>O valor de ajuste é aplicado a unidade do item na lista;
Pode ser positovo ou negativo;
Seu valor máximo (seja negativo ou positivo) deve ser igual ao custo unitário.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9:11:39.026" idx="20">
    <p:pos x="7380" y="2214"/>
    <p:text>O valor total é &lt;Custo unitário + Valor Ajuste * Equivalência&gt;.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9:12:54.867" idx="21">
    <p:pos x="4378" y="2272"/>
    <p:text>Equivalência é cadastrada junto a unidade de medida, sendo por exemplo: &lt;descrição: dúzia, equivalência: 12&gt;.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1-31T07:35:12.963" idx="24">
    <p:pos x="2194" y="2397"/>
    <p:text>Quando incluídos no pedido, todos os itens tem como estado inicial "Pendente". Os estado podem ser:
- Pendente: incluído no pedido e ainda não foi entregue
- Entregue: item que já foi entregue pelo fornecedor, e necessariamente tem associado a ele 1 ou mais documentos de entrada;
- Entregue parcial: item que foi entregue pelo fornecedor em quantidade menor que o total, necessariamente tem associado ao menos 1 documento de entrada contendo uma parte do quantidade do item já entregue.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30T16:49:16.875" idx="1">
    <p:pos x="2888" y="2466"/>
    <p:text>A caixa da linha inteira é clicável, e quando acionada leva para a tela de detalhes do pedido de compra.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09-30T16:59:34.852" idx="3">
    <p:pos x="4349" y="809"/>
    <p:text>Os botões de limpar e pesquisar, tem efeito sob todos os filtros da tela, inclusive os recolhidos. (collapse)</p:text>
    <p:extLst>
      <p:ext uri="{C676402C-5697-4E1C-873F-D02D1690AC5C}">
        <p15:threadingInfo xmlns:p15="http://schemas.microsoft.com/office/powerpoint/2012/main" timeZoneBias="180"/>
      </p:ext>
    </p:extLst>
  </p:cm>
  <p:cm authorId="1" dt="2018-09-30T17:01:55.804" idx="4">
    <p:pos x="789" y="2190"/>
    <p:text>O cabeçalho inteiro tem função order by, por padrão a tela deverá ser montada com order by DESC, considerando a coluna "PEDIDO".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09-30T17:04:30.068" idx="5">
    <p:pos x="1051" y="3206"/>
    <p:text>O contador deve ser atualizado de acordo com os filtros aplicados na tela, por padrão será exibido no formato "Exibindo &lt;total da página&gt; de &lt;total de registros&gt;"
Exibir máximo  de 5 registros por página, quando existirem mais registros, paginar.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09-30T17:07:23.441" idx="6">
    <p:pos x="3450" y="1394"/>
    <p:text>Os filtros são aplicáveis a todas os registros, inclusve os paginados.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09-30T17:09:01.267" idx="7">
    <p:pos x="2509" y="883"/>
    <p:text>Quando inserido o texto da busca, disponibilizar a função de autocomplete quando digitados 3 caracteres o mais.</p:text>
    <p:extLst>
      <p:ext uri="{C676402C-5697-4E1C-873F-D02D1690AC5C}">
        <p15:threadingInfo xmlns:p15="http://schemas.microsoft.com/office/powerpoint/2012/main" timeZoneBias="180"/>
      </p:ext>
    </p:extLst>
  </p:cm>
  <p:cm authorId="1" dt="2019-01-31T07:41:16.574" idx="25">
    <p:pos x="1118" y="1211"/>
    <p:text>Collapse/Expand dos filtros abaixo, deixando visível apenas o que estiver acima.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31T08:12:01.139" idx="27">
    <p:pos x="1549" y="2185"/>
    <p:text>A caixa da linha inteira é clicável, e quando acionada leva para a tela de detalhes do pedido de compra.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8.xml"/><Relationship Id="rId13" Type="http://schemas.openxmlformats.org/officeDocument/2006/relationships/image" Target="../media/image2.png"/><Relationship Id="rId3" Type="http://schemas.openxmlformats.org/officeDocument/2006/relationships/customXml" Target="../../customXml/item64.xml"/><Relationship Id="rId7" Type="http://schemas.openxmlformats.org/officeDocument/2006/relationships/customXml" Target="../../customXml/item43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68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23.xml"/><Relationship Id="rId6" Type="http://schemas.openxmlformats.org/officeDocument/2006/relationships/customXml" Target="../../customXml/item73.xml"/><Relationship Id="rId11" Type="http://schemas.openxmlformats.org/officeDocument/2006/relationships/slideMaster" Target="../slideMasters/slideMaster2.xml"/><Relationship Id="rId5" Type="http://schemas.openxmlformats.org/officeDocument/2006/relationships/customXml" Target="../../customXml/item81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97.xml"/><Relationship Id="rId4" Type="http://schemas.openxmlformats.org/officeDocument/2006/relationships/customXml" Target="../../customXml/item66.xml"/><Relationship Id="rId9" Type="http://schemas.openxmlformats.org/officeDocument/2006/relationships/customXml" Target="../../customXml/item87.xml"/><Relationship Id="rId1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FC3FB-4B02-44C4-8873-C4AFB9E83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4C73BB-4363-49EA-AB0F-6F14217D0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06B2A8-32DC-4FB0-9893-DBF4C375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9A2218-2155-43D7-9B5D-8A8AC156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511906-63EA-4EE7-B5A7-78CACD3D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58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F18AC-9408-4753-B04B-816DF7DB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875017-0051-45C5-A06F-F5E062E02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626C87-637C-4030-B76B-27F67989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760D30-22BD-44B1-8BFA-97F76E70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A7BA23-2922-42CB-863A-A1393685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28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A33674-ED6F-405E-97B1-1936C30DF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0F62A2-2881-4B69-AC8E-712B77B49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E4506D-EFF8-4C83-8CE6-DA09AD7D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2416CB-C132-4A15-856C-F1E1970D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F2AB53-E015-4AC8-A50C-C0444878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870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bi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5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Bi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E9AA9BA-F00E-4146-B892-BF357C66DB98}"/>
              </a:ext>
            </a:extLst>
          </p:cNvPr>
          <p:cNvCxnSpPr>
            <a:cxnSpLocks/>
          </p:cNvCxnSpPr>
          <p:nvPr userDrawn="1">
            <p:custDataLst>
              <p:custData r:id="rId1"/>
            </p:custDataLst>
          </p:nvPr>
        </p:nvCxnSpPr>
        <p:spPr>
          <a:xfrm flipH="1">
            <a:off x="-10725" y="620473"/>
            <a:ext cx="12202725" cy="0"/>
          </a:xfrm>
          <a:prstGeom prst="line">
            <a:avLst/>
          </a:prstGeom>
          <a:ln>
            <a:solidFill>
              <a:srgbClr val="EBEBEB"/>
            </a:solidFill>
          </a:ln>
          <a:effectLst>
            <a:outerShdw blurRad="254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0859F140-AC01-44FF-8A98-1D248EDAAD36}"/>
              </a:ext>
            </a:extLst>
          </p:cNvPr>
          <p:cNvSpPr/>
          <p:nvPr userDrawn="1"/>
        </p:nvSpPr>
        <p:spPr>
          <a:xfrm>
            <a:off x="0" y="622854"/>
            <a:ext cx="515371" cy="6235144"/>
          </a:xfrm>
          <a:prstGeom prst="rect">
            <a:avLst/>
          </a:prstGeom>
          <a:solidFill>
            <a:srgbClr val="DCDDDE"/>
          </a:solidFill>
          <a:ln>
            <a:solidFill>
              <a:srgbClr val="DCDD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FA99FA-D292-47C8-B859-BABD5C766659}"/>
              </a:ext>
            </a:extLst>
          </p:cNvPr>
          <p:cNvPicPr>
            <a:picLocks noChangeAspect="1"/>
          </p:cNvPicPr>
          <p:nvPr userDrawn="1">
            <p:custDataLst>
              <p:custData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46271" y="241867"/>
            <a:ext cx="1085850" cy="200025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2629EF88-7E00-4616-BED2-5BF03896BBE1}"/>
              </a:ext>
            </a:extLst>
          </p:cNvPr>
          <p:cNvGrpSpPr/>
          <p:nvPr userDrawn="1">
            <p:custDataLst>
              <p:custData r:id="rId3"/>
            </p:custDataLst>
          </p:nvPr>
        </p:nvGrpSpPr>
        <p:grpSpPr>
          <a:xfrm>
            <a:off x="10976216" y="138165"/>
            <a:ext cx="1090547" cy="399308"/>
            <a:chOff x="10552149" y="138165"/>
            <a:chExt cx="1090547" cy="399308"/>
          </a:xfrm>
        </p:grpSpPr>
        <p:pic>
          <p:nvPicPr>
            <p:cNvPr id="6" name="Picture 1">
              <a:extLst>
                <a:ext uri="{FF2B5EF4-FFF2-40B4-BE49-F238E27FC236}">
                  <a16:creationId xmlns:a16="http://schemas.microsoft.com/office/drawing/2014/main" id="{E4C1B092-3AF2-4984-989F-9695FD625B49}"/>
                </a:ext>
              </a:extLst>
            </p:cNvPr>
            <p:cNvPicPr>
              <a:picLocks noChangeAspect="1"/>
            </p:cNvPicPr>
            <p:nvPr>
              <p:custDataLst>
                <p:custData r:id="rId9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7248" y="269558"/>
              <a:ext cx="185448" cy="16200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5341E347-15BA-4467-9AF9-DC38804E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552149" y="138165"/>
              <a:ext cx="388800" cy="399308"/>
            </a:xfrm>
            <a:prstGeom prst="rect">
              <a:avLst/>
            </a:prstGeom>
          </p:spPr>
        </p:pic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80B83CF6-7044-45DB-B37B-86173879172B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10940949" y="212059"/>
              <a:ext cx="484428" cy="27699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Eric</a:t>
              </a:r>
            </a:p>
          </p:txBody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6BA3B8EA-89B9-4F82-985F-DA9799C4A683}"/>
              </a:ext>
            </a:extLst>
          </p:cNvPr>
          <p:cNvPicPr>
            <a:picLocks noChangeAspect="1"/>
          </p:cNvPicPr>
          <p:nvPr userDrawn="1">
            <p:custDataLst>
              <p:custData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25564" y="852487"/>
            <a:ext cx="390525" cy="3524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A4506FE-3DB5-4A45-855E-AFEEA8F751AB}"/>
              </a:ext>
            </a:extLst>
          </p:cNvPr>
          <p:cNvPicPr>
            <a:picLocks noChangeAspect="1"/>
          </p:cNvPicPr>
          <p:nvPr userDrawn="1">
            <p:custDataLst>
              <p:custData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25564" y="1410731"/>
            <a:ext cx="381000" cy="3524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80633F7-EDD8-45BE-A113-D14F769056FB}"/>
              </a:ext>
            </a:extLst>
          </p:cNvPr>
          <p:cNvPicPr>
            <a:picLocks noChangeAspect="1"/>
          </p:cNvPicPr>
          <p:nvPr userDrawn="1">
            <p:custDataLst>
              <p:custData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25564" y="1968975"/>
            <a:ext cx="381000" cy="361950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27C85F0-3407-48D1-A7EB-E6735C230B3C}"/>
              </a:ext>
            </a:extLst>
          </p:cNvPr>
          <p:cNvGrpSpPr/>
          <p:nvPr userDrawn="1">
            <p:custDataLst>
              <p:custData r:id="rId7"/>
            </p:custDataLst>
          </p:nvPr>
        </p:nvGrpSpPr>
        <p:grpSpPr>
          <a:xfrm>
            <a:off x="146769" y="183031"/>
            <a:ext cx="345281" cy="305615"/>
            <a:chOff x="161283" y="212059"/>
            <a:chExt cx="345281" cy="305615"/>
          </a:xfrm>
          <a:effectLst/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E4A2E48B-8177-4574-B085-B23DE121CF96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161283" y="212059"/>
              <a:ext cx="345281" cy="305615"/>
              <a:chOff x="2478881" y="1570894"/>
              <a:chExt cx="345281" cy="305615"/>
            </a:xfrm>
          </p:grpSpPr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A37747F0-D518-42DC-86E3-B7ED12FB55C3}"/>
                  </a:ext>
                </a:extLst>
              </p:cNvPr>
              <p:cNvSpPr/>
              <p:nvPr/>
            </p:nvSpPr>
            <p:spPr>
              <a:xfrm>
                <a:off x="2478881" y="1570894"/>
                <a:ext cx="345281" cy="305615"/>
              </a:xfrm>
              <a:prstGeom prst="roundRect">
                <a:avLst>
                  <a:gd name="adj" fmla="val 6744"/>
                </a:avLst>
              </a:prstGeom>
              <a:noFill/>
              <a:ln w="3175">
                <a:solidFill>
                  <a:srgbClr val="CECECE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BA353EE0-CA12-4C2B-9959-77F1129F49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283" y="1666551"/>
                <a:ext cx="161372" cy="0"/>
              </a:xfrm>
              <a:prstGeom prst="line">
                <a:avLst/>
              </a:prstGeom>
              <a:ln w="38100" cmpd="sng">
                <a:solidFill>
                  <a:srgbClr val="003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85077ED-6BC0-4FD8-8966-803E61BEB600}"/>
                </a:ext>
              </a:extLst>
            </p:cNvPr>
            <p:cNvCxnSpPr>
              <a:cxnSpLocks/>
            </p:cNvCxnSpPr>
            <p:nvPr/>
          </p:nvCxnSpPr>
          <p:spPr>
            <a:xfrm>
              <a:off x="257685" y="372544"/>
              <a:ext cx="161372" cy="0"/>
            </a:xfrm>
            <a:prstGeom prst="line">
              <a:avLst/>
            </a:prstGeom>
            <a:ln w="38100" cmpd="sng">
              <a:solidFill>
                <a:srgbClr val="003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6808F621-417A-4EAD-A565-E996EB5349AB}"/>
                </a:ext>
              </a:extLst>
            </p:cNvPr>
            <p:cNvCxnSpPr>
              <a:cxnSpLocks/>
            </p:cNvCxnSpPr>
            <p:nvPr/>
          </p:nvCxnSpPr>
          <p:spPr>
            <a:xfrm>
              <a:off x="257685" y="437665"/>
              <a:ext cx="161372" cy="0"/>
            </a:xfrm>
            <a:prstGeom prst="line">
              <a:avLst/>
            </a:prstGeom>
            <a:ln w="38100" cap="flat" cmpd="sng">
              <a:solidFill>
                <a:srgbClr val="003F7F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7043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78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2A11B-F687-4B62-BAE2-CFCB958B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55868E-8B8E-42FD-AC8B-563F7906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3A229C-BFF2-4E9C-B840-84E45E3C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21EB7A-6612-4814-ACE9-14D25CB0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56AD6E-4F4B-4AAA-96D6-79A3AC8E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88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88D18-A34B-40D8-A5D7-049E5AE4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516FF8-8CB4-4461-BB63-39940D0DA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2FE326-95FD-4E87-BD12-1D908CED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F543A1-A9D6-4178-8A5B-E5C3C83B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2B61E0-D60B-4684-9AD6-7192827C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9FD4D-7461-4D7B-B8F3-AF8FAE0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745F4A-A633-442A-AB3F-798B4F71F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59561D-62C9-4FDF-B3E2-22BFA0C3B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C48A01-88C3-4569-B461-D931A5DC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8BF6DB-B105-420C-8913-E2C7344E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C88638-8BA5-4D63-B9F1-281B2D71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68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6BC91-D789-4010-B017-4E20EE7E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2C72D4-D391-452E-8397-13EE612F0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40BB84-3F03-493C-9676-8AC022C7F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F28ADC-DA38-4B1F-A414-B48FE4A3F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B7382A-9524-447C-88DB-28EA3E4BC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0413F5-D76B-4D89-8FD3-D601A14E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15CC69-9843-44FF-AE73-E7152C11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076A64-F096-4D72-AA32-613418C2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11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2EE3C-1E47-4ED0-9D9C-9AD8C03A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5D3CA6-D3CF-4132-A8C5-494A67B8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D11C6E-2660-4E25-8201-746B44D2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888813-1185-4ED2-8679-B9440A55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CDCC36-95D0-471E-AB4A-A59BC3A5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568C9C-78E6-4417-807A-8A58A12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845E2F-BC07-415D-BF02-E5BBFF2E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00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5C6D4-C540-4B55-9B49-76C94CE6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EC43-4E99-4A8D-A516-6073A03F3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12B47B-235A-4A0C-87A9-3666F6152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A81DDD-AD88-4599-8CE9-EF4303C5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68899C-0796-4C03-BF06-B3055E6F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80265C-55F2-4B21-A725-E41C13E3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27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37C9D-D1A6-4624-A5FC-30280C7D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8A15FD-2551-4F38-A241-421B00644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11D07B-4A48-41BE-9E44-4D23FDA13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AF980A-5E92-43F5-9FEB-ECC2BB38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754662-BA3A-47E7-82EB-43469BAC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724179-92C9-40D2-97AA-F659373B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79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027A292-AE70-4953-840D-EBB5708E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AFA171-F498-49FB-84E2-7A556E74D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4F0861-C7E7-443E-95FC-8402A8398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EAF97-829A-4C4C-B030-0EFD85FDA843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4F89A5-73AD-4D05-BAED-EC0E035FF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4A729A-989F-4F87-BCD7-B00AD3DCD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84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14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9.xml"/><Relationship Id="rId18" Type="http://schemas.openxmlformats.org/officeDocument/2006/relationships/customXml" Target="../../customXml/item38.xml"/><Relationship Id="rId26" Type="http://schemas.openxmlformats.org/officeDocument/2006/relationships/customXml" Target="../../customXml/item20.xml"/><Relationship Id="rId21" Type="http://schemas.openxmlformats.org/officeDocument/2006/relationships/customXml" Target="../../customXml/item50.xml"/><Relationship Id="rId34" Type="http://schemas.openxmlformats.org/officeDocument/2006/relationships/image" Target="../media/image7.png"/><Relationship Id="rId7" Type="http://schemas.openxmlformats.org/officeDocument/2006/relationships/customXml" Target="../../customXml/item26.xml"/><Relationship Id="rId12" Type="http://schemas.openxmlformats.org/officeDocument/2006/relationships/customXml" Target="../../customXml/item13.xml"/><Relationship Id="rId17" Type="http://schemas.openxmlformats.org/officeDocument/2006/relationships/customXml" Target="../../customXml/item128.xml"/><Relationship Id="rId25" Type="http://schemas.openxmlformats.org/officeDocument/2006/relationships/customXml" Target="../../customXml/item48.xml"/><Relationship Id="rId33" Type="http://schemas.openxmlformats.org/officeDocument/2006/relationships/slideLayout" Target="../slideLayouts/slideLayout13.xml"/><Relationship Id="rId2" Type="http://schemas.openxmlformats.org/officeDocument/2006/relationships/customXml" Target="../../customXml/item109.xml"/><Relationship Id="rId16" Type="http://schemas.openxmlformats.org/officeDocument/2006/relationships/customXml" Target="../../customXml/item127.xml"/><Relationship Id="rId20" Type="http://schemas.openxmlformats.org/officeDocument/2006/relationships/customXml" Target="../../customXml/item103.xml"/><Relationship Id="rId29" Type="http://schemas.openxmlformats.org/officeDocument/2006/relationships/customXml" Target="../../customXml/item77.xml"/><Relationship Id="rId1" Type="http://schemas.openxmlformats.org/officeDocument/2006/relationships/customXml" Target="../../customXml/item88.xml"/><Relationship Id="rId6" Type="http://schemas.openxmlformats.org/officeDocument/2006/relationships/customXml" Target="../../customXml/item76.xml"/><Relationship Id="rId11" Type="http://schemas.openxmlformats.org/officeDocument/2006/relationships/customXml" Target="../../customXml/item95.xml"/><Relationship Id="rId24" Type="http://schemas.openxmlformats.org/officeDocument/2006/relationships/customXml" Target="../../customXml/item119.xml"/><Relationship Id="rId32" Type="http://schemas.openxmlformats.org/officeDocument/2006/relationships/customXml" Target="../../customXml/item4.xml"/><Relationship Id="rId37" Type="http://schemas.openxmlformats.org/officeDocument/2006/relationships/comments" Target="../comments/comment1.xml"/><Relationship Id="rId5" Type="http://schemas.openxmlformats.org/officeDocument/2006/relationships/customXml" Target="../../customXml/item53.xml"/><Relationship Id="rId15" Type="http://schemas.openxmlformats.org/officeDocument/2006/relationships/customXml" Target="../../customXml/item124.xml"/><Relationship Id="rId23" Type="http://schemas.openxmlformats.org/officeDocument/2006/relationships/customXml" Target="../../customXml/item83.xml"/><Relationship Id="rId28" Type="http://schemas.openxmlformats.org/officeDocument/2006/relationships/customXml" Target="../../customXml/item47.xml"/><Relationship Id="rId36" Type="http://schemas.openxmlformats.org/officeDocument/2006/relationships/image" Target="../media/image9.png"/><Relationship Id="rId10" Type="http://schemas.openxmlformats.org/officeDocument/2006/relationships/customXml" Target="../../customXml/item78.xml"/><Relationship Id="rId19" Type="http://schemas.openxmlformats.org/officeDocument/2006/relationships/customXml" Target="../../customXml/item90.xml"/><Relationship Id="rId31" Type="http://schemas.openxmlformats.org/officeDocument/2006/relationships/customXml" Target="../../customXml/item100.xml"/><Relationship Id="rId4" Type="http://schemas.openxmlformats.org/officeDocument/2006/relationships/customXml" Target="../../customXml/item25.xml"/><Relationship Id="rId9" Type="http://schemas.openxmlformats.org/officeDocument/2006/relationships/customXml" Target="../../customXml/item12.xml"/><Relationship Id="rId14" Type="http://schemas.openxmlformats.org/officeDocument/2006/relationships/customXml" Target="../../customXml/item14.xml"/><Relationship Id="rId22" Type="http://schemas.openxmlformats.org/officeDocument/2006/relationships/customXml" Target="../../customXml/item72.xml"/><Relationship Id="rId27" Type="http://schemas.openxmlformats.org/officeDocument/2006/relationships/customXml" Target="../../customXml/item19.xml"/><Relationship Id="rId30" Type="http://schemas.openxmlformats.org/officeDocument/2006/relationships/customXml" Target="../../customXml/item101.xml"/><Relationship Id="rId35" Type="http://schemas.openxmlformats.org/officeDocument/2006/relationships/image" Target="../media/image8.emf"/><Relationship Id="rId8" Type="http://schemas.openxmlformats.org/officeDocument/2006/relationships/customXml" Target="../../customXml/item42.xml"/><Relationship Id="rId3" Type="http://schemas.openxmlformats.org/officeDocument/2006/relationships/customXml" Target="../../customXml/item8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.xml"/><Relationship Id="rId13" Type="http://schemas.openxmlformats.org/officeDocument/2006/relationships/customXml" Target="../../customXml/item33.xml"/><Relationship Id="rId18" Type="http://schemas.openxmlformats.org/officeDocument/2006/relationships/customXml" Target="../../customXml/item93.xml"/><Relationship Id="rId26" Type="http://schemas.openxmlformats.org/officeDocument/2006/relationships/customXml" Target="../../customXml/item24.xml"/><Relationship Id="rId3" Type="http://schemas.openxmlformats.org/officeDocument/2006/relationships/customXml" Target="../../customXml/item123.xml"/><Relationship Id="rId21" Type="http://schemas.openxmlformats.org/officeDocument/2006/relationships/customXml" Target="../../customXml/item86.xml"/><Relationship Id="rId7" Type="http://schemas.openxmlformats.org/officeDocument/2006/relationships/customXml" Target="../../customXml/item84.xml"/><Relationship Id="rId12" Type="http://schemas.openxmlformats.org/officeDocument/2006/relationships/customXml" Target="../../customXml/item28.xml"/><Relationship Id="rId17" Type="http://schemas.openxmlformats.org/officeDocument/2006/relationships/customXml" Target="../../customXml/item82.xml"/><Relationship Id="rId25" Type="http://schemas.openxmlformats.org/officeDocument/2006/relationships/customXml" Target="../../customXml/item96.xml"/><Relationship Id="rId2" Type="http://schemas.openxmlformats.org/officeDocument/2006/relationships/customXml" Target="../../customXml/item56.xml"/><Relationship Id="rId16" Type="http://schemas.openxmlformats.org/officeDocument/2006/relationships/customXml" Target="../../customXml/item115.xml"/><Relationship Id="rId20" Type="http://schemas.openxmlformats.org/officeDocument/2006/relationships/customXml" Target="../../customXml/item92.xml"/><Relationship Id="rId29" Type="http://schemas.openxmlformats.org/officeDocument/2006/relationships/image" Target="../media/image10.png"/><Relationship Id="rId1" Type="http://schemas.openxmlformats.org/officeDocument/2006/relationships/customXml" Target="../../customXml/item69.xml"/><Relationship Id="rId6" Type="http://schemas.openxmlformats.org/officeDocument/2006/relationships/customXml" Target="../../customXml/item63.xml"/><Relationship Id="rId11" Type="http://schemas.openxmlformats.org/officeDocument/2006/relationships/customXml" Target="../../customXml/item41.xml"/><Relationship Id="rId24" Type="http://schemas.openxmlformats.org/officeDocument/2006/relationships/customXml" Target="../../customXml/item7.xml"/><Relationship Id="rId5" Type="http://schemas.openxmlformats.org/officeDocument/2006/relationships/customXml" Target="../../customXml/item65.xml"/><Relationship Id="rId15" Type="http://schemas.openxmlformats.org/officeDocument/2006/relationships/customXml" Target="../../customXml/item74.xml"/><Relationship Id="rId23" Type="http://schemas.openxmlformats.org/officeDocument/2006/relationships/customXml" Target="../../customXml/item57.xml"/><Relationship Id="rId28" Type="http://schemas.openxmlformats.org/officeDocument/2006/relationships/image" Target="../media/image9.png"/><Relationship Id="rId10" Type="http://schemas.openxmlformats.org/officeDocument/2006/relationships/customXml" Target="../../customXml/item114.xml"/><Relationship Id="rId19" Type="http://schemas.openxmlformats.org/officeDocument/2006/relationships/customXml" Target="../../customXml/item46.xml"/><Relationship Id="rId4" Type="http://schemas.openxmlformats.org/officeDocument/2006/relationships/customXml" Target="../../customXml/item45.xml"/><Relationship Id="rId9" Type="http://schemas.openxmlformats.org/officeDocument/2006/relationships/customXml" Target="../../customXml/item52.xml"/><Relationship Id="rId14" Type="http://schemas.openxmlformats.org/officeDocument/2006/relationships/customXml" Target="../../customXml/item99.xml"/><Relationship Id="rId22" Type="http://schemas.openxmlformats.org/officeDocument/2006/relationships/customXml" Target="../../customXml/item44.xml"/><Relationship Id="rId27" Type="http://schemas.openxmlformats.org/officeDocument/2006/relationships/slideLayout" Target="../slideLayouts/slideLayout13.xml"/><Relationship Id="rId30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59.xml"/><Relationship Id="rId18" Type="http://schemas.openxmlformats.org/officeDocument/2006/relationships/customXml" Target="../../customXml/item157.xml"/><Relationship Id="rId26" Type="http://schemas.openxmlformats.org/officeDocument/2006/relationships/customXml" Target="../../customXml/item147.xml"/><Relationship Id="rId21" Type="http://schemas.openxmlformats.org/officeDocument/2006/relationships/customXml" Target="../../customXml/item154.xml"/><Relationship Id="rId34" Type="http://schemas.openxmlformats.org/officeDocument/2006/relationships/image" Target="../media/image7.png"/><Relationship Id="rId7" Type="http://schemas.openxmlformats.org/officeDocument/2006/relationships/customXml" Target="../../customXml/item140.xml"/><Relationship Id="rId12" Type="http://schemas.openxmlformats.org/officeDocument/2006/relationships/customXml" Target="../../customXml/item156.xml"/><Relationship Id="rId17" Type="http://schemas.openxmlformats.org/officeDocument/2006/relationships/customXml" Target="../../customXml/item163.xml"/><Relationship Id="rId25" Type="http://schemas.openxmlformats.org/officeDocument/2006/relationships/customXml" Target="../../customXml/item145.xml"/><Relationship Id="rId33" Type="http://schemas.openxmlformats.org/officeDocument/2006/relationships/slideLayout" Target="../slideLayouts/slideLayout13.xml"/><Relationship Id="rId2" Type="http://schemas.openxmlformats.org/officeDocument/2006/relationships/customXml" Target="../../customXml/item133.xml"/><Relationship Id="rId16" Type="http://schemas.openxmlformats.org/officeDocument/2006/relationships/customXml" Target="../../customXml/item162.xml"/><Relationship Id="rId20" Type="http://schemas.openxmlformats.org/officeDocument/2006/relationships/customXml" Target="../../customXml/item153.xml"/><Relationship Id="rId29" Type="http://schemas.openxmlformats.org/officeDocument/2006/relationships/customXml" Target="../../customXml/item142.xml"/><Relationship Id="rId1" Type="http://schemas.openxmlformats.org/officeDocument/2006/relationships/customXml" Target="../../customXml/item132.xml"/><Relationship Id="rId6" Type="http://schemas.openxmlformats.org/officeDocument/2006/relationships/customXml" Target="../../customXml/item137.xml"/><Relationship Id="rId11" Type="http://schemas.openxmlformats.org/officeDocument/2006/relationships/customXml" Target="../../customXml/item152.xml"/><Relationship Id="rId24" Type="http://schemas.openxmlformats.org/officeDocument/2006/relationships/customXml" Target="../../customXml/item150.xml"/><Relationship Id="rId32" Type="http://schemas.openxmlformats.org/officeDocument/2006/relationships/customXml" Target="../../customXml/item139.xml"/><Relationship Id="rId37" Type="http://schemas.openxmlformats.org/officeDocument/2006/relationships/comments" Target="../comments/comment3.xml"/><Relationship Id="rId5" Type="http://schemas.openxmlformats.org/officeDocument/2006/relationships/customXml" Target="../../customXml/item136.xml"/><Relationship Id="rId15" Type="http://schemas.openxmlformats.org/officeDocument/2006/relationships/customXml" Target="../../customXml/item161.xml"/><Relationship Id="rId23" Type="http://schemas.openxmlformats.org/officeDocument/2006/relationships/customXml" Target="../../customXml/item149.xml"/><Relationship Id="rId28" Type="http://schemas.openxmlformats.org/officeDocument/2006/relationships/customXml" Target="../../customXml/item141.xml"/><Relationship Id="rId36" Type="http://schemas.openxmlformats.org/officeDocument/2006/relationships/image" Target="../media/image9.png"/><Relationship Id="rId10" Type="http://schemas.openxmlformats.org/officeDocument/2006/relationships/customXml" Target="../../customXml/item151.xml"/><Relationship Id="rId19" Type="http://schemas.openxmlformats.org/officeDocument/2006/relationships/customXml" Target="../../customXml/item158.xml"/><Relationship Id="rId31" Type="http://schemas.openxmlformats.org/officeDocument/2006/relationships/customXml" Target="../../customXml/item138.xml"/><Relationship Id="rId4" Type="http://schemas.openxmlformats.org/officeDocument/2006/relationships/customXml" Target="../../customXml/item135.xml"/><Relationship Id="rId9" Type="http://schemas.openxmlformats.org/officeDocument/2006/relationships/customXml" Target="../../customXml/item148.xml"/><Relationship Id="rId14" Type="http://schemas.openxmlformats.org/officeDocument/2006/relationships/customXml" Target="../../customXml/item160.xml"/><Relationship Id="rId22" Type="http://schemas.openxmlformats.org/officeDocument/2006/relationships/customXml" Target="../../customXml/item155.xml"/><Relationship Id="rId27" Type="http://schemas.openxmlformats.org/officeDocument/2006/relationships/customXml" Target="../../customXml/item146.xml"/><Relationship Id="rId30" Type="http://schemas.openxmlformats.org/officeDocument/2006/relationships/customXml" Target="../../customXml/item143.xml"/><Relationship Id="rId35" Type="http://schemas.openxmlformats.org/officeDocument/2006/relationships/image" Target="../media/image8.emf"/><Relationship Id="rId8" Type="http://schemas.openxmlformats.org/officeDocument/2006/relationships/customXml" Target="../../customXml/item144.xml"/><Relationship Id="rId3" Type="http://schemas.openxmlformats.org/officeDocument/2006/relationships/customXml" Target="../../customXml/item1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654238"/>
            <a:ext cx="11366499" cy="1348258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1CB7F62-59E3-4769-8078-BC13C14106C6}"/>
              </a:ext>
            </a:extLst>
          </p:cNvPr>
          <p:cNvCxnSpPr/>
          <p:nvPr>
            <p:custDataLst>
              <p:custData r:id="rId2"/>
            </p:custDataLst>
          </p:nvPr>
        </p:nvCxnSpPr>
        <p:spPr>
          <a:xfrm>
            <a:off x="508000" y="12917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ontent">
            <a:extLst>
              <a:ext uri="{FF2B5EF4-FFF2-40B4-BE49-F238E27FC236}">
                <a16:creationId xmlns:a16="http://schemas.microsoft.com/office/drawing/2014/main" id="{5E4BFBAB-6A14-4D8A-8EB4-2D5E3907FDB8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2776" y="835717"/>
            <a:ext cx="5027274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20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Novo &gt; nº 20180922001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4"/>
            </p:custDataLst>
          </p:nvPr>
        </p:nvCxnSpPr>
        <p:spPr>
          <a:xfrm>
            <a:off x="774700" y="2007487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82172" y="1703098"/>
            <a:ext cx="116012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Dados Gerais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80D8867-2958-4314-8A3A-E8E7F71F3F75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875773" y="2084661"/>
            <a:ext cx="3137426" cy="518437"/>
            <a:chOff x="875773" y="2628001"/>
            <a:chExt cx="3050923" cy="518437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A5CCE756-95FC-45E6-BB07-75E94FC4190E}"/>
                </a:ext>
              </a:extLst>
            </p:cNvPr>
            <p:cNvSpPr/>
            <p:nvPr>
              <p:custDataLst>
                <p:custData r:id="rId31"/>
              </p:custDataLst>
            </p:nvPr>
          </p:nvSpPr>
          <p:spPr>
            <a:xfrm>
              <a:off x="959737" y="2860011"/>
              <a:ext cx="2966959" cy="286427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BIOTRONIK COMERCIAL MEDICA LTDA</a:t>
              </a:r>
            </a:p>
          </p:txBody>
        </p:sp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7FC8F687-8380-4CE6-84F1-F9E5534C9910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875773" y="2628001"/>
              <a:ext cx="96212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Fornecedor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1D9A1CA-7BF8-4871-9FAB-E6995EA48A5F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4472706" y="2079918"/>
            <a:ext cx="1212191" cy="518432"/>
            <a:chOff x="4609186" y="2623258"/>
            <a:chExt cx="1212191" cy="518432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DAE6838B-7AD0-4E28-8D1A-9FCA9287FF4A}"/>
                </a:ext>
              </a:extLst>
            </p:cNvPr>
            <p:cNvGrpSpPr/>
            <p:nvPr>
              <p:custDataLst>
                <p:custData r:id="rId28"/>
              </p:custDataLst>
            </p:nvPr>
          </p:nvGrpSpPr>
          <p:grpSpPr>
            <a:xfrm>
              <a:off x="4609186" y="2623258"/>
              <a:ext cx="1212191" cy="518432"/>
              <a:chOff x="875773" y="2628001"/>
              <a:chExt cx="1212191" cy="518432"/>
            </a:xfrm>
          </p:grpSpPr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2545BF15-8BEC-46D5-AF6B-753A3BB68CB0}"/>
                  </a:ext>
                </a:extLst>
              </p:cNvPr>
              <p:cNvSpPr/>
              <p:nvPr>
                <p:custDataLst>
                  <p:custData r:id="rId29"/>
                </p:custDataLst>
              </p:nvPr>
            </p:nvSpPr>
            <p:spPr>
              <a:xfrm>
                <a:off x="959737" y="2860011"/>
                <a:ext cx="1128227" cy="286422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22/09/2018</a:t>
                </a:r>
              </a:p>
            </p:txBody>
          </p:sp>
          <p:sp>
            <p:nvSpPr>
              <p:cNvPr id="22" name="Content">
                <a:extLst>
                  <a:ext uri="{FF2B5EF4-FFF2-40B4-BE49-F238E27FC236}">
                    <a16:creationId xmlns:a16="http://schemas.microsoft.com/office/drawing/2014/main" id="{EAF8CD66-A183-4463-B82B-8205DC0786B9}"/>
                  </a:ext>
                </a:extLst>
              </p:cNvPr>
              <p:cNvSpPr txBox="1"/>
              <p:nvPr>
                <p:custDataLst>
                  <p:custData r:id="rId30"/>
                </p:custDataLst>
              </p:nvPr>
            </p:nvSpPr>
            <p:spPr>
              <a:xfrm>
                <a:off x="875773" y="2628001"/>
                <a:ext cx="1212191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Data do Pedido</a:t>
                </a:r>
              </a:p>
            </p:txBody>
          </p:sp>
        </p:grpSp>
        <p:pic>
          <p:nvPicPr>
            <p:cNvPr id="25" name="Icon" descr="C:\Users\t-dantay\Documents\First24\calendar1.png">
              <a:extLst>
                <a:ext uri="{FF2B5EF4-FFF2-40B4-BE49-F238E27FC236}">
                  <a16:creationId xmlns:a16="http://schemas.microsoft.com/office/drawing/2014/main" id="{A0DA1D96-6D4C-472E-9D25-FE317086C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0893" y="2884179"/>
              <a:ext cx="225084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702AA65-1FE6-4132-82CB-2AC1DFD68ED4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6364848" y="2079241"/>
            <a:ext cx="851411" cy="519109"/>
            <a:chOff x="6928609" y="2095170"/>
            <a:chExt cx="851411" cy="519109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AC5D1018-A09F-4369-B102-0AFFE54A2FF8}"/>
                </a:ext>
              </a:extLst>
            </p:cNvPr>
            <p:cNvGrpSpPr/>
            <p:nvPr>
              <p:custDataLst>
                <p:custData r:id="rId25"/>
              </p:custDataLst>
            </p:nvPr>
          </p:nvGrpSpPr>
          <p:grpSpPr>
            <a:xfrm>
              <a:off x="7019974" y="2307216"/>
              <a:ext cx="760046" cy="307063"/>
              <a:chOff x="6860566" y="2385493"/>
              <a:chExt cx="760046" cy="307063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6EDF82B3-6250-4FF6-BAC5-C93A7E39119D}"/>
                  </a:ext>
                </a:extLst>
              </p:cNvPr>
              <p:cNvSpPr/>
              <p:nvPr>
                <p:custDataLst>
                  <p:custData r:id="rId27"/>
                </p:custDataLst>
              </p:nvPr>
            </p:nvSpPr>
            <p:spPr>
              <a:xfrm>
                <a:off x="6860566" y="2385493"/>
                <a:ext cx="760046" cy="307063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300" dirty="0">
                    <a:solidFill>
                      <a:srgbClr val="757575"/>
                    </a:solidFill>
                    <a:latin typeface="+mj-lt"/>
                  </a:rPr>
                  <a:t>R$</a:t>
                </a:r>
              </a:p>
            </p:txBody>
          </p:sp>
          <p:sp>
            <p:nvSpPr>
              <p:cNvPr id="29" name="DownArrow">
                <a:extLst>
                  <a:ext uri="{FF2B5EF4-FFF2-40B4-BE49-F238E27FC236}">
                    <a16:creationId xmlns:a16="http://schemas.microsoft.com/office/drawing/2014/main" id="{DA793083-77E0-45F4-866C-3DA8BCA0C09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444823" y="2537897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EBE823F6-758A-442A-AD5D-4850A80D72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928609" y="2095170"/>
              <a:ext cx="631904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Moeda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680197B9-FEEC-4B65-BF30-0CBE845C3E1F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7892039" y="2063356"/>
            <a:ext cx="1633781" cy="531116"/>
            <a:chOff x="875773" y="2628001"/>
            <a:chExt cx="1633781" cy="531116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E4837F8-3ED3-4929-89AB-33B7613893DD}"/>
                </a:ext>
              </a:extLst>
            </p:cNvPr>
            <p:cNvSpPr/>
            <p:nvPr>
              <p:custDataLst>
                <p:custData r:id="rId23"/>
              </p:custDataLst>
            </p:nvPr>
          </p:nvSpPr>
          <p:spPr>
            <a:xfrm>
              <a:off x="959737" y="2860011"/>
              <a:ext cx="1463763" cy="299106"/>
            </a:xfrm>
            <a:prstGeom prst="roundRect">
              <a:avLst>
                <a:gd name="adj" fmla="val 321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1.234.567,89</a:t>
              </a:r>
            </a:p>
          </p:txBody>
        </p:sp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34A1E564-B98E-4413-ABC2-D9FD2C6F8E6E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875773" y="2628001"/>
              <a:ext cx="163378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Total do Pedido</a:t>
              </a:r>
            </a:p>
          </p:txBody>
        </p:sp>
      </p:grpSp>
      <p:sp>
        <p:nvSpPr>
          <p:cNvPr id="45" name="Content">
            <a:extLst>
              <a:ext uri="{FF2B5EF4-FFF2-40B4-BE49-F238E27FC236}">
                <a16:creationId xmlns:a16="http://schemas.microsoft.com/office/drawing/2014/main" id="{B13DB83F-0022-4F90-970A-98ACAC15FFB6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0250535" y="2079918"/>
            <a:ext cx="148630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Situação do pedido</a:t>
            </a:r>
          </a:p>
        </p:txBody>
      </p:sp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A7D5812F-90B0-4107-BB0B-824D9EC12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624761"/>
              </p:ext>
            </p:extLst>
          </p:nvPr>
        </p:nvGraphicFramePr>
        <p:xfrm>
          <a:off x="711200" y="3321568"/>
          <a:ext cx="1133747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2121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1477926">
                  <a:extLst>
                    <a:ext uri="{9D8B030D-6E8A-4147-A177-3AD203B41FA5}">
                      <a16:colId xmlns:a16="http://schemas.microsoft.com/office/drawing/2014/main" val="3194063032"/>
                    </a:ext>
                  </a:extLst>
                </a:gridCol>
                <a:gridCol w="1095153">
                  <a:extLst>
                    <a:ext uri="{9D8B030D-6E8A-4147-A177-3AD203B41FA5}">
                      <a16:colId xmlns:a16="http://schemas.microsoft.com/office/drawing/2014/main" val="3234619935"/>
                    </a:ext>
                  </a:extLst>
                </a:gridCol>
                <a:gridCol w="797442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1407876">
                  <a:extLst>
                    <a:ext uri="{9D8B030D-6E8A-4147-A177-3AD203B41FA5}">
                      <a16:colId xmlns:a16="http://schemas.microsoft.com/office/drawing/2014/main" val="2870564132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  <a:gridCol w="1429766">
                  <a:extLst>
                    <a:ext uri="{9D8B030D-6E8A-4147-A177-3AD203B41FA5}">
                      <a16:colId xmlns:a16="http://schemas.microsoft.com/office/drawing/2014/main" val="1393513652"/>
                    </a:ext>
                  </a:extLst>
                </a:gridCol>
                <a:gridCol w="1448011">
                  <a:extLst>
                    <a:ext uri="{9D8B030D-6E8A-4147-A177-3AD203B41FA5}">
                      <a16:colId xmlns:a16="http://schemas.microsoft.com/office/drawing/2014/main" val="2616443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SITUAÇÃO DO ITEM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QTD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EQUIVALÊNCIA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 UNITÁRIO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AJUSTE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PRODUTO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BR" sz="900" b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Dúzia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R$ 1.000,00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R$ 12,20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R$ 47.414,40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PRODUTO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BR" sz="900" b="0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R$ 23,00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R$ 11.150,00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1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PRODUTO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Mililitro</a:t>
                      </a:r>
                    </a:p>
                  </a:txBody>
                  <a:tcPr marL="95250" marR="95250" marT="95250" marB="952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R$ 1,40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R$ 149.800,00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1924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8555882"/>
                  </a:ext>
                </a:extLst>
              </a:tr>
            </a:tbl>
          </a:graphicData>
        </a:graphic>
      </p:graphicFrame>
      <p:grpSp>
        <p:nvGrpSpPr>
          <p:cNvPr id="8" name="Agrupar 7">
            <a:extLst>
              <a:ext uri="{FF2B5EF4-FFF2-40B4-BE49-F238E27FC236}">
                <a16:creationId xmlns:a16="http://schemas.microsoft.com/office/drawing/2014/main" id="{DBA30700-09F8-4024-9F03-6E8B1A846748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5065039" y="5302103"/>
            <a:ext cx="2180062" cy="343851"/>
            <a:chOff x="5065039" y="5289757"/>
            <a:chExt cx="2180062" cy="343851"/>
          </a:xfrm>
        </p:grpSpPr>
        <p:sp>
          <p:nvSpPr>
            <p:cNvPr id="47" name="Content">
              <a:extLst>
                <a:ext uri="{FF2B5EF4-FFF2-40B4-BE49-F238E27FC236}">
                  <a16:creationId xmlns:a16="http://schemas.microsoft.com/office/drawing/2014/main" id="{8145A1A8-E752-4ADF-90E1-58E768E777E1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5309567" y="5350785"/>
              <a:ext cx="1691489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Exibindo 1 de 3 Páginas</a:t>
              </a:r>
            </a:p>
          </p:txBody>
        </p:sp>
        <p:pic>
          <p:nvPicPr>
            <p:cNvPr id="50" name="Picture 1">
              <a:extLst>
                <a:ext uri="{FF2B5EF4-FFF2-40B4-BE49-F238E27FC236}">
                  <a16:creationId xmlns:a16="http://schemas.microsoft.com/office/drawing/2014/main" id="{4F8AFA42-985F-4B5C-9147-E6FA71E91956}"/>
                </a:ext>
              </a:extLst>
            </p:cNvPr>
            <p:cNvPicPr preferRelativeResize="0">
              <a:picLocks/>
            </p:cNvPicPr>
            <p:nvPr>
              <p:custDataLst>
                <p:custData r:id="rId21"/>
              </p:custDataLst>
            </p:nvPr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601" y="5296108"/>
              <a:ext cx="337500" cy="337500"/>
            </a:xfrm>
            <a:prstGeom prst="rect">
              <a:avLst/>
            </a:prstGeom>
          </p:spPr>
        </p:pic>
        <p:pic>
          <p:nvPicPr>
            <p:cNvPr id="51" name="Picture 1">
              <a:extLst>
                <a:ext uri="{FF2B5EF4-FFF2-40B4-BE49-F238E27FC236}">
                  <a16:creationId xmlns:a16="http://schemas.microsoft.com/office/drawing/2014/main" id="{8CB9729A-5E1A-419E-B8FC-67F69E261A94}"/>
                </a:ext>
              </a:extLst>
            </p:cNvPr>
            <p:cNvPicPr preferRelativeResize="0">
              <a:picLocks/>
            </p:cNvPicPr>
            <p:nvPr>
              <p:custDataLst>
                <p:custData r:id="rId22"/>
              </p:custDataLst>
            </p:nvPr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65039" y="5289757"/>
              <a:ext cx="337500" cy="337500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4278017-2B48-462E-97D3-DE54C7F687E0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774700" y="4872253"/>
            <a:ext cx="1396073" cy="224535"/>
            <a:chOff x="1042135" y="5806470"/>
            <a:chExt cx="1396073" cy="224535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3881DDDC-86A3-463E-96A8-CB2A1D78F199}"/>
                </a:ext>
              </a:extLst>
            </p:cNvPr>
            <p:cNvSpPr/>
            <p:nvPr/>
          </p:nvSpPr>
          <p:spPr>
            <a:xfrm>
              <a:off x="1042135" y="5806470"/>
              <a:ext cx="214039" cy="215444"/>
            </a:xfrm>
            <a:prstGeom prst="ellipse">
              <a:avLst/>
            </a:prstGeom>
            <a:solidFill>
              <a:srgbClr val="0D4A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4" name="Picture 1">
              <a:extLst>
                <a:ext uri="{FF2B5EF4-FFF2-40B4-BE49-F238E27FC236}">
                  <a16:creationId xmlns:a16="http://schemas.microsoft.com/office/drawing/2014/main" id="{F6BB9873-F00D-4AEB-B8DE-B7320E629C58}"/>
                </a:ext>
              </a:extLst>
            </p:cNvPr>
            <p:cNvPicPr>
              <a:picLocks noChangeAspect="1"/>
            </p:cNvPicPr>
            <p:nvPr>
              <p:custDataLst>
                <p:custData r:id="rId18"/>
              </p:custDataLst>
            </p:nvPr>
          </p:nvPicPr>
          <p:blipFill>
            <a:blip r:embed="rId3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135" y="5824283"/>
              <a:ext cx="226660" cy="198000"/>
            </a:xfrm>
            <a:prstGeom prst="rect">
              <a:avLst/>
            </a:prstGeom>
          </p:spPr>
        </p:pic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471C3FBB-2140-4ADB-82DF-E7C67E479BAF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1251665" y="5815561"/>
              <a:ext cx="118654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0D4A8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Incluir Produto</a:t>
              </a:r>
            </a:p>
          </p:txBody>
        </p:sp>
      </p:grp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508000" y="6248401"/>
            <a:ext cx="11671300" cy="609599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ounded Rectangle 1">
            <a:extLst>
              <a:ext uri="{FF2B5EF4-FFF2-40B4-BE49-F238E27FC236}">
                <a16:creationId xmlns:a16="http://schemas.microsoft.com/office/drawing/2014/main" id="{539363DA-9ED7-401E-A91E-A5972C9A3343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59" name="Rounded Rectangle 1">
            <a:extLst>
              <a:ext uri="{FF2B5EF4-FFF2-40B4-BE49-F238E27FC236}">
                <a16:creationId xmlns:a16="http://schemas.microsoft.com/office/drawing/2014/main" id="{425C636C-40E6-4CA3-9D85-C9590CA3E55A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C63B9598-6CBE-49B6-BE43-EC1AA244AF1E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10354600" y="2314542"/>
            <a:ext cx="1278174" cy="307063"/>
            <a:chOff x="6367829" y="2018200"/>
            <a:chExt cx="1278174" cy="307063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C5331A4A-CC1D-4044-8A20-6492D8E40E24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6367829" y="2018200"/>
              <a:ext cx="1278174" cy="307063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300" dirty="0">
                  <a:solidFill>
                    <a:srgbClr val="757575"/>
                  </a:solidFill>
                  <a:latin typeface="+mj-lt"/>
                </a:rPr>
                <a:t>Novo</a:t>
              </a:r>
            </a:p>
          </p:txBody>
        </p:sp>
        <p:sp>
          <p:nvSpPr>
            <p:cNvPr id="52" name="DownArrow">
              <a:extLst>
                <a:ext uri="{FF2B5EF4-FFF2-40B4-BE49-F238E27FC236}">
                  <a16:creationId xmlns:a16="http://schemas.microsoft.com/office/drawing/2014/main" id="{6906378A-2219-4E20-906C-3958DB975BA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461410" y="2147934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799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6A0C81D-B449-4936-94FC-25AD869DC347}"/>
              </a:ext>
            </a:extLst>
          </p:cNvPr>
          <p:cNvCxnSpPr/>
          <p:nvPr>
            <p:custDataLst>
              <p:custData r:id="rId1"/>
            </p:custDataLst>
          </p:nvPr>
        </p:nvCxnSpPr>
        <p:spPr>
          <a:xfrm>
            <a:off x="508000" y="12917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ontent">
            <a:extLst>
              <a:ext uri="{FF2B5EF4-FFF2-40B4-BE49-F238E27FC236}">
                <a16:creationId xmlns:a16="http://schemas.microsoft.com/office/drawing/2014/main" id="{C0AAA8CD-4158-42DE-99C0-890E62A8305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602776" y="835717"/>
            <a:ext cx="224119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50234187-C01A-44C1-B4E8-866C10A7A867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0725150" y="818604"/>
            <a:ext cx="1352550" cy="353943"/>
            <a:chOff x="2044424" y="2980058"/>
            <a:chExt cx="1352550" cy="353943"/>
          </a:xfrm>
        </p:grpSpPr>
        <p:sp>
          <p:nvSpPr>
            <p:cNvPr id="63" name="Rounded Rectangle 1">
              <a:extLst>
                <a:ext uri="{FF2B5EF4-FFF2-40B4-BE49-F238E27FC236}">
                  <a16:creationId xmlns:a16="http://schemas.microsoft.com/office/drawing/2014/main" id="{EECA7482-0DCA-470E-8B8E-9E4A68C30718}"/>
                </a:ext>
              </a:extLst>
            </p:cNvPr>
            <p:cNvSpPr/>
            <p:nvPr>
              <p:custDataLst>
                <p:custData r:id="rId25"/>
              </p:custDataLst>
            </p:nvPr>
          </p:nvSpPr>
          <p:spPr>
            <a:xfrm>
              <a:off x="2044424" y="2980058"/>
              <a:ext cx="1352550" cy="353943"/>
            </a:xfrm>
            <a:prstGeom prst="roundRect">
              <a:avLst>
                <a:gd name="adj" fmla="val 5367"/>
              </a:avLst>
            </a:prstGeom>
            <a:solidFill>
              <a:srgbClr val="CFDBE7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rgbClr val="0D4A8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Novo Pedido</a:t>
              </a:r>
            </a:p>
          </p:txBody>
        </p:sp>
        <p:pic>
          <p:nvPicPr>
            <p:cNvPr id="66" name="Picture 1">
              <a:extLst>
                <a:ext uri="{FF2B5EF4-FFF2-40B4-BE49-F238E27FC236}">
                  <a16:creationId xmlns:a16="http://schemas.microsoft.com/office/drawing/2014/main" id="{FC527E85-BFC3-49C8-97CA-4961A7953FA8}"/>
                </a:ext>
              </a:extLst>
            </p:cNvPr>
            <p:cNvPicPr>
              <a:picLocks noChangeAspect="1"/>
            </p:cNvPicPr>
            <p:nvPr>
              <p:custDataLst>
                <p:custData r:id="rId26"/>
              </p:custDataLst>
            </p:nvPr>
          </p:nvPicPr>
          <p:blipFill>
            <a:blip r:embed="rId28" cstate="print">
              <a:duotone>
                <a:prstClr val="black"/>
                <a:srgbClr val="002D7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012" y="3058029"/>
              <a:ext cx="226660" cy="198000"/>
            </a:xfrm>
            <a:prstGeom prst="rect">
              <a:avLst/>
            </a:prstGeom>
          </p:spPr>
        </p:pic>
      </p:grp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D4187EED-88BB-4DCF-B81A-831F14AC4D8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11200" y="1515406"/>
            <a:ext cx="11366499" cy="1913592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C0A17633-3027-4005-9C73-4835EFE73D9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911225" y="1719572"/>
            <a:ext cx="4867275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757575"/>
                </a:solidFill>
                <a:latin typeface="+mj-lt"/>
              </a:rPr>
              <a:t>Pesquisa por Número do Pedido ou Parte do nome do Fornecedor...</a:t>
            </a:r>
          </a:p>
        </p:txBody>
      </p:sp>
      <p:sp>
        <p:nvSpPr>
          <p:cNvPr id="79" name="Rounded Rectangle 1">
            <a:extLst>
              <a:ext uri="{FF2B5EF4-FFF2-40B4-BE49-F238E27FC236}">
                <a16:creationId xmlns:a16="http://schemas.microsoft.com/office/drawing/2014/main" id="{D11D9EC2-0D8E-4787-B005-E53EA55DA64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934078" y="1719572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3F80"/>
          </a:solidFill>
          <a:ln>
            <a:solidFill>
              <a:srgbClr val="00408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Pesquisar</a:t>
            </a:r>
          </a:p>
        </p:txBody>
      </p:sp>
      <p:sp>
        <p:nvSpPr>
          <p:cNvPr id="81" name="Rounded Rectangle 1">
            <a:extLst>
              <a:ext uri="{FF2B5EF4-FFF2-40B4-BE49-F238E27FC236}">
                <a16:creationId xmlns:a16="http://schemas.microsoft.com/office/drawing/2014/main" id="{1876A1A5-439B-438A-B405-7F11C772B88C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7000877" y="1719572"/>
            <a:ext cx="952498" cy="306000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4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Limpar</a:t>
            </a:r>
          </a:p>
        </p:txBody>
      </p:sp>
      <p:sp>
        <p:nvSpPr>
          <p:cNvPr id="84" name="Triângulo isósceles 83">
            <a:extLst>
              <a:ext uri="{FF2B5EF4-FFF2-40B4-BE49-F238E27FC236}">
                <a16:creationId xmlns:a16="http://schemas.microsoft.com/office/drawing/2014/main" id="{23C6AFFD-AA75-4069-B22E-194816E40E6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10800000">
            <a:off x="959910" y="2214787"/>
            <a:ext cx="108000" cy="68400"/>
          </a:xfrm>
          <a:prstGeom prst="triangle">
            <a:avLst/>
          </a:prstGeom>
          <a:gradFill flip="none" rotWithShape="1">
            <a:gsLst>
              <a:gs pos="0">
                <a:srgbClr val="ABABAB">
                  <a:tint val="66000"/>
                  <a:satMod val="160000"/>
                </a:srgbClr>
              </a:gs>
              <a:gs pos="55000">
                <a:srgbClr val="B5B5B5"/>
              </a:gs>
              <a:gs pos="100000">
                <a:srgbClr val="ABABAB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2521D7AC-5488-462E-88B6-4B185A3A2E55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035049" y="2142547"/>
            <a:ext cx="96532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09598C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Mais Filtros</a:t>
            </a: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7FBE047E-9D2C-4C49-8F7E-260699FB8435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985899" y="2442335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dirty="0">
                <a:solidFill>
                  <a:srgbClr val="757575"/>
                </a:solidFill>
                <a:latin typeface="+mj-lt"/>
              </a:rPr>
              <a:t>DD/MM/YYYY</a:t>
            </a:r>
          </a:p>
        </p:txBody>
      </p:sp>
      <p:sp>
        <p:nvSpPr>
          <p:cNvPr id="91" name="Content">
            <a:extLst>
              <a:ext uri="{FF2B5EF4-FFF2-40B4-BE49-F238E27FC236}">
                <a16:creationId xmlns:a16="http://schemas.microsoft.com/office/drawing/2014/main" id="{11934822-B916-468B-B510-56489E1748C7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896873" y="2480435"/>
            <a:ext cx="48282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6CF621B5-C594-49CE-8E39-588BF0715446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666992" y="2442335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dirty="0">
                <a:solidFill>
                  <a:srgbClr val="757575"/>
                </a:solidFill>
                <a:latin typeface="+mj-lt"/>
              </a:rPr>
              <a:t>DD/MM/YYYY</a:t>
            </a: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6D711AE9-464F-4D8C-97A6-FEE3411944E6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264073" y="2478942"/>
            <a:ext cx="380232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até</a:t>
            </a:r>
          </a:p>
        </p:txBody>
      </p:sp>
      <p:pic>
        <p:nvPicPr>
          <p:cNvPr id="94" name="Picture 2" descr="C:\Users\t-dantay\Documents\First24\arrowrepeat1.png">
            <a:extLst>
              <a:ext uri="{FF2B5EF4-FFF2-40B4-BE49-F238E27FC236}">
                <a16:creationId xmlns:a16="http://schemas.microsoft.com/office/drawing/2014/main" id="{BA4B3588-B9E9-4122-8D27-56460C044374}"/>
              </a:ext>
            </a:extLst>
          </p:cNvPr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9" cstate="print">
            <a:duotone>
              <a:prstClr val="black"/>
              <a:srgbClr val="0040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76203" flipH="1">
            <a:off x="5096252" y="2514772"/>
            <a:ext cx="162187" cy="1621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tângulo: Cantos Arredondados 94">
            <a:extLst>
              <a:ext uri="{FF2B5EF4-FFF2-40B4-BE49-F238E27FC236}">
                <a16:creationId xmlns:a16="http://schemas.microsoft.com/office/drawing/2014/main" id="{2AFCF52B-BBB1-411C-B3A1-F51EB7737F53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985899" y="2878878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300" dirty="0">
              <a:solidFill>
                <a:srgbClr val="757575"/>
              </a:solidFill>
              <a:latin typeface="+mj-lt"/>
            </a:endParaRPr>
          </a:p>
        </p:txBody>
      </p:sp>
      <p:sp>
        <p:nvSpPr>
          <p:cNvPr id="96" name="Content">
            <a:extLst>
              <a:ext uri="{FF2B5EF4-FFF2-40B4-BE49-F238E27FC236}">
                <a16:creationId xmlns:a16="http://schemas.microsoft.com/office/drawing/2014/main" id="{BA13166B-A54B-4ECC-AE80-E78589ECF0FE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896873" y="2916978"/>
            <a:ext cx="710451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Valor de</a:t>
            </a:r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49F13DAC-C378-4007-AC80-3953F92609BA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3666992" y="2878878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300" dirty="0">
              <a:solidFill>
                <a:srgbClr val="757575"/>
              </a:solidFill>
              <a:latin typeface="+mj-lt"/>
            </a:endParaRPr>
          </a:p>
        </p:txBody>
      </p:sp>
      <p:sp>
        <p:nvSpPr>
          <p:cNvPr id="98" name="Content">
            <a:extLst>
              <a:ext uri="{FF2B5EF4-FFF2-40B4-BE49-F238E27FC236}">
                <a16:creationId xmlns:a16="http://schemas.microsoft.com/office/drawing/2014/main" id="{FEA0A462-C851-46EE-A3BA-8FBA278D5932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264073" y="2915485"/>
            <a:ext cx="380232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até</a:t>
            </a:r>
          </a:p>
        </p:txBody>
      </p:sp>
      <p:pic>
        <p:nvPicPr>
          <p:cNvPr id="99" name="Picture 2" descr="C:\Users\t-dantay\Documents\First24\arrowrepeat1.png">
            <a:extLst>
              <a:ext uri="{FF2B5EF4-FFF2-40B4-BE49-F238E27FC236}">
                <a16:creationId xmlns:a16="http://schemas.microsoft.com/office/drawing/2014/main" id="{9208D32D-2441-44EB-A105-42E74D957B5E}"/>
              </a:ext>
            </a:extLst>
          </p:cNvPr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29" cstate="print">
            <a:duotone>
              <a:prstClr val="black"/>
              <a:srgbClr val="0040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76203" flipH="1">
            <a:off x="5100006" y="2949270"/>
            <a:ext cx="162187" cy="1621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0" name="Tabela 99">
            <a:extLst>
              <a:ext uri="{FF2B5EF4-FFF2-40B4-BE49-F238E27FC236}">
                <a16:creationId xmlns:a16="http://schemas.microsoft.com/office/drawing/2014/main" id="{FD65FDFF-1D0F-4E95-B11D-5B5FBD9A0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856526"/>
              </p:ext>
            </p:extLst>
          </p:nvPr>
        </p:nvGraphicFramePr>
        <p:xfrm>
          <a:off x="711200" y="3704998"/>
          <a:ext cx="1138428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6882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4316506">
                  <a:extLst>
                    <a:ext uri="{9D8B030D-6E8A-4147-A177-3AD203B41FA5}">
                      <a16:colId xmlns:a16="http://schemas.microsoft.com/office/drawing/2014/main" val="3234619935"/>
                    </a:ext>
                  </a:extLst>
                </a:gridCol>
                <a:gridCol w="1479177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870564132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  <a:gridCol w="1310941">
                  <a:extLst>
                    <a:ext uri="{9D8B030D-6E8A-4147-A177-3AD203B41FA5}">
                      <a16:colId xmlns:a16="http://schemas.microsoft.com/office/drawing/2014/main" val="1393513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PEDIDO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FORNECEDOR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MOEDA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20180922001</a:t>
                      </a:r>
                      <a:endParaRPr lang="pt-BR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BIOTRONIK COMERCIAL MEDICA LTDA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Entregue parcial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16/09/2018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R$ 0,00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20180921087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 CIRURGICA LTDA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31/07/2018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R$ 20,00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1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20180921086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HOMAC COMERCIO DE MAT.MEDICO HOSPITALAR</a:t>
                      </a:r>
                    </a:p>
                  </a:txBody>
                  <a:tcPr marL="95250" marR="95250" marT="95250" marB="952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17/09/2018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R$ 11,00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19249"/>
                  </a:ext>
                </a:extLst>
              </a:tr>
            </a:tbl>
          </a:graphicData>
        </a:graphic>
      </p:graphicFrame>
      <p:sp>
        <p:nvSpPr>
          <p:cNvPr id="102" name="Content">
            <a:extLst>
              <a:ext uri="{FF2B5EF4-FFF2-40B4-BE49-F238E27FC236}">
                <a16:creationId xmlns:a16="http://schemas.microsoft.com/office/drawing/2014/main" id="{C90CC25B-A95A-4085-80F7-6C1096B587E3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645920" y="5363709"/>
            <a:ext cx="115768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Exibindo 3 de 5</a:t>
            </a: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CFAC0E9A-F42F-40C3-9AD9-9C2E9061F36A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5860028" y="2423593"/>
            <a:ext cx="58381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Status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4DCBD05-558F-48DF-A97E-567208D69416}"/>
              </a:ext>
            </a:extLst>
          </p:cNvPr>
          <p:cNvGrpSpPr/>
          <p:nvPr>
            <p:custDataLst>
              <p:custData r:id="rId22"/>
            </p:custDataLst>
          </p:nvPr>
        </p:nvGrpSpPr>
        <p:grpSpPr>
          <a:xfrm>
            <a:off x="6860566" y="2385493"/>
            <a:ext cx="1278174" cy="307063"/>
            <a:chOff x="6860566" y="2385493"/>
            <a:chExt cx="1278174" cy="307063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E5F5C176-0D65-4E21-9FA1-F03BFF276C62}"/>
                </a:ext>
              </a:extLst>
            </p:cNvPr>
            <p:cNvSpPr/>
            <p:nvPr>
              <p:custDataLst>
                <p:custData r:id="rId24"/>
              </p:custDataLst>
            </p:nvPr>
          </p:nvSpPr>
          <p:spPr>
            <a:xfrm>
              <a:off x="6860566" y="2385493"/>
              <a:ext cx="1278174" cy="307063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300" dirty="0">
                  <a:solidFill>
                    <a:srgbClr val="757575"/>
                  </a:solidFill>
                  <a:latin typeface="+mj-lt"/>
                </a:rPr>
                <a:t>Pendente</a:t>
              </a:r>
            </a:p>
          </p:txBody>
        </p:sp>
        <p:sp>
          <p:nvSpPr>
            <p:cNvPr id="29" name="DownArrow">
              <a:extLst>
                <a:ext uri="{FF2B5EF4-FFF2-40B4-BE49-F238E27FC236}">
                  <a16:creationId xmlns:a16="http://schemas.microsoft.com/office/drawing/2014/main" id="{366B1BEE-3551-4502-973B-10784F8B22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985843" y="2537897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2" name="MouseClick">
            <a:extLst>
              <a:ext uri="{FF2B5EF4-FFF2-40B4-BE49-F238E27FC236}">
                <a16:creationId xmlns:a16="http://schemas.microsoft.com/office/drawing/2014/main" id="{8C20FB95-7DAC-4AB1-AE1A-4DE1EA7F9EC3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 rot="20359169">
            <a:off x="5898899" y="306777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0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3 0.02592 C -0.00807 0.02778 -0.0125 0.02708 -0.01692 0.03055 C -0.0207 0.03264 -0.02395 0.03796 -0.02669 0.04213 C -0.03802 0.0581 -0.04153 0.07963 -0.05013 0.10648 C -0.04908 0.12222 -0.04908 0.13796 -0.04961 0.15416 " pathEditMode="relative" rAng="10500000" ptsTypes="AAA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654238"/>
            <a:ext cx="11366499" cy="1348258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1CB7F62-59E3-4769-8078-BC13C14106C6}"/>
              </a:ext>
            </a:extLst>
          </p:cNvPr>
          <p:cNvCxnSpPr/>
          <p:nvPr>
            <p:custDataLst>
              <p:custData r:id="rId2"/>
            </p:custDataLst>
          </p:nvPr>
        </p:nvCxnSpPr>
        <p:spPr>
          <a:xfrm>
            <a:off x="508000" y="12917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ontent">
            <a:extLst>
              <a:ext uri="{FF2B5EF4-FFF2-40B4-BE49-F238E27FC236}">
                <a16:creationId xmlns:a16="http://schemas.microsoft.com/office/drawing/2014/main" id="{5E4BFBAB-6A14-4D8A-8EB4-2D5E3907FDB8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2776" y="835717"/>
            <a:ext cx="4220899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20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nº 20180922001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4"/>
            </p:custDataLst>
          </p:nvPr>
        </p:nvCxnSpPr>
        <p:spPr>
          <a:xfrm>
            <a:off x="774700" y="2007487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82172" y="1703098"/>
            <a:ext cx="116012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Dados Gerais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80D8867-2958-4314-8A3A-E8E7F71F3F75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875773" y="2084661"/>
            <a:ext cx="3137426" cy="518437"/>
            <a:chOff x="875773" y="2628001"/>
            <a:chExt cx="3050923" cy="518437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A5CCE756-95FC-45E6-BB07-75E94FC4190E}"/>
                </a:ext>
              </a:extLst>
            </p:cNvPr>
            <p:cNvSpPr/>
            <p:nvPr>
              <p:custDataLst>
                <p:custData r:id="rId31"/>
              </p:custDataLst>
            </p:nvPr>
          </p:nvSpPr>
          <p:spPr>
            <a:xfrm>
              <a:off x="959737" y="2860011"/>
              <a:ext cx="2966959" cy="286427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BIOTRONIK COMERCIAL MEDICA LTDA</a:t>
              </a:r>
            </a:p>
          </p:txBody>
        </p:sp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7FC8F687-8380-4CE6-84F1-F9E5534C9910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875773" y="2628001"/>
              <a:ext cx="96212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Fornecedor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1D9A1CA-7BF8-4871-9FAB-E6995EA48A5F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4472706" y="2079918"/>
            <a:ext cx="1212191" cy="518432"/>
            <a:chOff x="4609186" y="2623258"/>
            <a:chExt cx="1212191" cy="518432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DAE6838B-7AD0-4E28-8D1A-9FCA9287FF4A}"/>
                </a:ext>
              </a:extLst>
            </p:cNvPr>
            <p:cNvGrpSpPr/>
            <p:nvPr>
              <p:custDataLst>
                <p:custData r:id="rId28"/>
              </p:custDataLst>
            </p:nvPr>
          </p:nvGrpSpPr>
          <p:grpSpPr>
            <a:xfrm>
              <a:off x="4609186" y="2623258"/>
              <a:ext cx="1212191" cy="518432"/>
              <a:chOff x="875773" y="2628001"/>
              <a:chExt cx="1212191" cy="518432"/>
            </a:xfrm>
          </p:grpSpPr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2545BF15-8BEC-46D5-AF6B-753A3BB68CB0}"/>
                  </a:ext>
                </a:extLst>
              </p:cNvPr>
              <p:cNvSpPr/>
              <p:nvPr>
                <p:custDataLst>
                  <p:custData r:id="rId29"/>
                </p:custDataLst>
              </p:nvPr>
            </p:nvSpPr>
            <p:spPr>
              <a:xfrm>
                <a:off x="959737" y="2860011"/>
                <a:ext cx="1128227" cy="286422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22/09/2018</a:t>
                </a:r>
              </a:p>
            </p:txBody>
          </p:sp>
          <p:sp>
            <p:nvSpPr>
              <p:cNvPr id="22" name="Content">
                <a:extLst>
                  <a:ext uri="{FF2B5EF4-FFF2-40B4-BE49-F238E27FC236}">
                    <a16:creationId xmlns:a16="http://schemas.microsoft.com/office/drawing/2014/main" id="{EAF8CD66-A183-4463-B82B-8205DC0786B9}"/>
                  </a:ext>
                </a:extLst>
              </p:cNvPr>
              <p:cNvSpPr txBox="1"/>
              <p:nvPr>
                <p:custDataLst>
                  <p:custData r:id="rId30"/>
                </p:custDataLst>
              </p:nvPr>
            </p:nvSpPr>
            <p:spPr>
              <a:xfrm>
                <a:off x="875773" y="2628001"/>
                <a:ext cx="1212191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Data do Pedido</a:t>
                </a:r>
              </a:p>
            </p:txBody>
          </p:sp>
        </p:grpSp>
        <p:pic>
          <p:nvPicPr>
            <p:cNvPr id="25" name="Icon" descr="C:\Users\t-dantay\Documents\First24\calendar1.png">
              <a:extLst>
                <a:ext uri="{FF2B5EF4-FFF2-40B4-BE49-F238E27FC236}">
                  <a16:creationId xmlns:a16="http://schemas.microsoft.com/office/drawing/2014/main" id="{A0DA1D96-6D4C-472E-9D25-FE317086C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0893" y="2884179"/>
              <a:ext cx="225084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702AA65-1FE6-4132-82CB-2AC1DFD68ED4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6364848" y="2079241"/>
            <a:ext cx="851411" cy="519109"/>
            <a:chOff x="6928609" y="2095170"/>
            <a:chExt cx="851411" cy="519109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AC5D1018-A09F-4369-B102-0AFFE54A2FF8}"/>
                </a:ext>
              </a:extLst>
            </p:cNvPr>
            <p:cNvGrpSpPr/>
            <p:nvPr>
              <p:custDataLst>
                <p:custData r:id="rId25"/>
              </p:custDataLst>
            </p:nvPr>
          </p:nvGrpSpPr>
          <p:grpSpPr>
            <a:xfrm>
              <a:off x="7019974" y="2307216"/>
              <a:ext cx="760046" cy="307063"/>
              <a:chOff x="6860566" y="2385493"/>
              <a:chExt cx="760046" cy="307063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6EDF82B3-6250-4FF6-BAC5-C93A7E39119D}"/>
                  </a:ext>
                </a:extLst>
              </p:cNvPr>
              <p:cNvSpPr/>
              <p:nvPr>
                <p:custDataLst>
                  <p:custData r:id="rId27"/>
                </p:custDataLst>
              </p:nvPr>
            </p:nvSpPr>
            <p:spPr>
              <a:xfrm>
                <a:off x="6860566" y="2385493"/>
                <a:ext cx="760046" cy="307063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300" dirty="0">
                    <a:solidFill>
                      <a:srgbClr val="757575"/>
                    </a:solidFill>
                    <a:latin typeface="+mj-lt"/>
                  </a:rPr>
                  <a:t>R$</a:t>
                </a:r>
              </a:p>
            </p:txBody>
          </p:sp>
          <p:sp>
            <p:nvSpPr>
              <p:cNvPr id="29" name="DownArrow">
                <a:extLst>
                  <a:ext uri="{FF2B5EF4-FFF2-40B4-BE49-F238E27FC236}">
                    <a16:creationId xmlns:a16="http://schemas.microsoft.com/office/drawing/2014/main" id="{DA793083-77E0-45F4-866C-3DA8BCA0C09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444823" y="2537897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EBE823F6-758A-442A-AD5D-4850A80D72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928609" y="2095170"/>
              <a:ext cx="631904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Moeda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680197B9-FEEC-4B65-BF30-0CBE845C3E1F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7892039" y="2063356"/>
            <a:ext cx="1633781" cy="531116"/>
            <a:chOff x="875773" y="2628001"/>
            <a:chExt cx="1633781" cy="531116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E4837F8-3ED3-4929-89AB-33B7613893DD}"/>
                </a:ext>
              </a:extLst>
            </p:cNvPr>
            <p:cNvSpPr/>
            <p:nvPr>
              <p:custDataLst>
                <p:custData r:id="rId23"/>
              </p:custDataLst>
            </p:nvPr>
          </p:nvSpPr>
          <p:spPr>
            <a:xfrm>
              <a:off x="959737" y="2860011"/>
              <a:ext cx="1463763" cy="299106"/>
            </a:xfrm>
            <a:prstGeom prst="roundRect">
              <a:avLst>
                <a:gd name="adj" fmla="val 321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1.234.567,89</a:t>
              </a:r>
            </a:p>
          </p:txBody>
        </p:sp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34A1E564-B98E-4413-ABC2-D9FD2C6F8E6E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875773" y="2628001"/>
              <a:ext cx="163378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Total do Pedido</a:t>
              </a:r>
            </a:p>
          </p:txBody>
        </p:sp>
      </p:grpSp>
      <p:sp>
        <p:nvSpPr>
          <p:cNvPr id="45" name="Content">
            <a:extLst>
              <a:ext uri="{FF2B5EF4-FFF2-40B4-BE49-F238E27FC236}">
                <a16:creationId xmlns:a16="http://schemas.microsoft.com/office/drawing/2014/main" id="{B13DB83F-0022-4F90-970A-98ACAC15FFB6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0250535" y="2079918"/>
            <a:ext cx="148630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Situação do pedido</a:t>
            </a:r>
          </a:p>
        </p:txBody>
      </p:sp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A7D5812F-90B0-4107-BB0B-824D9EC12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028002"/>
              </p:ext>
            </p:extLst>
          </p:nvPr>
        </p:nvGraphicFramePr>
        <p:xfrm>
          <a:off x="711200" y="3321568"/>
          <a:ext cx="1133747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2121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1477926">
                  <a:extLst>
                    <a:ext uri="{9D8B030D-6E8A-4147-A177-3AD203B41FA5}">
                      <a16:colId xmlns:a16="http://schemas.microsoft.com/office/drawing/2014/main" val="3194063032"/>
                    </a:ext>
                  </a:extLst>
                </a:gridCol>
                <a:gridCol w="1095153">
                  <a:extLst>
                    <a:ext uri="{9D8B030D-6E8A-4147-A177-3AD203B41FA5}">
                      <a16:colId xmlns:a16="http://schemas.microsoft.com/office/drawing/2014/main" val="3234619935"/>
                    </a:ext>
                  </a:extLst>
                </a:gridCol>
                <a:gridCol w="797442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1407876">
                  <a:extLst>
                    <a:ext uri="{9D8B030D-6E8A-4147-A177-3AD203B41FA5}">
                      <a16:colId xmlns:a16="http://schemas.microsoft.com/office/drawing/2014/main" val="2870564132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  <a:gridCol w="1429766">
                  <a:extLst>
                    <a:ext uri="{9D8B030D-6E8A-4147-A177-3AD203B41FA5}">
                      <a16:colId xmlns:a16="http://schemas.microsoft.com/office/drawing/2014/main" val="1393513652"/>
                    </a:ext>
                  </a:extLst>
                </a:gridCol>
                <a:gridCol w="1448011">
                  <a:extLst>
                    <a:ext uri="{9D8B030D-6E8A-4147-A177-3AD203B41FA5}">
                      <a16:colId xmlns:a16="http://schemas.microsoft.com/office/drawing/2014/main" val="2616443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SITUAÇÃO DO ITEM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QTD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EQUIVALÊNCIA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 UNITÁRIO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AJUSTE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PRODUTO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Entregue parcial</a:t>
                      </a:r>
                      <a:endParaRPr lang="pt-BR" sz="900" b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Dúzia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R$ 1.000,00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R$ 12,20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R$ 47.414,40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PRODUTO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BR" sz="900" b="0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R$ 23,00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R$ 11.150,00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1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PRODUTO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Mililitro</a:t>
                      </a:r>
                    </a:p>
                  </a:txBody>
                  <a:tcPr marL="95250" marR="95250" marT="95250" marB="952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R$ 1,40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R$ 149.800,00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1924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8555882"/>
                  </a:ext>
                </a:extLst>
              </a:tr>
            </a:tbl>
          </a:graphicData>
        </a:graphic>
      </p:graphicFrame>
      <p:grpSp>
        <p:nvGrpSpPr>
          <p:cNvPr id="8" name="Agrupar 7">
            <a:extLst>
              <a:ext uri="{FF2B5EF4-FFF2-40B4-BE49-F238E27FC236}">
                <a16:creationId xmlns:a16="http://schemas.microsoft.com/office/drawing/2014/main" id="{DBA30700-09F8-4024-9F03-6E8B1A846748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5065039" y="5302103"/>
            <a:ext cx="2180062" cy="343851"/>
            <a:chOff x="5065039" y="5289757"/>
            <a:chExt cx="2180062" cy="343851"/>
          </a:xfrm>
        </p:grpSpPr>
        <p:sp>
          <p:nvSpPr>
            <p:cNvPr id="47" name="Content">
              <a:extLst>
                <a:ext uri="{FF2B5EF4-FFF2-40B4-BE49-F238E27FC236}">
                  <a16:creationId xmlns:a16="http://schemas.microsoft.com/office/drawing/2014/main" id="{8145A1A8-E752-4ADF-90E1-58E768E777E1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5309567" y="5350785"/>
              <a:ext cx="1691489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Exibindo 1 de 3 Páginas</a:t>
              </a:r>
            </a:p>
          </p:txBody>
        </p:sp>
        <p:pic>
          <p:nvPicPr>
            <p:cNvPr id="50" name="Picture 1">
              <a:extLst>
                <a:ext uri="{FF2B5EF4-FFF2-40B4-BE49-F238E27FC236}">
                  <a16:creationId xmlns:a16="http://schemas.microsoft.com/office/drawing/2014/main" id="{4F8AFA42-985F-4B5C-9147-E6FA71E91956}"/>
                </a:ext>
              </a:extLst>
            </p:cNvPr>
            <p:cNvPicPr preferRelativeResize="0">
              <a:picLocks/>
            </p:cNvPicPr>
            <p:nvPr>
              <p:custDataLst>
                <p:custData r:id="rId21"/>
              </p:custDataLst>
            </p:nvPr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601" y="5296108"/>
              <a:ext cx="337500" cy="337500"/>
            </a:xfrm>
            <a:prstGeom prst="rect">
              <a:avLst/>
            </a:prstGeom>
          </p:spPr>
        </p:pic>
        <p:pic>
          <p:nvPicPr>
            <p:cNvPr id="51" name="Picture 1">
              <a:extLst>
                <a:ext uri="{FF2B5EF4-FFF2-40B4-BE49-F238E27FC236}">
                  <a16:creationId xmlns:a16="http://schemas.microsoft.com/office/drawing/2014/main" id="{8CB9729A-5E1A-419E-B8FC-67F69E261A94}"/>
                </a:ext>
              </a:extLst>
            </p:cNvPr>
            <p:cNvPicPr preferRelativeResize="0">
              <a:picLocks/>
            </p:cNvPicPr>
            <p:nvPr>
              <p:custDataLst>
                <p:custData r:id="rId22"/>
              </p:custDataLst>
            </p:nvPr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65039" y="5289757"/>
              <a:ext cx="337500" cy="337500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4278017-2B48-462E-97D3-DE54C7F687E0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774700" y="4872253"/>
            <a:ext cx="1396073" cy="224535"/>
            <a:chOff x="1042135" y="5806470"/>
            <a:chExt cx="1396073" cy="224535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3881DDDC-86A3-463E-96A8-CB2A1D78F199}"/>
                </a:ext>
              </a:extLst>
            </p:cNvPr>
            <p:cNvSpPr/>
            <p:nvPr/>
          </p:nvSpPr>
          <p:spPr>
            <a:xfrm>
              <a:off x="1042135" y="5806470"/>
              <a:ext cx="214039" cy="215444"/>
            </a:xfrm>
            <a:prstGeom prst="ellipse">
              <a:avLst/>
            </a:prstGeom>
            <a:solidFill>
              <a:srgbClr val="0D4A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4" name="Picture 1">
              <a:extLst>
                <a:ext uri="{FF2B5EF4-FFF2-40B4-BE49-F238E27FC236}">
                  <a16:creationId xmlns:a16="http://schemas.microsoft.com/office/drawing/2014/main" id="{F6BB9873-F00D-4AEB-B8DE-B7320E629C58}"/>
                </a:ext>
              </a:extLst>
            </p:cNvPr>
            <p:cNvPicPr>
              <a:picLocks noChangeAspect="1"/>
            </p:cNvPicPr>
            <p:nvPr>
              <p:custDataLst>
                <p:custData r:id="rId18"/>
              </p:custDataLst>
            </p:nvPr>
          </p:nvPicPr>
          <p:blipFill>
            <a:blip r:embed="rId3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135" y="5824283"/>
              <a:ext cx="226660" cy="198000"/>
            </a:xfrm>
            <a:prstGeom prst="rect">
              <a:avLst/>
            </a:prstGeom>
          </p:spPr>
        </p:pic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471C3FBB-2140-4ADB-82DF-E7C67E479BAF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1251665" y="5815561"/>
              <a:ext cx="118654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0D4A8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Incluir Produto</a:t>
              </a:r>
            </a:p>
          </p:txBody>
        </p:sp>
      </p:grp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508000" y="6248401"/>
            <a:ext cx="11671300" cy="609599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ounded Rectangle 1">
            <a:extLst>
              <a:ext uri="{FF2B5EF4-FFF2-40B4-BE49-F238E27FC236}">
                <a16:creationId xmlns:a16="http://schemas.microsoft.com/office/drawing/2014/main" id="{539363DA-9ED7-401E-A91E-A5972C9A3343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59" name="Rounded Rectangle 1">
            <a:extLst>
              <a:ext uri="{FF2B5EF4-FFF2-40B4-BE49-F238E27FC236}">
                <a16:creationId xmlns:a16="http://schemas.microsoft.com/office/drawing/2014/main" id="{425C636C-40E6-4CA3-9D85-C9590CA3E55A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C63B9598-6CBE-49B6-BE43-EC1AA244AF1E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10354599" y="2367792"/>
            <a:ext cx="1382239" cy="253813"/>
            <a:chOff x="6367828" y="2071450"/>
            <a:chExt cx="1382239" cy="253813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C5331A4A-CC1D-4044-8A20-6492D8E40E24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6367828" y="2071450"/>
              <a:ext cx="1382239" cy="253813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300" dirty="0">
                  <a:solidFill>
                    <a:srgbClr val="757575"/>
                  </a:solidFill>
                  <a:latin typeface="+mj-lt"/>
                </a:rPr>
                <a:t>Entregue parcial</a:t>
              </a:r>
            </a:p>
          </p:txBody>
        </p:sp>
        <p:sp>
          <p:nvSpPr>
            <p:cNvPr id="52" name="DownArrow">
              <a:extLst>
                <a:ext uri="{FF2B5EF4-FFF2-40B4-BE49-F238E27FC236}">
                  <a16:creationId xmlns:a16="http://schemas.microsoft.com/office/drawing/2014/main" id="{6906378A-2219-4E20-906C-3958DB975BA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636221" y="2147934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9503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youts de storybo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6ddb99ab-d8e2-461f-b3a0-8c3903bf34a7" Revision="1" Stencil="System.MyShapes" StencilVersion="1.0"/>
</Control>
</file>

<file path=customXml/item10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0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0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0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04.xml><?xml version="1.0" encoding="utf-8"?>
<Control xmlns="http://schemas.microsoft.com/VisualStudio/2011/storyboarding/control">
  <Id Name="06847451-0bea-4bb1-ad11-52311f8931c4" Revision="1" Stencil="System.MyShapes" StencilVersion="1.0"/>
</Control>
</file>

<file path=customXml/item105.xml><?xml version="1.0" encoding="utf-8"?>
<Control xmlns="http://schemas.microsoft.com/VisualStudio/2011/storyboarding/control">
  <Id Name="8e7bc36a-eab6-47ca-abb8-86f7bf9f67c9" Revision="3" Stencil="System.MyShapes" StencilVersion="1.0"/>
</Control>
</file>

<file path=customXml/item106.xml><?xml version="1.0" encoding="utf-8"?>
<Control xmlns="http://schemas.microsoft.com/VisualStudio/2011/storyboarding/control">
  <Id Name="9d49edfc-cd80-4200-a8a3-34a19b2cba5d" Revision="1" Stencil="System.MyShapes" StencilVersion="1.0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ee84670b-81f4-4bf6-a9a4-a5d58c3f8a95" Revision="1" Stencil="85a07843-b809-41ee-b566-325b1850150a" StencilVersion="1.0"/>
</Control>
</file>

<file path=customXml/item109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11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110.xml><?xml version="1.0" encoding="utf-8"?>
<Control xmlns="http://schemas.microsoft.com/VisualStudio/2011/storyboarding/control">
  <Id Name="43e97d36-38b9-4111-9d25-b24b15cf6e41" Revision="2" Stencil="System.MyShapes" StencilVersion="1.0"/>
</Control>
</file>

<file path=customXml/item111.xml><?xml version="1.0" encoding="utf-8"?>
<Control xmlns="http://schemas.microsoft.com/VisualStudio/2011/storyboarding/control">
  <Id Name="06847451-0bea-4bb1-ad11-52311f8931c4" Revision="1" Stencil="System.MyShapes" StencilVersion="1.0"/>
</Control>
</file>

<file path=customXml/item112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113.xml><?xml version="1.0" encoding="utf-8"?>
<Control xmlns="http://schemas.microsoft.com/VisualStudio/2011/storyboarding/control">
  <Id Name="f685762a-9f2c-4532-bec3-d9959b980ef9" Revision="1" Stencil="85a07843-b809-41ee-b566-325b1850150a" StencilVersion="1.0"/>
</Control>
</file>

<file path=customXml/item11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1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1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17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1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1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2.xml><?xml version="1.0" encoding="utf-8"?>
<Control xmlns="http://schemas.microsoft.com/VisualStudio/2011/storyboarding/control">
  <Id Name="a421e7d5-42cd-46bc-a20a-6b7c6d92e48f" Revision="1" Stencil="System.MyShapes" StencilVersion="1.0"/>
</Control>
</file>

<file path=customXml/item12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21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12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23.xml><?xml version="1.0" encoding="utf-8"?>
<Control xmlns="http://schemas.microsoft.com/VisualStudio/2011/storyboarding/control">
  <Id Name="605c907b-8b5e-4fc3-b9d8-4a5bfe8c9d4f" Revision="3" Stencil="System.MyShapes" StencilVersion="1.0"/>
</Control>
</file>

<file path=customXml/item124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12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26.xml><?xml version="1.0" encoding="utf-8"?>
<Control xmlns="http://schemas.microsoft.com/VisualStudio/2011/storyboarding/control">
  <Id Name="e80f86ae-996a-42c4-b08b-54613c6824e2" Revision="1" Stencil="85a07843-b809-41ee-b566-325b1850150a" StencilVersion="1.0"/>
</Control>
</file>

<file path=customXml/item127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12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29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13.xml><?xml version="1.0" encoding="utf-8"?>
<Control xmlns="http://schemas.microsoft.com/VisualStudio/2011/storyboarding/control">
  <Id Name="7ffbcf5a-3492-42f6-b2f4-ff29240a0d16" Revision="2" Stencil="System.MyShapes" StencilVersion="1.0"/>
</Control>
</file>

<file path=customXml/item130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131.xml><?xml version="1.0" encoding="utf-8"?>
<Control xmlns="http://schemas.microsoft.com/VisualStudio/2011/storyboarding/control">
  <Id Name="4be7e8e7-7c10-4c1e-974c-64a751109e9d" Revision="1" Stencil="System.MyShapes" StencilVersion="1.0"/>
</Control>
</file>

<file path=customXml/item132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33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134.xml><?xml version="1.0" encoding="utf-8"?>
<Control xmlns="http://schemas.microsoft.com/VisualStudio/2011/storyboarding/control">
  <Id Name="5d96a730-1a3e-43b7-a2c4-4c9a620c0173" Revision="2" Stencil="System.MyShapes" StencilVersion="1.0"/>
</Control>
</file>

<file path=customXml/item135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136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137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3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3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4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140.xml><?xml version="1.0" encoding="utf-8"?>
<Control xmlns="http://schemas.microsoft.com/VisualStudio/2011/storyboarding/control">
  <Id Name="44831f5f-40f2-4def-a193-92e5a2072f0a" Revision="1" Stencil="System.MyShapes" StencilVersion="1.0"/>
</Control>
</file>

<file path=customXml/item141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4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4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44.xml><?xml version="1.0" encoding="utf-8"?>
<Control xmlns="http://schemas.microsoft.com/VisualStudio/2011/storyboarding/control">
  <Id Name="43e97d36-38b9-4111-9d25-b24b15cf6e41" Revision="2" Stencil="System.MyShapes" StencilVersion="1.0"/>
</Control>
</file>

<file path=customXml/item145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14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4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48.xml><?xml version="1.0" encoding="utf-8"?>
<Control xmlns="http://schemas.microsoft.com/VisualStudio/2011/storyboarding/control">
  <Id Name="a421e7d5-42cd-46bc-a20a-6b7c6d92e48f" Revision="1" Stencil="System.MyShapes" StencilVersion="1.0"/>
</Control>
</file>

<file path=customXml/item14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5.xml><?xml version="1.0" encoding="utf-8"?>
<Control xmlns="http://schemas.microsoft.com/VisualStudio/2011/storyboarding/control">
  <Id Name="1f092a44-b74f-4007-bdae-1c8fc6646a9d" Revision="1" Stencil="System.MyShapes" StencilVersion="1.0"/>
</Control>
</file>

<file path=customXml/item15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5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52.xml><?xml version="1.0" encoding="utf-8"?>
<Control xmlns="http://schemas.microsoft.com/VisualStudio/2011/storyboarding/control">
  <Id Name="a1d60a8b-6d40-4be0-93ff-03515d5b61aa" Revision="1" Stencil="System.MyShapes" StencilVersion="1.0"/>
</Control>
</file>

<file path=customXml/item15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54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155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156.xml><?xml version="1.0" encoding="utf-8"?>
<Control xmlns="http://schemas.microsoft.com/VisualStudio/2011/storyboarding/control">
  <Id Name="7ffbcf5a-3492-42f6-b2f4-ff29240a0d16" Revision="2" Stencil="System.MyShapes" StencilVersion="1.0"/>
</Control>
</file>

<file path=customXml/item157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15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59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6.xml><?xml version="1.0" encoding="utf-8"?>
<Control xmlns="http://schemas.microsoft.com/VisualStudio/2011/storyboarding/control">
  <Id Name="45617f0c-a378-4d86-8073-87fd3c9eb064" Revision="1" Stencil="System.MyShapes" StencilVersion="1.0"/>
</Control>
</file>

<file path=customXml/item160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161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162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16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64.xml><?xml version="1.0" encoding="utf-8"?>
<Control xmlns="http://schemas.microsoft.com/VisualStudio/2011/storyboarding/control">
  <Id Name="4be7e8e7-7c10-4c1e-974c-64a751109e9d" Revision="1" Stencil="System.MyShapes" StencilVersion="1.0"/>
</Control>
</file>

<file path=customXml/item165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166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17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8.xml><?xml version="1.0" encoding="utf-8"?>
<Control xmlns="http://schemas.microsoft.com/VisualStudio/2011/storyboarding/control">
  <Id Name="aa7caf86-934b-4e25-b308-65b6ffb256da" Revision="4" Stencil="System.MyShapes" StencilVersion="1.0"/>
</Control>
</file>

<file path=customXml/item1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.xml><?xml version="1.0" encoding="utf-8"?>
<Control xmlns="http://schemas.microsoft.com/VisualStudio/2011/storyboarding/control">
  <Id Name="605c907b-8b5e-4fc3-b9d8-4a5bfe8c9d4f" Revision="3" Stencil="System.MyShapes" StencilVersion="1.0"/>
</Control>
</file>

<file path=customXml/item2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1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2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23.xml><?xml version="1.0" encoding="utf-8"?>
<Control xmlns="http://schemas.microsoft.com/VisualStudio/2011/storyboarding/control">
  <Id Name="6ddb99ab-d8e2-461f-b3a0-8c3903bf34a7" Revision="1" Stencil="System.MyShapes" StencilVersion="1.0"/>
</Control>
</file>

<file path=customXml/item24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25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26.xml><?xml version="1.0" encoding="utf-8"?>
<Control xmlns="http://schemas.microsoft.com/VisualStudio/2011/storyboarding/control">
  <Id Name="44831f5f-40f2-4def-a193-92e5a2072f0a" Revision="1" Stencil="System.MyShapes" StencilVersion="1.0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ff64700b-c289-4a2d-96f8-d311265dd998" Revision="1" Stencil="System.MyShapes" StencilVersion="1.0"/>
</Control>
</file>

<file path=customXml/item30.xml><?xml version="1.0" encoding="utf-8"?>
<Control xmlns="http://schemas.microsoft.com/VisualStudio/2011/storyboarding/control">
  <Id Name="4d1c8ce6-dc2b-440e-b588-61b5729cf52d" Revision="1" Stencil="85a07843-b809-41ee-b566-325b1850150a" StencilVersion="1.0"/>
</Control>
</file>

<file path=customXml/item3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2.xml><?xml version="1.0" encoding="utf-8"?>
<Control xmlns="http://schemas.microsoft.com/VisualStudio/2011/storyboarding/control">
  <Id Name="a421e7d5-42cd-46bc-a20a-6b7c6d92e48f" Revision="1" Stencil="System.MyShapes" StencilVersion="1.0"/>
</Control>
</file>

<file path=customXml/item3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5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3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7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38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39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2.xml><?xml version="1.0" encoding="utf-8"?>
<Control xmlns="http://schemas.microsoft.com/VisualStudio/2011/storyboarding/control">
  <Id Name="43e97d36-38b9-4111-9d25-b24b15cf6e41" Revision="2" Stencil="System.MyShapes" StencilVersion="1.0"/>
</Control>
</file>

<file path=customXml/item43.xml><?xml version="1.0" encoding="utf-8"?>
<Control xmlns="http://schemas.microsoft.com/VisualStudio/2011/storyboarding/control">
  <Id Name="ddd70b22-80c2-4e8f-8067-b8dcf2af7c0b" Revision="4" Stencil="System.MyShapes" StencilVersion="1.0"/>
</Control>
</file>

<file path=customXml/item44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45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6.xml><?xml version="1.0" encoding="utf-8"?>
<Control xmlns="http://schemas.microsoft.com/VisualStudio/2011/storyboarding/control">
  <Id Name="e86b6df1-c5a7-46e8-b789-cae60d6c7d17" Revision="1" Stencil="System.MyShapes" StencilVersion="1.0"/>
</Control>
</file>

<file path=customXml/item47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8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4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.xml><?xml version="1.0" encoding="utf-8"?>
<Control xmlns="http://schemas.microsoft.com/VisualStudio/2011/storyboarding/control">
  <Id Name="f685762a-9f2c-4532-bec3-d9959b980ef9" Revision="1" Stencil="85a07843-b809-41ee-b566-325b1850150a" StencilVersion="1.0"/>
</Control>
</file>

<file path=customXml/item50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51.xml><?xml version="1.0" encoding="utf-8"?>
<Control xmlns="http://schemas.microsoft.com/VisualStudio/2011/storyboarding/control">
  <Id Name="8e7bc36a-eab6-47ca-abb8-86f7bf9f67c9" Revision="3" Stencil="System.MyShapes" StencilVersion="1.0"/>
</Control>
</file>

<file path=customXml/item52.xml><?xml version="1.0" encoding="utf-8"?>
<Control xmlns="http://schemas.microsoft.com/VisualStudio/2011/storyboarding/control">
  <Id Name="555e62f6-1a9c-4a1c-b658-df5e97a4e85c" Revision="1" Stencil="System.MyShapes" StencilVersion="1.0"/>
</Control>
</file>

<file path=customXml/item53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54.xml><?xml version="1.0" encoding="utf-8"?>
<Control xmlns="http://schemas.microsoft.com/VisualStudio/2011/storyboarding/control">
  <Id Name="ff64700b-c289-4a2d-96f8-d311265dd998" Revision="2" Stencil="System.MyShapes" StencilVersion="1.0"/>
</Control>
</file>

<file path=customXml/item5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6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5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8.xml><?xml version="1.0" encoding="utf-8"?>
<Control xmlns="http://schemas.microsoft.com/VisualStudio/2011/storyboarding/control">
  <Id Name="9d49edfc-cd80-4200-a8a3-34a19b2cba5d" Revision="1" Stencil="System.MyShapes" StencilVersion="1.0"/>
</Control>
</file>

<file path=customXml/item59.xml><?xml version="1.0" encoding="utf-8"?>
<Control xmlns="http://schemas.microsoft.com/VisualStudio/2011/storyboarding/control">
  <Id Name="38644b22-1525-488b-b218-0f27ea6cb84d" Revision="1" Stencil="System.MyShapes" StencilVersion="1.0"/>
</Control>
</file>

<file path=customXml/item6.xml><?xml version="1.0" encoding="utf-8"?>
<Control xmlns="http://schemas.microsoft.com/VisualStudio/2011/storyboarding/control">
  <Id Name="549462a7-f42c-41c4-9567-9f76c2862004" Revision="3" Stencil="System.MyShapes" StencilVersion="1.0"/>
</Control>
</file>

<file path=customXml/item60.xml><?xml version="1.0" encoding="utf-8"?>
<Control xmlns="http://schemas.microsoft.com/VisualStudio/2011/storyboarding/control">
  <Id Name="94a64934-5db3-47cf-96df-f3eb1ee28c2b" Revision="3" Stencil="System.MyShapes" StencilVersion="1.0"/>
</Control>
</file>

<file path=customXml/item6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2.xml><?xml version="1.0" encoding="utf-8"?>
<Control xmlns="http://schemas.microsoft.com/VisualStudio/2011/storyboarding/control">
  <Id Name="605c907b-8b5e-4fc3-b9d8-4a5bfe8c9d4f" Revision="3" Stencil="System.MyShapes" StencilVersion="1.0"/>
</Control>
</file>

<file path=customXml/item63.xml><?xml version="1.0" encoding="utf-8"?>
<Control xmlns="http://schemas.microsoft.com/VisualStudio/2011/storyboarding/control">
  <Id Name="49e47062-8eba-479a-aac2-919140c1087f" Revision="1" Stencil="System.MyShapes" StencilVersion="1.0"/>
</Control>
</file>

<file path=customXml/item64.xml><?xml version="1.0" encoding="utf-8"?>
<Control xmlns="http://schemas.microsoft.com/VisualStudio/2011/storyboarding/control">
  <Id Name="153824eb-93cd-41fb-aad3-7d03f88f47af" Revision="1" Stencil="System.MyShapes" StencilVersion="1.0"/>
</Control>
</file>

<file path=customXml/item6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6.xml><?xml version="1.0" encoding="utf-8"?>
<Control xmlns="http://schemas.microsoft.com/VisualStudio/2011/storyboarding/control">
  <Id Name="06847451-0bea-4bb1-ad11-52311f8931c4" Revision="1" Stencil="System.MyShapes" StencilVersion="1.0"/>
</Control>
</file>

<file path=customXml/item67.xml><?xml version="1.0" encoding="utf-8"?>
<Control xmlns="http://schemas.microsoft.com/VisualStudio/2011/storyboarding/control">
  <Id Name="ddd70b22-80c2-4e8f-8067-b8dcf2af7c0b" Revision="3" Stencil="System.MyShapes" StencilVersion="1.0"/>
</Control>
</file>

<file path=customXml/item68.xml><?xml version="1.0" encoding="utf-8"?>
<Control xmlns="http://schemas.microsoft.com/VisualStudio/2011/storyboarding/control">
  <Id Name="51d6c810-a27b-4ddb-8dd6-2e1e1b3c5e44" Revision="1" Stencil="System.MyShapes" StencilVersion="1.0"/>
</Control>
</file>

<file path=customXml/item69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7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7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72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73.xml><?xml version="1.0" encoding="utf-8"?>
<Control xmlns="http://schemas.microsoft.com/VisualStudio/2011/storyboarding/control">
  <Id Name="add342ac-430c-4877-8f87-437e216caf6b" Revision="1" Stencil="System.MyShapes" StencilVersion="1.0"/>
</Control>
</file>

<file path=customXml/item7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75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7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7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7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7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80.xml><?xml version="1.0" encoding="utf-8"?>
<Control xmlns="http://schemas.microsoft.com/VisualStudio/2011/storyboarding/control">
  <Id Name="add342ac-430c-4877-8f87-437e216caf6b" Revision="1" Stencil="System.MyShapes" StencilVersion="1.0"/>
</Control>
</file>

<file path=customXml/item81.xml><?xml version="1.0" encoding="utf-8"?>
<Control xmlns="http://schemas.microsoft.com/VisualStudio/2011/storyboarding/control">
  <Id Name="1f092a44-b74f-4007-bdae-1c8fc6646a9d" Revision="1" Stencil="System.MyShapes" StencilVersion="1.0"/>
</Control>
</file>

<file path=customXml/item8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8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84.xml><?xml version="1.0" encoding="utf-8"?>
<Control xmlns="http://schemas.microsoft.com/VisualStudio/2011/storyboarding/control">
  <Id Name="95f1ff60-2245-4715-9465-5773a2fb1b85" Revision="1" Stencil="System.MyShapes" StencilVersion="1.0"/>
</Control>
</file>

<file path=customXml/item85.xml><?xml version="1.0" encoding="utf-8"?>
<Control xmlns="http://schemas.microsoft.com/VisualStudio/2011/storyboarding/control">
  <Id Name="System.Storyboarding.WindowsApps.WindowsAppsTileMediumText" Revision="1" Stencil="System.Storyboarding.WindowsApps" StencilVersion="0.1"/>
</Control>
</file>

<file path=customXml/item8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87.xml><?xml version="1.0" encoding="utf-8"?>
<Control xmlns="http://schemas.microsoft.com/VisualStudio/2011/storyboarding/control">
  <Id Name="f685762a-9f2c-4532-bec3-d9959b980ef9" Revision="1" Stencil="85a07843-b809-41ee-b566-325b1850150a" StencilVersion="1.0"/>
</Control>
</file>

<file path=customXml/item88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89.xml><?xml version="1.0" encoding="utf-8"?>
<Control xmlns="http://schemas.microsoft.com/VisualStudio/2011/storyboarding/control">
  <Id Name="5d96a730-1a3e-43b7-a2c4-4c9a620c0173" Revision="2" Stencil="System.MyShapes" StencilVersion="1.0"/>
</Control>
</file>

<file path=customXml/item9.xml><?xml version="1.0" encoding="utf-8"?>
<Control xmlns="http://schemas.microsoft.com/VisualStudio/2011/storyboarding/control">
  <Id Name="45617f0c-a378-4d86-8073-87fd3c9eb064" Revision="1" Stencil="System.MyShapes" StencilVersion="1.0"/>
</Control>
</file>

<file path=customXml/item9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91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9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9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9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95.xml><?xml version="1.0" encoding="utf-8"?>
<Control xmlns="http://schemas.microsoft.com/VisualStudio/2011/storyboarding/control">
  <Id Name="a1d60a8b-6d40-4be0-93ff-03515d5b61aa" Revision="1" Stencil="System.MyShapes" StencilVersion="1.0"/>
</Control>
</file>

<file path=customXml/item96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99.xml><?xml version="1.0" encoding="utf-8"?>
<Control xmlns="http://schemas.microsoft.com/VisualStudio/2011/storyboarding/control">
  <Id Name="e86b6df1-c5a7-46e8-b789-cae60d6c7d17" Revision="1" Stencil="System.MyShapes" StencilVersion="1.0"/>
</Control>
</file>

<file path=customXml/itemProps1.xml><?xml version="1.0" encoding="utf-8"?>
<ds:datastoreItem xmlns:ds="http://schemas.openxmlformats.org/officeDocument/2006/customXml" ds:itemID="{D1ACB713-CD12-472D-9AC5-BEBD9BEDA96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64738E3-6587-4CA4-848D-91D0AFDA1A6D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94965AA0-CDD5-4BC3-B27C-6511C35492CC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1619248D-8D8A-4472-B217-1A1561E2C3AD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0049B8D1-CF5C-4EC0-8712-C765282930AA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72A1E34D-930A-4E71-8986-80A82CDD664C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0ECA24E0-E199-4F3E-B649-D315A016E4DD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C88BAED0-EFF4-4013-BA7C-6AA8222DBFDF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19BFF073-C4AE-48BB-B931-137F09A448CB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EF9DB188-6753-4B9A-AF3E-8E01D022A2D0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9E6F7571-4EBE-4180-B628-CCE77B77DF89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1FD687DB-AE9D-414B-8485-865CAAED92E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46B79F9-A943-40ED-9938-98ECBA592689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9E2C5E96-ABF9-415E-B51D-6AE12A33E9ED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628758C4-4F74-46D2-BFB0-8C819686AAE9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EB537FFA-BDFE-4B5C-A7BF-B70BEBF50B70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6D917542-4CB5-4F33-83FB-7158BE7AA367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ECD73F77-92DD-4C21-92E5-429F75002F17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87FB099B-3A5F-41E5-BC8E-F3D2EF159FCA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5A22BF7F-4CB6-4E83-8CEA-EED580AAE317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7E8965FA-0510-49D7-99CE-B161CA6CA6CC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71418831-A085-4A3D-B0F7-B1C887CCD235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7883D7E2-8B01-487C-9957-ED89A733DF1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0C5E0ED-3E85-45EB-91E7-EEE5AE754746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1FC499BC-B9AC-4176-8DBF-CE3270ED72C9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CCBA0FAD-D47F-4053-BB7A-FCDAF4A83483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501253E0-06C6-4CEC-8FFC-EEC832BFF7AD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B5097B66-9493-4961-9240-EE55C193BEC8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A1C9446F-E344-415A-BDF0-A7CD8EE55308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47E8214B-9642-4B7F-B8A1-69AF52E0EC73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5DABBEE4-57BD-45BC-A909-91BEE00F4D9D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A4C0E085-53D9-4FA3-9E05-25EFE4510856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F69B43D1-8648-43E5-AA4D-F7313187A538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B09BF029-FCEA-42A8-85F0-D52C9352B7F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FECC985-29FB-43DA-8F46-771F58E9CE4E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14DDC017-448A-4C23-B3FA-E327AFAE2071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1F1E0C62-4184-4778-B770-E25EF6EEDE9C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0D959EE0-6D43-4345-9F18-6AABC3A653D8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0986072F-F1A1-424C-9411-CCDF3E203BF5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21158BB3-FB09-4554-8736-BF70E224E04E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DB277A57-295A-40D1-8CFD-8403CE1157C3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0A2617FA-7293-43DB-ABE5-58E03F347574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B65B9525-13FB-4226-9DC6-AE1013B795B6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ADDAACEB-A6F8-44AA-BFA4-DA3655C11BC9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DE141621-2B41-41E6-BC58-F74D08AFC29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B6BD98F-82DF-4805-86B8-3121913B1B4B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946F9D7A-C09B-4F34-B5CB-AA9D451EC1AC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06BE8713-B667-4B18-8DD4-29F654E25A4C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9A546EBE-1439-4244-8128-454A3CB24D08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3CDCAABA-374E-4125-AD4C-DF5FFCA4DB51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77169A25-DA3B-462F-9DD8-A5CC6F34D4EA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669F6AC8-EEC6-49AD-BBC3-6FA6474A29BD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FC8719E5-CE6C-4A8A-A407-6633516C3F19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FCD20718-6243-45F8-B095-A94AC9CD7386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B030A9ED-16AC-4E28-A579-D3012C321937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5808EC5B-F1F1-4BBE-9DBB-6C2ADA4F13A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28B6E1D-0753-426C-BAEA-4AAB939DA580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0F39A774-449E-4E40-AB82-A08C4A69B5AE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6E58F094-4D13-4C7F-AC95-E4774882F6E2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75B4675A-891A-41D3-B615-4C0A3B6FE237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D81E39A4-50E5-4B76-8815-86536A57E36C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C46D6DB0-BD14-4E36-83E8-B87EA7325055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C79045B8-0ADE-4C2E-A3D3-232CD1E95249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49168C62-63FD-4764-A83D-DACE1B7B5941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58D78B2A-360C-433C-ADC0-56032E0F4BE4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E9C38FA2-B1C2-4F3F-B854-3F0693213E3D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EF36DF1C-41B7-4B0F-AEF3-BA1056A92AA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1193E09-28D8-4D6A-BD76-F3CA7F0134F6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CF541371-14D2-47F0-BDF6-3B653D4D60E2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5B7E3245-610A-48A9-8918-D94E7A5FAE70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151CD04B-2ABA-49F2-9CAD-03597275CF70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F8B5CB73-737B-4441-B722-91A0ED8A0DE7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2817E488-DAFB-4F21-B97E-86AD124C23CF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4BA5E57B-42A0-48EE-AC6F-129CD9C6AA4A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A2E8FFD5-09EB-4456-8898-D912DBBB51C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81C7DE6-5844-4025-8BA4-BE4D62ED991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CE13662-368B-47FE-B6D8-A66F04EC959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94D5538-C460-4DB8-986E-036D680C0DF1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C4EBF69-3194-467A-8B22-C3EF4D5A41C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A0CA342-55B6-429D-A99F-9C90F6C33FB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5D3036B0-2855-4C47-89DC-198F6A59D683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E5F796C-1B15-4955-82E0-926F6326F48E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6F1EE43-31A0-4919-A618-DFAA86460D6E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7125646-9999-4CAA-8BA7-7D0ED395053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0D74A60-7E21-410C-B9E8-FDD65832BA1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A7FA624-CB09-44D6-8994-2F6E015D448E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6CACD45-209B-4AE5-9003-E06B8E88966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BED5AAF-A887-4928-BFF1-AA6F41EAC01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CA7DBC9-E7E7-45F7-96F6-0FE75525CEC3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A1D1506-1E64-4120-88FA-59E429E224FA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AFFF776A-4029-44D1-83E1-5515E63704D2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B0FB85D-EDE6-480E-ABDB-CD467CBF4C7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C4E818A4-7FE2-4B84-AEA0-A9F6FB50C5C3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8F37163-25F8-4E84-8279-D4574B49C22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6ED5C25D-E4FB-497F-A571-D33B7D1E81C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9902FB6-2525-4994-B39F-C5A28D8845BE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66B72A9-6778-44B8-9F8D-925F93B5D2D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1E43066F-C20C-42D3-9D19-BCCA163CFA25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8B24750E-530B-4D31-B563-03803D298DE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D48F4AE-F35B-436F-B786-9476B42B41CC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A0BFCDC-CA14-4412-ACD5-B19572428A3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A4268BD8-7853-4881-9E53-4FE1E08A411E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C8506ACA-CF28-4BCB-AACC-0ED8E3D0B60D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9C6A7914-511A-42E6-908E-AEFBA51CB63F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4FA862F-2270-42C7-94BA-05FAE460400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BEA4C740-500C-473C-84AE-9914EC45375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7887D8F-4CC8-4617-868E-91CB574B7BF1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C6FA1D2-C374-4522-949C-CB79DC1B6C0F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827CB6C-59FB-4C61-94F7-54021ADB5D49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FDEC8252-3618-411D-A7CA-63D5E745D5E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BF0DCCE-4795-4C92-AEFA-7B103386F702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6015879D-AB98-4232-8470-A0F0097DE81A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33F9240B-A1F1-4890-B5C1-DCFF5A6318A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7FC1ACFC-5903-4315-BB83-531181E20214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91F3DE47-FB62-4785-80EE-9961C9AA9C22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07647DA0-E684-4907-8046-3DFC43ED9042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2C0761D8-5FCB-4134-8B9E-19569EB02B3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FDA6DE73-A91D-4E02-94C3-C6DB0DC6D010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5C77B942-C8F3-4BD4-8F58-308320A4A91D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72BCF8D5-9CEC-40C5-8D88-80AB6FC9E9F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DCF09C28-3B24-44E3-BF7A-CA6BC9D292C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AA1CC44-DF68-44CD-A528-E419F7CFA1D9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8F2C18BB-0ED4-477F-B96F-E9B044F0585D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E829DE3-84CD-40CB-8A99-206EC5F319F3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4D0CAB79-442B-4136-BFF7-11F487FFC954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6AA33513-C0D3-4364-B9C3-9E805E6AFB78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3A4B9090-FA2C-4120-907D-9A914A5A1DCD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E838889A-C741-48DA-8FAC-50ADAD37F748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A649D7B9-F715-40AB-A71C-B9B3842724BC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3C705390-41B2-4E4B-9A77-9CFC82A2CBE4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48ED4C6D-191C-453A-AEFA-D85B1870C59D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AAAD0EC6-A22B-48B1-82D8-79572FE2936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A64E2AC-D62A-494C-B40F-614637EDA4BC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0541BCA3-FD40-493D-B155-3EFA6ABA3812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85589F85-AA4A-4BD6-B33C-660A31D18331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098CDDBC-4BC1-4E85-8987-54398B0B0640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E1B41B76-6F78-44DC-99A8-DFD2C2A83E34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832B116A-63C5-420F-9558-05BBB3EA9C8F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7D7CB359-8F7B-4D8A-808E-1C6B29A64ED6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A989728E-4BFE-48F2-90B8-12CB4FF4C373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B9E90A62-9070-4DDB-8D21-755F0FDFAEC8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0DCF4999-C306-4573-BEDA-4362B6E3D41D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4F13B1CD-3D80-4353-A955-9FAE5724071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1A4FFB8-8D16-40C7-B4D8-66678F0EE78F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79342CAB-26BD-42C7-97B2-7342A28343AE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ADFC0E54-32DF-4EF6-AA10-65C2084BA5CF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B6D3FCD1-1D67-4BCA-8C64-D3FAB60D9726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7D0576C9-4821-478F-AC7E-3518B3F3120C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62E32622-5DE2-4EB4-B0E6-1706607D1580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1572FC1B-ECED-45E5-A387-4981CB104905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DCBF3B82-B87A-477C-A0E2-FAE47BAE2AFE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4C05EC8C-ACA8-4019-9C83-70D84CC6A97D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1818A2AD-207C-4744-AB21-74C33FA90B2F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AA381C37-C72D-4D41-A08B-BA671A2EE6D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518A20E-034B-4E42-B0C9-3D8089CEF578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980933E7-051D-4825-A27D-CA88C9951EC5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DC354CCD-34CB-4038-9E97-5D641FC3188E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0CEB70F9-7616-444A-9041-F0769F94E65B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26C443F0-80A1-49EA-8A5C-61D529987C65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028DC586-5E5E-464B-BB1E-AC418E1FD3E7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7CCED4B5-CA43-4FDF-A37E-C8F26592AC83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1DD2346F-B9C4-4399-ABD4-BA9740D9BD88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AD83DFF5-57DB-43D9-8557-02521D85CE79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69B6F2B9-DC41-419F-BF45-B4C3B79D72C8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5B4794DC-66F7-4498-B3C3-DCD5F74D5FD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283</Words>
  <Application>Microsoft Office PowerPoint</Application>
  <PresentationFormat>Widescreen</PresentationFormat>
  <Paragraphs>135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Semibold</vt:lpstr>
      <vt:lpstr>Tema do Office</vt:lpstr>
      <vt:lpstr>Layouts de storyboard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 Silva</dc:creator>
  <cp:lastModifiedBy>Eric Silva</cp:lastModifiedBy>
  <cp:revision>252</cp:revision>
  <dcterms:created xsi:type="dcterms:W3CDTF">2018-09-23T18:15:13Z</dcterms:created>
  <dcterms:modified xsi:type="dcterms:W3CDTF">2019-01-31T11:17:44Z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\\vboxsrv\tudao\workspace\git repositories\axial\biograma.git\prototipo\PedidoDeCompra.pptx</vt:lpwstr>
  </property>
</Properties>
</file>