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6"/>
    <p:sldMasterId id="2147483660" r:id="rId67"/>
  </p:sldMasterIdLst>
  <p:sldIdLst>
    <p:sldId id="256" r:id="rId68"/>
    <p:sldId id="257" r:id="rId6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4D4D4"/>
    <a:srgbClr val="003F7F"/>
    <a:srgbClr val="757575"/>
    <a:srgbClr val="D0CECE"/>
    <a:srgbClr val="ABABAB"/>
    <a:srgbClr val="004080"/>
    <a:srgbClr val="035589"/>
    <a:srgbClr val="09598C"/>
    <a:srgbClr val="B5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75" d="100"/>
          <a:sy n="75" d="100"/>
        </p:scale>
        <p:origin x="49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Master" Target="slideMasters/slideMaster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41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0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2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5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customXml" Target="../../customXml/item58.xml"/><Relationship Id="rId18" Type="http://schemas.openxmlformats.org/officeDocument/2006/relationships/customXml" Target="../../customXml/item63.xml"/><Relationship Id="rId3" Type="http://schemas.openxmlformats.org/officeDocument/2006/relationships/customXml" Target="../../customXml/item49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57.xml"/><Relationship Id="rId17" Type="http://schemas.openxmlformats.org/officeDocument/2006/relationships/customXml" Target="../../customXml/item62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61.xml"/><Relationship Id="rId20" Type="http://schemas.openxmlformats.org/officeDocument/2006/relationships/customXml" Target="../../customXml/item65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56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60.xml"/><Relationship Id="rId23" Type="http://schemas.openxmlformats.org/officeDocument/2006/relationships/slideLayout" Target="../slideLayouts/slideLayout13.xml"/><Relationship Id="rId10" Type="http://schemas.openxmlformats.org/officeDocument/2006/relationships/customXml" Target="../../customXml/item54.xml"/><Relationship Id="rId19" Type="http://schemas.openxmlformats.org/officeDocument/2006/relationships/customXml" Target="../../customXml/item64.xml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59.xml"/><Relationship Id="rId22" Type="http://schemas.openxmlformats.org/officeDocument/2006/relationships/customXml" Target="../../customXml/item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13859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22"/>
              </p:custDataLst>
            </p:nvPr>
          </p:nvPicPr>
          <p:blipFill>
            <a:blip r:embed="rId24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Pedido,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7529" y="2202882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295607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93637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76700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573781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405960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295607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93637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976700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573781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5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409714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88464"/>
              </p:ext>
            </p:extLst>
          </p:nvPr>
        </p:nvGraphicFramePr>
        <p:xfrm>
          <a:off x="711200" y="3704998"/>
          <a:ext cx="113665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5602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003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003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 CIRURGICA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003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82747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3 Records</a:t>
            </a:r>
          </a:p>
        </p:txBody>
      </p: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2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0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13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4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5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6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17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18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9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21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2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23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24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25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28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29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31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3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6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1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4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3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44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47.xml><?xml version="1.0" encoding="utf-8"?>
<Control xmlns="http://schemas.microsoft.com/VisualStudio/2011/storyboarding/control">
  <Id Name="8b305ae9-bdb0-4402-94ff-04df21bd0964" Revision="1" Stencil="System.MyShapes" StencilVersion="1.0"/>
</Control>
</file>

<file path=customXml/item48.xml><?xml version="1.0" encoding="utf-8"?>
<Control xmlns="http://schemas.microsoft.com/VisualStudio/2011/storyboarding/control">
  <Id Name="461b790a-5c61-4d93-8e5b-5f34a6182b85" Revision="3" Stencil="System.MyShapes" StencilVersion="1.0"/>
</Control>
</file>

<file path=customXml/item49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5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50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51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52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53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9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6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6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8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45C5231-5AD7-483C-88AF-E2C3D79A293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67C30FE-3B3A-4F21-844A-AB59F94E416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Tema do Office</vt:lpstr>
      <vt:lpstr>Layouts de storyboard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106</cp:revision>
  <dcterms:created xsi:type="dcterms:W3CDTF">2018-09-23T18:15:13Z</dcterms:created>
  <dcterms:modified xsi:type="dcterms:W3CDTF">2018-09-23T21:03:59Z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