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0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6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6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5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6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810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7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6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012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3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1/3/21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ams.usda.gov/farmersmarkets/v1/svcdesc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45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18E0D-4B95-E447-8BEB-20180BC3E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644" y="4572003"/>
            <a:ext cx="10268712" cy="1169121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FarmWise fresh eats</a:t>
            </a:r>
          </a:p>
        </p:txBody>
      </p:sp>
      <p:pic>
        <p:nvPicPr>
          <p:cNvPr id="6" name="Picture 5" descr="A picture containing sky, outdoor, sunset&#10;&#10;Description automatically generated">
            <a:extLst>
              <a:ext uri="{FF2B5EF4-FFF2-40B4-BE49-F238E27FC236}">
                <a16:creationId xmlns:a16="http://schemas.microsoft.com/office/drawing/2014/main" id="{CF2DB361-9BEB-4848-A321-23AF89FE2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37" r="2" b="2"/>
          <a:stretch/>
        </p:blipFill>
        <p:spPr>
          <a:xfrm>
            <a:off x="20" y="1"/>
            <a:ext cx="6092932" cy="4212709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3605B093-032A-48B6-B3D9-33F128670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3"/>
          <a:stretch/>
        </p:blipFill>
        <p:spPr>
          <a:xfrm>
            <a:off x="6092952" y="-3"/>
            <a:ext cx="6099048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0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0D22D-E50A-4C4B-B657-4ED58560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402" y="1841412"/>
            <a:ext cx="6406559" cy="2688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Meet the team</a:t>
            </a:r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1C450FE9-D2CA-42A9-A720-8464767E3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005" y="1626906"/>
            <a:ext cx="2985358" cy="29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19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AB8F1-4879-D544-9440-D561EC52D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2" b="24664"/>
          <a:stretch/>
        </p:blipFill>
        <p:spPr>
          <a:xfrm>
            <a:off x="-6" y="10"/>
            <a:ext cx="6099048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BE296B-012B-F846-8C17-2B952216D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8328" r="2828"/>
          <a:stretch/>
        </p:blipFill>
        <p:spPr>
          <a:xfrm>
            <a:off x="6099048" y="10"/>
            <a:ext cx="6092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4E548F-984A-6A4B-9522-72FCD833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08" y="3630158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Front End Developers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19174-F181-C64A-A155-CB32110F3832}"/>
              </a:ext>
            </a:extLst>
          </p:cNvPr>
          <p:cNvSpPr txBox="1"/>
          <p:nvPr/>
        </p:nvSpPr>
        <p:spPr>
          <a:xfrm>
            <a:off x="158496" y="706607"/>
            <a:ext cx="347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ESIENA EKWOFIA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0ABB6-E166-474E-AE38-F2860E82DA02}"/>
              </a:ext>
            </a:extLst>
          </p:cNvPr>
          <p:cNvSpPr txBox="1"/>
          <p:nvPr/>
        </p:nvSpPr>
        <p:spPr>
          <a:xfrm>
            <a:off x="10103167" y="6396335"/>
            <a:ext cx="268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DAVID READY</a:t>
            </a:r>
          </a:p>
        </p:txBody>
      </p:sp>
    </p:spTree>
    <p:extLst>
      <p:ext uri="{BB962C8B-B14F-4D97-AF65-F5344CB8AC3E}">
        <p14:creationId xmlns:p14="http://schemas.microsoft.com/office/powerpoint/2010/main" val="3756650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797B9-2041-8F4B-9944-A88D130D0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067"/>
          <a:stretch/>
        </p:blipFill>
        <p:spPr>
          <a:xfrm>
            <a:off x="-6" y="10"/>
            <a:ext cx="6099048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6FA36-6A53-F540-809A-AC653EC7E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1" b="15584"/>
          <a:stretch/>
        </p:blipFill>
        <p:spPr>
          <a:xfrm>
            <a:off x="6096000" y="10"/>
            <a:ext cx="6092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2AEB3-40D2-6C47-AE7F-B753EBD1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694" y="3630158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Back End Developers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EECD1-F0CF-1A4C-8A49-3689FA2196ED}"/>
              </a:ext>
            </a:extLst>
          </p:cNvPr>
          <p:cNvSpPr txBox="1"/>
          <p:nvPr/>
        </p:nvSpPr>
        <p:spPr>
          <a:xfrm>
            <a:off x="9455652" y="210836"/>
            <a:ext cx="27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CHARLIE PUENTE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EAE77-DF1F-CE4A-BDB4-AE5DBD891CE5}"/>
              </a:ext>
            </a:extLst>
          </p:cNvPr>
          <p:cNvSpPr txBox="1"/>
          <p:nvPr/>
        </p:nvSpPr>
        <p:spPr>
          <a:xfrm>
            <a:off x="191262" y="6306409"/>
            <a:ext cx="254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ERIC FREYER</a:t>
            </a:r>
          </a:p>
        </p:txBody>
      </p:sp>
    </p:spTree>
    <p:extLst>
      <p:ext uri="{BB962C8B-B14F-4D97-AF65-F5344CB8AC3E}">
        <p14:creationId xmlns:p14="http://schemas.microsoft.com/office/powerpoint/2010/main" val="490392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E95E-6557-0249-AE94-FF983A8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B6DC-DF26-E745-BF11-8A69B02C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truth is out there; maintaining a healthy, fresh, balanced diet is vital to your overall health and wellbeing, and the fresher the ingredients in your food, the better. Buying from a Farmer's market delivers the one-two punch of not only being good for yourself, but for your community and the environment along with it. </a:t>
            </a:r>
          </a:p>
        </p:txBody>
      </p:sp>
    </p:spTree>
    <p:extLst>
      <p:ext uri="{BB962C8B-B14F-4D97-AF65-F5344CB8AC3E}">
        <p14:creationId xmlns:p14="http://schemas.microsoft.com/office/powerpoint/2010/main" val="1445248060"/>
      </p:ext>
    </p:extLst>
  </p:cSld>
  <p:clrMapOvr>
    <a:masterClrMapping/>
  </p:clrMapOvr>
  <p:transition spd="slow"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F6E5-7D56-1846-A24C-70FB7490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8C4B-6FDE-DA4F-97D9-53A0508D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</a:t>
            </a:r>
            <a:r>
              <a:rPr lang="en-US" dirty="0"/>
              <a:t> someone who wants to keep a healthy diet and support my local growers and businesses</a:t>
            </a:r>
          </a:p>
          <a:p>
            <a:r>
              <a:rPr lang="en-US" dirty="0">
                <a:solidFill>
                  <a:schemeClr val="accent1"/>
                </a:solidFill>
              </a:rPr>
              <a:t>I WANT TO </a:t>
            </a:r>
            <a:r>
              <a:rPr lang="en-US" dirty="0"/>
              <a:t>locate and get directions to farmers markets in my  area</a:t>
            </a:r>
          </a:p>
          <a:p>
            <a:r>
              <a:rPr lang="en-US" dirty="0">
                <a:solidFill>
                  <a:schemeClr val="accent1"/>
                </a:solidFill>
              </a:rPr>
              <a:t>SO THAT </a:t>
            </a:r>
            <a:r>
              <a:rPr lang="en-US" dirty="0"/>
              <a:t>I can easily find convenient, nearby places to purchase farm-to-table produce, beverages, and locally made products</a:t>
            </a:r>
          </a:p>
        </p:txBody>
      </p:sp>
    </p:spTree>
    <p:extLst>
      <p:ext uri="{BB962C8B-B14F-4D97-AF65-F5344CB8AC3E}">
        <p14:creationId xmlns:p14="http://schemas.microsoft.com/office/powerpoint/2010/main" val="356668771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1966-7E18-6041-88AF-D282F544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E291-C5DA-394F-8730-7CD06BFF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a farmer's market isn't always easy…</a:t>
            </a:r>
          </a:p>
          <a:p>
            <a:r>
              <a:rPr lang="en-US" dirty="0"/>
              <a:t>Enter </a:t>
            </a:r>
            <a:r>
              <a:rPr lang="en-US" dirty="0" err="1"/>
              <a:t>Farmwise</a:t>
            </a:r>
            <a:r>
              <a:rPr lang="en-US" dirty="0"/>
              <a:t> Fresh Eats. Asking only for your zip code, our easy to use and intuitive interface shows you markets in your area at a glance. Simply click on a market to plot its location on a map, see details on goods sold, and how early (and late!) they're open. </a:t>
            </a:r>
            <a:r>
              <a:rPr lang="en-US" dirty="0" err="1"/>
              <a:t>Farmwise</a:t>
            </a:r>
            <a:r>
              <a:rPr lang="en-US" dirty="0"/>
              <a:t> Fresh Eats draws directly from the USDA's database of registered markets, ensuring that the data you see is as up to date and accurate as can be.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280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3931-80EF-6F46-A3A0-D9A6AA18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API’s USED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4776-B7C5-084D-BDC2-7DB8D35D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1. </a:t>
            </a:r>
            <a:r>
              <a:rPr lang="en-US" dirty="0">
                <a:solidFill>
                  <a:schemeClr val="accent1"/>
                </a:solidFill>
              </a:rPr>
              <a:t>Farmer’s Market- </a:t>
            </a:r>
            <a:r>
              <a:rPr lang="en-US" dirty="0">
                <a:hlinkClick r:id="rId2"/>
              </a:rPr>
              <a:t>https://search.ams.usda.gov/farmersmarkets/v1/svcdesc.html</a:t>
            </a:r>
            <a:endParaRPr lang="en-US" dirty="0"/>
          </a:p>
          <a:p>
            <a:pPr fontAlgn="base"/>
            <a:r>
              <a:rPr lang="en-US" dirty="0"/>
              <a:t>2. </a:t>
            </a:r>
            <a:r>
              <a:rPr lang="en-US" dirty="0">
                <a:solidFill>
                  <a:schemeClr val="accent1"/>
                </a:solidFill>
              </a:rPr>
              <a:t>Map-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465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262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Demi Cond</vt:lpstr>
      <vt:lpstr>Franklin Gothic Medium</vt:lpstr>
      <vt:lpstr>Wingdings</vt:lpstr>
      <vt:lpstr>JuxtaposeVTI</vt:lpstr>
      <vt:lpstr>FarmWise fresh eats</vt:lpstr>
      <vt:lpstr>Meet the team</vt:lpstr>
      <vt:lpstr>Front End Developers</vt:lpstr>
      <vt:lpstr>Back End Developers</vt:lpstr>
      <vt:lpstr>Background Story</vt:lpstr>
      <vt:lpstr>User Story</vt:lpstr>
      <vt:lpstr>Product  Description </vt:lpstr>
      <vt:lpstr>API’s USED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FarmWise fresh eats</dc:title>
  <dc:creator>Esiena Ekwofia</dc:creator>
  <cp:lastModifiedBy>Esiena Ekwofia</cp:lastModifiedBy>
  <cp:revision>3</cp:revision>
  <dcterms:created xsi:type="dcterms:W3CDTF">2021-01-04T00:02:31Z</dcterms:created>
  <dcterms:modified xsi:type="dcterms:W3CDTF">2021-01-04T00:15:07Z</dcterms:modified>
</cp:coreProperties>
</file>