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Intensive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Fuhrman</a:t>
            </a:r>
          </a:p>
        </p:txBody>
      </p:sp>
    </p:spTree>
    <p:extLst>
      <p:ext uri="{BB962C8B-B14F-4D97-AF65-F5344CB8AC3E}">
        <p14:creationId xmlns:p14="http://schemas.microsoft.com/office/powerpoint/2010/main" val="279135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Response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Surprising result in that tasks with Neutral stimuli have longer and more variable response times</a:t>
            </a:r>
          </a:p>
          <a:p>
            <a:r>
              <a:rPr lang="en-US" sz="2800" dirty="0"/>
              <a:t>Sections of tasks have different content of Positive/Negative/Neutral, but this doesn’t seem to impact length and variability of Neutral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5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Ordinary Least Squares regression run initially to determine impact of stimulus type and different subjects</a:t>
            </a:r>
          </a:p>
          <a:p>
            <a:r>
              <a:rPr lang="en-US" sz="2400" dirty="0"/>
              <a:t>Effect of Neutral stimulus above Negative baseline in OLS regression was 0.244 with a t-value &gt; 30.</a:t>
            </a:r>
          </a:p>
          <a:p>
            <a:r>
              <a:rPr lang="en-US" sz="2400" dirty="0"/>
              <a:t>Significant variability between subjects noted, so additional modeling was in order to estimate if subject variability was correlated with personality variables.</a:t>
            </a:r>
          </a:p>
        </p:txBody>
      </p:sp>
    </p:spTree>
    <p:extLst>
      <p:ext uri="{BB962C8B-B14F-4D97-AF65-F5344CB8AC3E}">
        <p14:creationId xmlns:p14="http://schemas.microsoft.com/office/powerpoint/2010/main" val="282752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observations within a subject are not independent, a mixed linear model was prepared to account for the group effect of subject.</a:t>
            </a:r>
          </a:p>
          <a:p>
            <a:r>
              <a:rPr lang="en-US" dirty="0"/>
              <a:t>All variables were analyzed, and statistically insignificant variables were dropped from successive iterations of the model</a:t>
            </a:r>
          </a:p>
          <a:p>
            <a:r>
              <a:rPr lang="en-US" dirty="0"/>
              <a:t>Model included both the effect of the personality measure as well as an interaction term with the stimulus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945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286892"/>
              </p:ext>
            </p:extLst>
          </p:nvPr>
        </p:nvGraphicFramePr>
        <p:xfrm>
          <a:off x="1103313" y="2052638"/>
          <a:ext cx="8947148" cy="3977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1441">
                  <a:extLst>
                    <a:ext uri="{9D8B030D-6E8A-4147-A177-3AD203B41FA5}">
                      <a16:colId xmlns:a16="http://schemas.microsoft.com/office/drawing/2014/main" val="3340476073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334336858"/>
                    </a:ext>
                  </a:extLst>
                </a:gridCol>
                <a:gridCol w="940571">
                  <a:extLst>
                    <a:ext uri="{9D8B030D-6E8A-4147-A177-3AD203B41FA5}">
                      <a16:colId xmlns:a16="http://schemas.microsoft.com/office/drawing/2014/main" val="35849940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3282930269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3925515472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6136367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327082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</a:t>
                      </a:r>
                      <a:r>
                        <a:rPr lang="en-US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 Confidence interval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6.943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32.288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6.522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7.365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7169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stimtype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T.Neutral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3.915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913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stimtype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T.Positive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-0.087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9665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PSS_mean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-0.086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-0.170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62294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stimtype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T.Neutral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]: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PSS_mean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3.101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60438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stimtype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T.Positive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]: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PSS_mean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-0.753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3123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RFQ_mean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3.425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0.192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321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ACS_mean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-0.128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-2.604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-0.225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452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Intercept 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8067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8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values vs. Residuals and Histogram of Residuals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446694"/>
            <a:ext cx="4224086" cy="303099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59334" y="2446694"/>
            <a:ext cx="4011386" cy="30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6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personality traits have a statistically significant effect on response times in these tasks</a:t>
            </a:r>
          </a:p>
          <a:p>
            <a:r>
              <a:rPr lang="en-US" dirty="0" err="1"/>
              <a:t>RFQ_mean</a:t>
            </a:r>
            <a:r>
              <a:rPr lang="en-US" dirty="0"/>
              <a:t> score and </a:t>
            </a:r>
            <a:r>
              <a:rPr lang="en-US" dirty="0" err="1"/>
              <a:t>ACS_mean</a:t>
            </a:r>
            <a:r>
              <a:rPr lang="en-US" dirty="0"/>
              <a:t> score are correlated to overall response times</a:t>
            </a:r>
          </a:p>
          <a:p>
            <a:r>
              <a:rPr lang="en-US" dirty="0" err="1"/>
              <a:t>PSS_mean</a:t>
            </a:r>
            <a:r>
              <a:rPr lang="en-US" dirty="0"/>
              <a:t> score interacting with stimulus type showed a longer response time specifically on Neutral tasks</a:t>
            </a:r>
          </a:p>
          <a:p>
            <a:r>
              <a:rPr lang="en-US" dirty="0"/>
              <a:t>These factors combined with further research could lead to increased understanding of the emotional and cognitive processes involved with performing these </a:t>
            </a:r>
            <a:r>
              <a:rPr lang="en-US"/>
              <a:t>and other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94</a:t>
            </a:r>
            <a:r>
              <a:rPr lang="en-US" dirty="0"/>
              <a:t> </a:t>
            </a:r>
            <a:r>
              <a:rPr lang="en-US" sz="2800" dirty="0"/>
              <a:t>participants in behavioral psychology study about the impact of emotional/neutral words in cognitive tasks</a:t>
            </a:r>
          </a:p>
          <a:p>
            <a:r>
              <a:rPr lang="en-US" sz="2800" dirty="0"/>
              <a:t>Took personality assessment tests as well as automated task series</a:t>
            </a:r>
          </a:p>
          <a:p>
            <a:r>
              <a:rPr lang="en-US" sz="2800" dirty="0"/>
              <a:t>Task results saved in E-Prime software, then exported to text file</a:t>
            </a:r>
          </a:p>
          <a:p>
            <a:r>
              <a:rPr lang="en-US" sz="2800" dirty="0"/>
              <a:t>Personality assessments coded into Excel </a:t>
            </a:r>
          </a:p>
        </p:txBody>
      </p:sp>
    </p:spTree>
    <p:extLst>
      <p:ext uri="{BB962C8B-B14F-4D97-AF65-F5344CB8AC3E}">
        <p14:creationId xmlns:p14="http://schemas.microsoft.com/office/powerpoint/2010/main" val="123609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4298"/>
            <a:ext cx="8946541" cy="4524102"/>
          </a:xfrm>
        </p:spPr>
        <p:txBody>
          <a:bodyPr>
            <a:normAutofit/>
          </a:bodyPr>
          <a:lstStyle/>
          <a:p>
            <a:r>
              <a:rPr lang="en-US" dirty="0"/>
              <a:t>E-Prime text files parsed in Python to create Pandas data frame</a:t>
            </a:r>
          </a:p>
          <a:p>
            <a:pPr lvl="1"/>
            <a:r>
              <a:rPr lang="en-US" dirty="0"/>
              <a:t>Each task in text file as multiple lines of text, one for each data point</a:t>
            </a:r>
          </a:p>
          <a:p>
            <a:r>
              <a:rPr lang="en-US" dirty="0"/>
              <a:t>Total of 220 observations per participant</a:t>
            </a:r>
          </a:p>
          <a:p>
            <a:r>
              <a:rPr lang="en-US" dirty="0"/>
              <a:t>Two participants had no recordable responses and were eliminated</a:t>
            </a:r>
          </a:p>
          <a:p>
            <a:r>
              <a:rPr lang="en-US" dirty="0"/>
              <a:t>Stimulus words were classified as “Positive”, “Negative”, and “Neutral”</a:t>
            </a:r>
          </a:p>
          <a:p>
            <a:r>
              <a:rPr lang="en-US" dirty="0"/>
              <a:t>25 personality scores were captured for each participant</a:t>
            </a:r>
          </a:p>
          <a:p>
            <a:pPr lvl="1"/>
            <a:r>
              <a:rPr lang="en-US" dirty="0"/>
              <a:t>Some of those scores were sub-scores of others.  For instance “</a:t>
            </a:r>
            <a:r>
              <a:rPr lang="en-US" dirty="0" err="1"/>
              <a:t>TSWB_mean</a:t>
            </a:r>
            <a:r>
              <a:rPr lang="en-US" dirty="0"/>
              <a:t>” had </a:t>
            </a:r>
            <a:r>
              <a:rPr lang="en-US" dirty="0" err="1"/>
              <a:t>subscores</a:t>
            </a:r>
            <a:r>
              <a:rPr lang="en-US" dirty="0"/>
              <a:t> “</a:t>
            </a:r>
            <a:r>
              <a:rPr lang="en-US" dirty="0" err="1"/>
              <a:t>TSWB_distraction</a:t>
            </a:r>
            <a:r>
              <a:rPr lang="en-US" dirty="0"/>
              <a:t>”, “</a:t>
            </a:r>
            <a:r>
              <a:rPr lang="en-US" dirty="0" err="1"/>
              <a:t>TSWB_intrusive</a:t>
            </a:r>
            <a:r>
              <a:rPr lang="en-US" dirty="0"/>
              <a:t>”, and “</a:t>
            </a:r>
            <a:r>
              <a:rPr lang="en-US" dirty="0" err="1"/>
              <a:t>TSWB_oppression</a:t>
            </a:r>
            <a:r>
              <a:rPr lang="en-US" dirty="0"/>
              <a:t>”.</a:t>
            </a:r>
          </a:p>
          <a:p>
            <a:r>
              <a:rPr lang="en-US" dirty="0"/>
              <a:t>Some scores were not captured for some participants, those observations were eliminated from models where necessary.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2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0790"/>
            <a:ext cx="8946541" cy="4837610"/>
          </a:xfrm>
        </p:spPr>
        <p:txBody>
          <a:bodyPr/>
          <a:lstStyle/>
          <a:p>
            <a:r>
              <a:rPr lang="en-US" dirty="0"/>
              <a:t>Response time variable of interest, but was left-skewed: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9014" y="2102484"/>
            <a:ext cx="54864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6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9693"/>
          </a:xfrm>
        </p:spPr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2412"/>
            <a:ext cx="8946541" cy="4915988"/>
          </a:xfrm>
        </p:spPr>
        <p:txBody>
          <a:bodyPr/>
          <a:lstStyle/>
          <a:p>
            <a:r>
              <a:rPr lang="en-US" dirty="0"/>
              <a:t>Response time log-transformed for better analysis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5882" y="2016895"/>
            <a:ext cx="5486400" cy="38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4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Personality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 matrices and histograms were prepared for “parent” personality measures</a:t>
            </a:r>
          </a:p>
          <a:p>
            <a:pPr lvl="1"/>
            <a:r>
              <a:rPr lang="en-US" dirty="0"/>
              <a:t>All scores show acceptable normality</a:t>
            </a:r>
          </a:p>
          <a:p>
            <a:pPr lvl="1"/>
            <a:r>
              <a:rPr lang="en-US" dirty="0"/>
              <a:t>No evidence of collinearity to worry about</a:t>
            </a:r>
          </a:p>
          <a:p>
            <a:r>
              <a:rPr lang="en-US" dirty="0"/>
              <a:t>Scatterplot matrices also prepared for score groups</a:t>
            </a:r>
          </a:p>
          <a:p>
            <a:pPr lvl="1"/>
            <a:r>
              <a:rPr lang="en-US" dirty="0"/>
              <a:t>Values show acceptable normality</a:t>
            </a:r>
          </a:p>
          <a:p>
            <a:pPr lvl="1"/>
            <a:r>
              <a:rPr lang="en-US" dirty="0"/>
              <a:t>Variables are very highly correlated, will need to avoid using members of the same group in model</a:t>
            </a:r>
          </a:p>
        </p:txBody>
      </p:sp>
    </p:spTree>
    <p:extLst>
      <p:ext uri="{BB962C8B-B14F-4D97-AF65-F5344CB8AC3E}">
        <p14:creationId xmlns:p14="http://schemas.microsoft.com/office/powerpoint/2010/main" val="41936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scores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93" y="1152983"/>
            <a:ext cx="5938013" cy="53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en-US" dirty="0"/>
              <a:t>Personality scores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10" y="1277576"/>
            <a:ext cx="4794136" cy="51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5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Range of Log-Response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51" y="1730057"/>
            <a:ext cx="5569083" cy="43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6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796</TotalTime>
  <Words>570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</vt:lpstr>
      <vt:lpstr>Data Science Intensive Final Presentation</vt:lpstr>
      <vt:lpstr>Background</vt:lpstr>
      <vt:lpstr>Data Capture &amp; Cleaning</vt:lpstr>
      <vt:lpstr>Response Time</vt:lpstr>
      <vt:lpstr>Response time</vt:lpstr>
      <vt:lpstr>Predictor Personality Variables</vt:lpstr>
      <vt:lpstr>Personality scores</vt:lpstr>
      <vt:lpstr>Personality scores</vt:lpstr>
      <vt:lpstr>Review Range of Log-Response Times</vt:lpstr>
      <vt:lpstr>Observations about Response Times</vt:lpstr>
      <vt:lpstr>Analysis</vt:lpstr>
      <vt:lpstr>Analysis</vt:lpstr>
      <vt:lpstr>Final Model</vt:lpstr>
      <vt:lpstr>Predicted values vs. Residuals and Histogram of Residuals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Intensive Final Presentation</dc:title>
  <dc:creator>Eric Fuhrman</dc:creator>
  <cp:lastModifiedBy>Eric Fuhrman</cp:lastModifiedBy>
  <cp:revision>12</cp:revision>
  <dcterms:created xsi:type="dcterms:W3CDTF">2017-03-24T21:14:37Z</dcterms:created>
  <dcterms:modified xsi:type="dcterms:W3CDTF">2017-03-25T10:31:35Z</dcterms:modified>
</cp:coreProperties>
</file>