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9" r:id="rId7"/>
    <p:sldId id="281" r:id="rId8"/>
    <p:sldId id="263" r:id="rId9"/>
    <p:sldId id="265" r:id="rId10"/>
    <p:sldId id="282" r:id="rId11"/>
    <p:sldId id="272" r:id="rId12"/>
    <p:sldId id="283" r:id="rId13"/>
    <p:sldId id="284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93721-1A61-4B45-BAFC-4B4B7F102770}" v="10" dt="2021-02-17T22:20:21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19d0046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19d0046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65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19d0046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19d0046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19d0046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19d0046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19d0046e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19d0046e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01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19d0046e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19d0046e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19d0046e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19d0046e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19d0046e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19d0046e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5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19d0046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19d0046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19d0046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19d0046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4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49066" y="1643467"/>
            <a:ext cx="3415990" cy="1856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Feature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311700" y="30529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Filtering Methods(Scikit Learn)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0ECCC-DCA0-41F0-AE70-9DAA40A7DEC8}"/>
              </a:ext>
            </a:extLst>
          </p:cNvPr>
          <p:cNvSpPr txBox="1"/>
          <p:nvPr/>
        </p:nvSpPr>
        <p:spPr>
          <a:xfrm>
            <a:off x="499730" y="1275906"/>
            <a:ext cx="582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SelectKBest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select the top k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SelectPercentile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select the top percentile variables</a:t>
            </a:r>
            <a:endParaRPr lang="en-GH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7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699" y="1225225"/>
            <a:ext cx="7141723" cy="2836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feature engineering 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What is feature scaling 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Techniques for feature scaling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When to use the various feature scaling techniques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</a:t>
            </a:r>
            <a:r>
              <a:rPr lang="en-US" dirty="0"/>
              <a:t>ha</a:t>
            </a:r>
            <a:r>
              <a:rPr lang="en" dirty="0"/>
              <a:t>t is feature selection?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Methods for feature selection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to use a particular feature selection method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2132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Feature Engineering?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598779" y="2997051"/>
            <a:ext cx="7269314" cy="200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process of selecting and transforming variables when creating a predictive model using machine learning or statistical tools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Involves a combination of data analysis, applying rules of thumb and judgement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Helps to get most out of your data for your algorithm to work with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More flexible and simple models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Techniques</a:t>
            </a:r>
            <a:r>
              <a:rPr lang="en-US" dirty="0"/>
              <a:t>: feature scaling, feature selection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DE08CCB-7BC8-4620-BE97-92113EB3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56" y="1052622"/>
            <a:ext cx="7404785" cy="1749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3BAD09-8921-4796-A4AF-8D54D789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Scaling?</a:t>
            </a:r>
            <a:endParaRPr lang="en-G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342D-5BF4-4DF8-9F02-6BD622A3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5225"/>
            <a:ext cx="7407538" cy="33540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A technique used to put values of a particular feature in the same range so that no feature is dominant over the other when predicting model results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Why do we scale features?</a:t>
            </a:r>
          </a:p>
          <a:p>
            <a:r>
              <a:rPr lang="en-US" dirty="0"/>
              <a:t>Gradient descent-based algorithms, e.g., linear regression, logistic regression, neural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Distance-based algorithms, e.g., KNN, K-means, SVM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7EC190B-3670-4145-922B-BAE33953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01" y="2803587"/>
            <a:ext cx="4581525" cy="64858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1BF0DB2-4DC1-45D4-836E-135A85594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41" y="3848235"/>
            <a:ext cx="5153025" cy="7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1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237272" y="2676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for Feature Scaling</a:t>
            </a:r>
            <a:endParaRPr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970919" y="1194767"/>
            <a:ext cx="7386272" cy="318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Standardization: </a:t>
            </a:r>
            <a:r>
              <a:rPr lang="en-US" dirty="0"/>
              <a:t>a scaling technique where the values are centered around the mean with a unit standard deviation. It transforms your data such that the resulting distribution has a mean of 0 and a standard deviation of 1.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Normalization</a:t>
            </a:r>
            <a:r>
              <a:rPr lang="en-US" dirty="0"/>
              <a:t>: a scaling technique in which values are shifted and rescaled so that they end up ranging between 0 and 1. It is also known as Min-Max scaling.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85AA2-9997-48A1-A987-BCF54D10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77" y="3807036"/>
            <a:ext cx="1735100" cy="853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ED13A-376A-447C-92D5-FE96884D7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035" y="2023820"/>
            <a:ext cx="2428542" cy="764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73477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Normalize or Standardize?</a:t>
            </a:r>
            <a:endParaRPr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543938" y="2571750"/>
            <a:ext cx="8056123" cy="2315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Normalize when:</a:t>
            </a:r>
          </a:p>
          <a:p>
            <a:r>
              <a:rPr lang="en-US" dirty="0"/>
              <a:t>Data does not follow a Gaussian/normal distribution</a:t>
            </a:r>
          </a:p>
          <a:p>
            <a:r>
              <a:rPr lang="en-US" dirty="0"/>
              <a:t>Using algorithms like KNN and Neural Networks that do not assume any distribution of the data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b="1" dirty="0"/>
              <a:t>Standardize when:</a:t>
            </a:r>
          </a:p>
          <a:p>
            <a:r>
              <a:rPr lang="en-US" dirty="0"/>
              <a:t>Data follows a Gaussian distribution</a:t>
            </a:r>
          </a:p>
          <a:p>
            <a:r>
              <a:rPr lang="en-US" dirty="0"/>
              <a:t>Have outliers in your data since it does not have a bounding range</a:t>
            </a:r>
            <a:endParaRPr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BB1BE21-6628-4BBD-8105-FFA58D73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50" y="788117"/>
            <a:ext cx="7347098" cy="1783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Feature Selection?</a:t>
            </a:r>
            <a:endParaRPr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11699" y="1225225"/>
            <a:ext cx="770524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technique that helps to reduce the number of input variables when developing a predictive model. Primarily focused on reducing non-informative and redundant predictors from models.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Helps reduce computational cost of model, and sometimes improve model performance.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Why do we select features?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i="1" dirty="0"/>
              <a:t>Many models, especially those based on regression slopes and intercepts, will estimate parameters for every term in the model. Because of this, the presence of non-informative variables can add uncertainty to the predictions and reduce the overall effectiveness of the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H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EECA16C-0D27-48D2-BA94-356D64114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50" y="3795517"/>
            <a:ext cx="3076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311700" y="30529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Techniques for Feature Selection</a:t>
            </a:r>
            <a:endParaRPr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78A5ACE-22E2-4711-AE75-1BA44F710E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4" y="1141873"/>
            <a:ext cx="6693195" cy="3696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311700" y="30529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Choosing a Feature Selection Method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AA15CA2-8F39-479C-95DD-953D920E2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136591"/>
            <a:ext cx="8867775" cy="37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7573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8019B43179A42BF39B27392F15FD9" ma:contentTypeVersion="28" ma:contentTypeDescription="Create a new document." ma:contentTypeScope="" ma:versionID="fb4587a1349b04ec5c1adcee6a9d273b">
  <xsd:schema xmlns:xsd="http://www.w3.org/2001/XMLSchema" xmlns:xs="http://www.w3.org/2001/XMLSchema" xmlns:p="http://schemas.microsoft.com/office/2006/metadata/properties" xmlns:ns2="19ee1cd6-08e6-46c1-9f57-17f7ef9159b1" targetNamespace="http://schemas.microsoft.com/office/2006/metadata/properties" ma:root="true" ma:fieldsID="6a8e776ba8e83843a19e42430ff05fdc" ns2:_="">
    <xsd:import namespace="19ee1cd6-08e6-46c1-9f57-17f7ef9159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e1cd6-08e6-46c1-9f57-17f7ef915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1" nillable="true" ma:displayName="Math Settings" ma:internalName="Math_Settings">
      <xsd:simpleType>
        <xsd:restriction base="dms:Text"/>
      </xsd:simple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8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Teams_Channel_Section_Location" ma:index="35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19ee1cd6-08e6-46c1-9f57-17f7ef9159b1" xsi:nil="true"/>
    <Is_Collaboration_Space_Locked xmlns="19ee1cd6-08e6-46c1-9f57-17f7ef9159b1" xsi:nil="true"/>
    <Math_Settings xmlns="19ee1cd6-08e6-46c1-9f57-17f7ef9159b1" xsi:nil="true"/>
    <Self_Registration_Enabled xmlns="19ee1cd6-08e6-46c1-9f57-17f7ef9159b1" xsi:nil="true"/>
    <AppVersion xmlns="19ee1cd6-08e6-46c1-9f57-17f7ef9159b1" xsi:nil="true"/>
    <LMS_Mappings xmlns="19ee1cd6-08e6-46c1-9f57-17f7ef9159b1" xsi:nil="true"/>
    <Invited_Teachers xmlns="19ee1cd6-08e6-46c1-9f57-17f7ef9159b1" xsi:nil="true"/>
    <IsNotebookLocked xmlns="19ee1cd6-08e6-46c1-9f57-17f7ef9159b1" xsi:nil="true"/>
    <Templates xmlns="19ee1cd6-08e6-46c1-9f57-17f7ef9159b1" xsi:nil="true"/>
    <NotebookType xmlns="19ee1cd6-08e6-46c1-9f57-17f7ef9159b1" xsi:nil="true"/>
    <Owner xmlns="19ee1cd6-08e6-46c1-9f57-17f7ef9159b1">
      <UserInfo>
        <DisplayName/>
        <AccountId xsi:nil="true"/>
        <AccountType/>
      </UserInfo>
    </Owner>
    <Teachers xmlns="19ee1cd6-08e6-46c1-9f57-17f7ef9159b1">
      <UserInfo>
        <DisplayName/>
        <AccountId xsi:nil="true"/>
        <AccountType/>
      </UserInfo>
    </Teachers>
    <Students xmlns="19ee1cd6-08e6-46c1-9f57-17f7ef9159b1">
      <UserInfo>
        <DisplayName/>
        <AccountId xsi:nil="true"/>
        <AccountType/>
      </UserInfo>
    </Students>
    <Student_Groups xmlns="19ee1cd6-08e6-46c1-9f57-17f7ef9159b1">
      <UserInfo>
        <DisplayName/>
        <AccountId xsi:nil="true"/>
        <AccountType/>
      </UserInfo>
    </Student_Groups>
    <Teams_Channel_Section_Location xmlns="19ee1cd6-08e6-46c1-9f57-17f7ef9159b1" xsi:nil="true"/>
    <Has_Teacher_Only_SectionGroup xmlns="19ee1cd6-08e6-46c1-9f57-17f7ef9159b1" xsi:nil="true"/>
    <Distribution_Groups xmlns="19ee1cd6-08e6-46c1-9f57-17f7ef9159b1" xsi:nil="true"/>
    <Invited_Students xmlns="19ee1cd6-08e6-46c1-9f57-17f7ef9159b1" xsi:nil="true"/>
    <DefaultSectionNames xmlns="19ee1cd6-08e6-46c1-9f57-17f7ef9159b1" xsi:nil="true"/>
    <FolderType xmlns="19ee1cd6-08e6-46c1-9f57-17f7ef9159b1" xsi:nil="true"/>
    <CultureName xmlns="19ee1cd6-08e6-46c1-9f57-17f7ef9159b1" xsi:nil="true"/>
  </documentManagement>
</p:properties>
</file>

<file path=customXml/itemProps1.xml><?xml version="1.0" encoding="utf-8"?>
<ds:datastoreItem xmlns:ds="http://schemas.openxmlformats.org/officeDocument/2006/customXml" ds:itemID="{070E79CE-A80D-4653-BB9A-CD18DDA4A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ee1cd6-08e6-46c1-9f57-17f7ef9159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E29108-DA86-410E-8A4B-9B944BBB2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15038-6DB7-4D79-822F-52297459A3DB}">
  <ds:schemaRefs>
    <ds:schemaRef ds:uri="http://schemas.microsoft.com/office/2006/metadata/properties"/>
    <ds:schemaRef ds:uri="http://schemas.microsoft.com/office/infopath/2007/PartnerControls"/>
    <ds:schemaRef ds:uri="19ee1cd6-08e6-46c1-9f57-17f7ef9159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427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Economica</vt:lpstr>
      <vt:lpstr>Open Sans</vt:lpstr>
      <vt:lpstr>Luxe</vt:lpstr>
      <vt:lpstr>Feature Engineering</vt:lpstr>
      <vt:lpstr>overview</vt:lpstr>
      <vt:lpstr>What is Feature Engineering?</vt:lpstr>
      <vt:lpstr>What is Feature Scaling?</vt:lpstr>
      <vt:lpstr>Techniques for Feature Scaling</vt:lpstr>
      <vt:lpstr>Normalize or Standardize?</vt:lpstr>
      <vt:lpstr>What is Feature Selection?</vt:lpstr>
      <vt:lpstr>Techniques for Feature Selection</vt:lpstr>
      <vt:lpstr>Choosing a Feature Selection Method</vt:lpstr>
      <vt:lpstr>Filtering Methods(Scikit Learn)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&amp; SQL</dc:title>
  <cp:lastModifiedBy>Priscilla  Baah</cp:lastModifiedBy>
  <cp:revision>27</cp:revision>
  <dcterms:modified xsi:type="dcterms:W3CDTF">2021-02-22T17:21:37Z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0x010100AB58019B43179A42BF39B27392F15FD9</vt:lpwstr>
  </property>
</Properties>
</file>