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sldIdLst>
    <p:sldId id="256" r:id="rId3"/>
    <p:sldId id="257" r:id="rId4"/>
    <p:sldId id="259" r:id="rId5"/>
    <p:sldId id="263" r:id="rId6"/>
    <p:sldId id="261" r:id="rId7"/>
    <p:sldId id="265" r:id="rId8"/>
    <p:sldId id="264" r:id="rId9"/>
    <p:sldId id="260" r:id="rId10"/>
    <p:sldId id="26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A"/>
    <a:srgbClr val="0070C0"/>
    <a:srgbClr val="000066"/>
    <a:srgbClr val="82DD01"/>
    <a:srgbClr val="303030"/>
    <a:srgbClr val="E5E5E5"/>
    <a:srgbClr val="000000"/>
    <a:srgbClr val="0D0D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44" y="-8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ides for mockup.png"/>
          <p:cNvPicPr>
            <a:picLocks noChangeAspect="1"/>
          </p:cNvPicPr>
          <p:nvPr userDrawn="1"/>
        </p:nvPicPr>
        <p:blipFill>
          <a:blip r:embed="rId2" cstate="print"/>
          <a:srcRect b="7998"/>
          <a:stretch>
            <a:fillRect/>
          </a:stretch>
        </p:blipFill>
        <p:spPr>
          <a:xfrm>
            <a:off x="0" y="-19050"/>
            <a:ext cx="9144000" cy="47323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1581150"/>
            <a:ext cx="5486400" cy="2286000"/>
          </a:xfrm>
          <a:ln>
            <a:noFill/>
          </a:ln>
        </p:spPr>
        <p:txBody>
          <a:bodyPr/>
          <a:lstStyle>
            <a:lvl1pPr marL="0" indent="0">
              <a:lnSpc>
                <a:spcPct val="80000"/>
              </a:lnSpc>
              <a:defRPr sz="4000" b="1" i="0" cap="all" baseline="0">
                <a:solidFill>
                  <a:srgbClr val="303030"/>
                </a:solidFill>
                <a:latin typeface="Arial Narrow" pitchFamily="34" charset="0"/>
              </a:defRPr>
            </a:lvl1pPr>
            <a:lvl2pPr marL="0" indent="0">
              <a:spcBef>
                <a:spcPts val="0"/>
              </a:spcBef>
              <a:defRPr sz="1800" b="1" baseline="0">
                <a:solidFill>
                  <a:srgbClr val="303030"/>
                </a:solidFill>
                <a:latin typeface="Arial Narrow" pitchFamily="34" charset="0"/>
              </a:defRPr>
            </a:lvl2pPr>
            <a:lvl3pPr marL="0" indent="0">
              <a:spcBef>
                <a:spcPts val="0"/>
              </a:spcBef>
              <a:buFont typeface="Arial" pitchFamily="34" charset="0"/>
              <a:buNone/>
              <a:defRPr sz="1000" baseline="0">
                <a:solidFill>
                  <a:srgbClr val="303030"/>
                </a:solidFill>
                <a:latin typeface="Arial Narrow" pitchFamily="34" charset="0"/>
              </a:defRPr>
            </a:lvl3pPr>
            <a:lvl4pPr marL="365760">
              <a:spcBef>
                <a:spcPts val="300"/>
              </a:spcBef>
              <a:buFont typeface="Arial" pitchFamily="34" charset="0"/>
              <a:buNone/>
              <a:defRPr sz="1400">
                <a:solidFill>
                  <a:srgbClr val="303030"/>
                </a:solidFill>
              </a:defRPr>
            </a:lvl4pPr>
            <a:lvl5pPr marL="457200">
              <a:spcBef>
                <a:spcPts val="300"/>
              </a:spcBef>
              <a:buFont typeface="Arial" pitchFamily="34" charset="0"/>
              <a:buNone/>
              <a:defRPr sz="1400">
                <a:solidFill>
                  <a:srgbClr val="30303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447800" y="3105150"/>
            <a:ext cx="7391400" cy="0"/>
          </a:xfrm>
          <a:prstGeom prst="line">
            <a:avLst/>
          </a:prstGeom>
          <a:ln w="38100">
            <a:solidFill>
              <a:srgbClr val="3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s for mockup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733550"/>
            <a:ext cx="3962400" cy="1905000"/>
          </a:xfrm>
          <a:solidFill>
            <a:srgbClr val="0D0D0D">
              <a:alpha val="60000"/>
            </a:srgbClr>
          </a:solidFill>
        </p:spPr>
        <p:txBody>
          <a:bodyPr tIns="182880">
            <a:noAutofit/>
          </a:bodyPr>
          <a:lstStyle>
            <a:lvl1pPr algn="l">
              <a:lnSpc>
                <a:spcPct val="80000"/>
              </a:lnSpc>
              <a:defRPr sz="4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524000" y="1885950"/>
            <a:ext cx="3733800" cy="0"/>
          </a:xfrm>
          <a:prstGeom prst="line">
            <a:avLst/>
          </a:prstGeom>
          <a:ln>
            <a:solidFill>
              <a:srgbClr val="82D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524000" y="3486150"/>
            <a:ext cx="3733800" cy="0"/>
          </a:xfrm>
          <a:prstGeom prst="line">
            <a:avLst/>
          </a:prstGeom>
          <a:ln>
            <a:solidFill>
              <a:srgbClr val="82D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UNTAINHEADw_ta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67600" y="4781550"/>
            <a:ext cx="1526508" cy="324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1581150"/>
            <a:ext cx="7391400" cy="2963466"/>
          </a:xfrm>
          <a:ln>
            <a:noFill/>
          </a:ln>
        </p:spPr>
        <p:txBody>
          <a:bodyPr/>
          <a:lstStyle>
            <a:lvl1pPr>
              <a:defRPr sz="2400" b="1" i="0" cap="all" baseline="0">
                <a:solidFill>
                  <a:srgbClr val="303030"/>
                </a:solidFill>
              </a:defRPr>
            </a:lvl1pPr>
            <a:lvl2pPr marL="0" indent="0">
              <a:defRPr sz="1800" baseline="0">
                <a:solidFill>
                  <a:srgbClr val="303030"/>
                </a:solidFill>
              </a:defRPr>
            </a:lvl2pPr>
            <a:lvl3pPr marL="182880">
              <a:buFont typeface="Arial" pitchFamily="34" charset="0"/>
              <a:buNone/>
              <a:defRPr sz="1600" baseline="0">
                <a:solidFill>
                  <a:srgbClr val="303030"/>
                </a:solidFill>
              </a:defRPr>
            </a:lvl3pPr>
            <a:lvl4pPr marL="365760">
              <a:spcBef>
                <a:spcPts val="300"/>
              </a:spcBef>
              <a:buFont typeface="Arial" pitchFamily="34" charset="0"/>
              <a:buNone/>
              <a:defRPr sz="1400">
                <a:solidFill>
                  <a:srgbClr val="303030"/>
                </a:solidFill>
              </a:defRPr>
            </a:lvl4pPr>
            <a:lvl5pPr marL="457200">
              <a:spcBef>
                <a:spcPts val="300"/>
              </a:spcBef>
              <a:buFont typeface="Arial" pitchFamily="34" charset="0"/>
              <a:buNone/>
              <a:defRPr sz="1400">
                <a:solidFill>
                  <a:srgbClr val="30303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s for mockup4.png"/>
          <p:cNvPicPr>
            <a:picLocks noChangeAspect="1"/>
          </p:cNvPicPr>
          <p:nvPr userDrawn="1"/>
        </p:nvPicPr>
        <p:blipFill>
          <a:blip r:embed="rId2" cstate="print"/>
          <a:srcRect b="8665"/>
          <a:stretch>
            <a:fillRect/>
          </a:stretch>
        </p:blipFill>
        <p:spPr>
          <a:xfrm>
            <a:off x="0" y="-19050"/>
            <a:ext cx="9143999" cy="469792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6629400" y="1657350"/>
            <a:ext cx="1910443" cy="457200"/>
          </a:xfrm>
          <a:prstGeom prst="rect">
            <a:avLst/>
          </a:prstGeom>
          <a:solidFill>
            <a:srgbClr val="82D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4114800" y="1657350"/>
            <a:ext cx="1910443" cy="457200"/>
          </a:xfrm>
          <a:prstGeom prst="rect">
            <a:avLst/>
          </a:prstGeom>
          <a:solidFill>
            <a:srgbClr val="82D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600200" y="1657350"/>
            <a:ext cx="1910443" cy="457200"/>
          </a:xfrm>
          <a:prstGeom prst="rect">
            <a:avLst/>
          </a:prstGeom>
          <a:solidFill>
            <a:srgbClr val="82D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09550"/>
            <a:ext cx="7123113" cy="533400"/>
          </a:xfrm>
          <a:solidFill>
            <a:schemeClr val="tx1">
              <a:alpha val="45000"/>
            </a:schemeClr>
          </a:solidFill>
        </p:spPr>
        <p:txBody>
          <a:bodyPr anchor="t">
            <a:noAutofit/>
          </a:bodyPr>
          <a:lstStyle>
            <a:lvl1pPr algn="l">
              <a:defRPr sz="2800" b="0" cap="none" baseline="0">
                <a:solidFill>
                  <a:srgbClr val="82DD0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199210"/>
            <a:ext cx="2209800" cy="1125140"/>
          </a:xfrm>
        </p:spPr>
        <p:txBody>
          <a:bodyPr lIns="45720" tIns="0" rIns="0" anchor="t">
            <a:normAutofit/>
          </a:bodyPr>
          <a:lstStyle>
            <a:lvl1pPr marL="0" indent="0">
              <a:buNone/>
              <a:defRPr sz="1200" b="1" baseline="0">
                <a:solidFill>
                  <a:srgbClr val="0D0D0D"/>
                </a:solidFill>
                <a:latin typeface="Arial Narrow" pitchFamily="34" charset="0"/>
              </a:defRPr>
            </a:lvl1pPr>
            <a:lvl2pPr marL="0" indent="0">
              <a:lnSpc>
                <a:spcPct val="80000"/>
              </a:lnSpc>
              <a:spcBef>
                <a:spcPts val="100"/>
              </a:spcBef>
              <a:spcAft>
                <a:spcPts val="600"/>
              </a:spcAft>
              <a:buNone/>
              <a:defRPr sz="800" cap="all" baseline="0">
                <a:solidFill>
                  <a:srgbClr val="303030"/>
                </a:solidFill>
                <a:latin typeface="Arial Narrow" pitchFamily="34" charset="0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400"/>
              </a:spcAft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3pPr>
            <a:lvl4pPr marL="0" indent="0">
              <a:lnSpc>
                <a:spcPct val="80000"/>
              </a:lnSpc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4pPr>
            <a:lvl5pPr marL="91440" indent="0">
              <a:spcBef>
                <a:spcPts val="100"/>
              </a:spcBef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1676400" y="1657350"/>
            <a:ext cx="2209800" cy="1524000"/>
          </a:xfrm>
          <a:solidFill>
            <a:srgbClr val="82DD01"/>
          </a:solidFill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191000" y="1657350"/>
            <a:ext cx="2209800" cy="1524000"/>
          </a:xfrm>
          <a:solidFill>
            <a:srgbClr val="82DD01"/>
          </a:solidFill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6629400" y="1657350"/>
            <a:ext cx="2209800" cy="1524000"/>
          </a:xfrm>
          <a:solidFill>
            <a:srgbClr val="82DD01"/>
          </a:solidFill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8"/>
          </p:nvPr>
        </p:nvSpPr>
        <p:spPr>
          <a:xfrm>
            <a:off x="4191000" y="3181350"/>
            <a:ext cx="2209800" cy="1125140"/>
          </a:xfrm>
        </p:spPr>
        <p:txBody>
          <a:bodyPr lIns="45720" tIns="0" rIns="0" anchor="t">
            <a:normAutofit/>
          </a:bodyPr>
          <a:lstStyle>
            <a:lvl1pPr marL="0" indent="0">
              <a:buNone/>
              <a:defRPr sz="1200" b="1" baseline="0">
                <a:solidFill>
                  <a:srgbClr val="0D0D0D"/>
                </a:solidFill>
                <a:latin typeface="Arial Narrow" pitchFamily="34" charset="0"/>
              </a:defRPr>
            </a:lvl1pPr>
            <a:lvl2pPr marL="0" indent="0">
              <a:lnSpc>
                <a:spcPct val="80000"/>
              </a:lnSpc>
              <a:spcBef>
                <a:spcPts val="100"/>
              </a:spcBef>
              <a:spcAft>
                <a:spcPts val="600"/>
              </a:spcAft>
              <a:buNone/>
              <a:defRPr sz="800" cap="all" baseline="0">
                <a:solidFill>
                  <a:srgbClr val="303030"/>
                </a:solidFill>
                <a:latin typeface="Arial Narrow" pitchFamily="34" charset="0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400"/>
              </a:spcAft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3pPr>
            <a:lvl4pPr marL="0" indent="0">
              <a:lnSpc>
                <a:spcPct val="80000"/>
              </a:lnSpc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4pPr>
            <a:lvl5pPr marL="91440" indent="0">
              <a:spcBef>
                <a:spcPts val="100"/>
              </a:spcBef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9"/>
          </p:nvPr>
        </p:nvSpPr>
        <p:spPr>
          <a:xfrm>
            <a:off x="6629400" y="3181350"/>
            <a:ext cx="2209800" cy="1125140"/>
          </a:xfrm>
        </p:spPr>
        <p:txBody>
          <a:bodyPr lIns="45720" tIns="0" rIns="0" anchor="t">
            <a:normAutofit/>
          </a:bodyPr>
          <a:lstStyle>
            <a:lvl1pPr marL="0" indent="0">
              <a:buNone/>
              <a:defRPr sz="1200" b="1" baseline="0">
                <a:solidFill>
                  <a:srgbClr val="0D0D0D"/>
                </a:solidFill>
                <a:latin typeface="Arial Narrow" pitchFamily="34" charset="0"/>
              </a:defRPr>
            </a:lvl1pPr>
            <a:lvl2pPr marL="0" indent="0">
              <a:lnSpc>
                <a:spcPct val="80000"/>
              </a:lnSpc>
              <a:spcBef>
                <a:spcPts val="100"/>
              </a:spcBef>
              <a:spcAft>
                <a:spcPts val="600"/>
              </a:spcAft>
              <a:buNone/>
              <a:defRPr sz="800" cap="all" baseline="0">
                <a:solidFill>
                  <a:srgbClr val="303030"/>
                </a:solidFill>
                <a:latin typeface="Arial Narrow" pitchFamily="34" charset="0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400"/>
              </a:spcAft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3pPr>
            <a:lvl4pPr marL="0" indent="0">
              <a:lnSpc>
                <a:spcPct val="80000"/>
              </a:lnSpc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4pPr>
            <a:lvl5pPr marL="91440" indent="0">
              <a:spcBef>
                <a:spcPts val="100"/>
              </a:spcBef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1581150"/>
            <a:ext cx="7391400" cy="2963466"/>
          </a:xfrm>
          <a:ln>
            <a:noFill/>
          </a:ln>
        </p:spPr>
        <p:txBody>
          <a:bodyPr/>
          <a:lstStyle>
            <a:lvl1pPr>
              <a:defRPr sz="2400" b="1" i="0" cap="all" baseline="0">
                <a:solidFill>
                  <a:srgbClr val="303030"/>
                </a:solidFill>
              </a:defRPr>
            </a:lvl1pPr>
            <a:lvl2pPr marL="0" indent="0">
              <a:defRPr sz="1800" baseline="0">
                <a:solidFill>
                  <a:srgbClr val="303030"/>
                </a:solidFill>
              </a:defRPr>
            </a:lvl2pPr>
            <a:lvl3pPr marL="182880">
              <a:buFont typeface="Arial" pitchFamily="34" charset="0"/>
              <a:buNone/>
              <a:defRPr sz="1600" baseline="0">
                <a:solidFill>
                  <a:srgbClr val="303030"/>
                </a:solidFill>
              </a:defRPr>
            </a:lvl3pPr>
            <a:lvl4pPr marL="365760">
              <a:spcBef>
                <a:spcPts val="300"/>
              </a:spcBef>
              <a:buFont typeface="Arial" pitchFamily="34" charset="0"/>
              <a:buNone/>
              <a:defRPr sz="1400">
                <a:solidFill>
                  <a:srgbClr val="303030"/>
                </a:solidFill>
              </a:defRPr>
            </a:lvl4pPr>
            <a:lvl5pPr marL="457200">
              <a:spcBef>
                <a:spcPts val="300"/>
              </a:spcBef>
              <a:buFont typeface="Arial" pitchFamily="34" charset="0"/>
              <a:buNone/>
              <a:defRPr sz="1400">
                <a:solidFill>
                  <a:srgbClr val="30303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76400" y="2876550"/>
            <a:ext cx="2286000" cy="1752600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300"/>
              </a:spcBef>
              <a:defRPr sz="1200" b="1">
                <a:solidFill>
                  <a:srgbClr val="303030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defRPr sz="1000" baseline="0">
                <a:solidFill>
                  <a:srgbClr val="303030"/>
                </a:solidFill>
                <a:latin typeface="Arial Narrow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buNone/>
              <a:defRPr sz="1400">
                <a:solidFill>
                  <a:srgbClr val="303030"/>
                </a:solidFill>
                <a:latin typeface="+mn-lt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4191000" y="2876550"/>
            <a:ext cx="2286000" cy="1752600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300"/>
              </a:spcBef>
              <a:defRPr sz="1200" b="1">
                <a:solidFill>
                  <a:srgbClr val="303030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defRPr sz="1000" baseline="0">
                <a:solidFill>
                  <a:srgbClr val="303030"/>
                </a:solidFill>
                <a:latin typeface="Arial Narrow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buNone/>
              <a:defRPr sz="1400">
                <a:solidFill>
                  <a:srgbClr val="303030"/>
                </a:solidFill>
                <a:latin typeface="+mn-lt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705600" y="2876550"/>
            <a:ext cx="2286000" cy="1752600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300"/>
              </a:spcBef>
              <a:defRPr sz="1200" b="1">
                <a:solidFill>
                  <a:srgbClr val="303030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defRPr sz="1000" baseline="0">
                <a:solidFill>
                  <a:srgbClr val="303030"/>
                </a:solidFill>
                <a:latin typeface="Arial Narrow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buNone/>
              <a:defRPr sz="1400">
                <a:solidFill>
                  <a:srgbClr val="303030"/>
                </a:solidFill>
                <a:latin typeface="+mn-lt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76400" y="1581150"/>
            <a:ext cx="2286000" cy="3048000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300"/>
              </a:spcBef>
              <a:defRPr sz="1200" b="1">
                <a:solidFill>
                  <a:srgbClr val="303030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defRPr sz="1000" baseline="0">
                <a:solidFill>
                  <a:srgbClr val="303030"/>
                </a:solidFill>
                <a:latin typeface="Arial Narrow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buNone/>
              <a:defRPr sz="1400">
                <a:solidFill>
                  <a:srgbClr val="303030"/>
                </a:solidFill>
                <a:latin typeface="+mn-lt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4191000" y="1581150"/>
            <a:ext cx="2286000" cy="3048000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300"/>
              </a:spcBef>
              <a:defRPr sz="1200" b="1">
                <a:solidFill>
                  <a:srgbClr val="303030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defRPr sz="1000" baseline="0">
                <a:solidFill>
                  <a:srgbClr val="303030"/>
                </a:solidFill>
                <a:latin typeface="Arial Narrow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buNone/>
              <a:defRPr sz="1400">
                <a:solidFill>
                  <a:srgbClr val="303030"/>
                </a:solidFill>
                <a:latin typeface="+mn-lt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705600" y="1581150"/>
            <a:ext cx="2286000" cy="3048000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300"/>
              </a:spcBef>
              <a:defRPr sz="1200" b="1">
                <a:solidFill>
                  <a:srgbClr val="303030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300"/>
              </a:spcBef>
              <a:defRPr sz="1000" baseline="0">
                <a:solidFill>
                  <a:srgbClr val="303030"/>
                </a:solidFill>
                <a:latin typeface="Arial Narrow" pitchFamily="34" charset="0"/>
              </a:defRPr>
            </a:lvl2pPr>
            <a:lvl3pPr>
              <a:lnSpc>
                <a:spcPct val="80000"/>
              </a:lnSpc>
              <a:spcBef>
                <a:spcPts val="300"/>
              </a:spcBef>
              <a:buNone/>
              <a:defRPr sz="1400">
                <a:solidFill>
                  <a:srgbClr val="303030"/>
                </a:solidFill>
                <a:latin typeface="+mn-lt"/>
              </a:defRPr>
            </a:lvl3pPr>
            <a:lvl4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4pPr>
            <a:lvl5pPr>
              <a:lnSpc>
                <a:spcPct val="80000"/>
              </a:lnSpc>
              <a:spcBef>
                <a:spcPts val="300"/>
              </a:spcBef>
              <a:defRPr sz="1400">
                <a:solidFill>
                  <a:srgbClr val="303030"/>
                </a:solidFill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Fourth level</a:t>
            </a:r>
          </a:p>
          <a:p>
            <a:pPr lvl="1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676400" y="1428750"/>
            <a:ext cx="1910443" cy="457200"/>
          </a:xfrm>
          <a:prstGeom prst="rect">
            <a:avLst/>
          </a:prstGeom>
          <a:solidFill>
            <a:srgbClr val="82D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09550"/>
            <a:ext cx="7123113" cy="533400"/>
          </a:xfrm>
          <a:solidFill>
            <a:schemeClr val="tx1">
              <a:alpha val="45000"/>
            </a:schemeClr>
          </a:solidFill>
        </p:spPr>
        <p:txBody>
          <a:bodyPr anchor="t">
            <a:noAutofit/>
          </a:bodyPr>
          <a:lstStyle>
            <a:lvl1pPr algn="l">
              <a:defRPr sz="2800" b="0" cap="none" baseline="0">
                <a:solidFill>
                  <a:srgbClr val="82DD0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9600" y="1733550"/>
            <a:ext cx="3276600" cy="914400"/>
          </a:xfrm>
          <a:solidFill>
            <a:srgbClr val="000000">
              <a:alpha val="10196"/>
            </a:srgbClr>
          </a:solidFill>
        </p:spPr>
        <p:txBody>
          <a:bodyPr lIns="182880" tIns="0" rIns="0" anchor="t">
            <a:normAutofit/>
          </a:bodyPr>
          <a:lstStyle>
            <a:lvl1pPr marL="0" indent="0">
              <a:buNone/>
              <a:defRPr sz="1200" b="1" baseline="0">
                <a:solidFill>
                  <a:srgbClr val="0D0D0D"/>
                </a:solidFill>
                <a:latin typeface="Arial Narrow" pitchFamily="34" charset="0"/>
              </a:defRPr>
            </a:lvl1pPr>
            <a:lvl2pPr marL="0" indent="0">
              <a:lnSpc>
                <a:spcPct val="80000"/>
              </a:lnSpc>
              <a:spcBef>
                <a:spcPts val="100"/>
              </a:spcBef>
              <a:spcAft>
                <a:spcPts val="600"/>
              </a:spcAft>
              <a:buNone/>
              <a:defRPr sz="800" cap="all" baseline="0">
                <a:solidFill>
                  <a:srgbClr val="303030"/>
                </a:solidFill>
                <a:latin typeface="Arial Narrow" pitchFamily="34" charset="0"/>
                <a:cs typeface="Arial" pitchFamily="34" charset="0"/>
              </a:defRPr>
            </a:lvl2pPr>
            <a:lvl3pPr marL="0" indent="0">
              <a:lnSpc>
                <a:spcPct val="80000"/>
              </a:lnSpc>
              <a:spcBef>
                <a:spcPts val="100"/>
              </a:spcBef>
              <a:spcAft>
                <a:spcPts val="400"/>
              </a:spcAft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3pPr>
            <a:lvl4pPr marL="0" indent="0">
              <a:lnSpc>
                <a:spcPct val="80000"/>
              </a:lnSpc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4pPr>
            <a:lvl5pPr marL="91440" indent="0">
              <a:spcBef>
                <a:spcPts val="100"/>
              </a:spcBef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1752600" y="1428750"/>
            <a:ext cx="2438400" cy="2971800"/>
          </a:xfrm>
          <a:solidFill>
            <a:srgbClr val="82DD01"/>
          </a:solidFill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8"/>
          </p:nvPr>
        </p:nvSpPr>
        <p:spPr>
          <a:xfrm>
            <a:off x="4419600" y="2800350"/>
            <a:ext cx="3276600" cy="1524000"/>
          </a:xfrm>
          <a:solidFill>
            <a:srgbClr val="000000">
              <a:alpha val="11000"/>
            </a:srgbClr>
          </a:solidFill>
        </p:spPr>
        <p:txBody>
          <a:bodyPr lIns="182880" tIns="0" rIns="0" anchor="t">
            <a:normAutofit/>
          </a:bodyPr>
          <a:lstStyle>
            <a:lvl1pPr marL="0" indent="0">
              <a:buNone/>
              <a:defRPr sz="1200" b="1" baseline="0">
                <a:solidFill>
                  <a:srgbClr val="0D0D0D"/>
                </a:solidFill>
                <a:latin typeface="Arial Narrow" pitchFamily="34" charset="0"/>
              </a:defRPr>
            </a:lvl1pPr>
            <a:lvl2pPr marL="0" indent="0">
              <a:lnSpc>
                <a:spcPct val="80000"/>
              </a:lnSpc>
              <a:spcBef>
                <a:spcPts val="100"/>
              </a:spcBef>
              <a:spcAft>
                <a:spcPts val="600"/>
              </a:spcAft>
              <a:buNone/>
              <a:defRPr sz="800" cap="all" baseline="0">
                <a:solidFill>
                  <a:srgbClr val="303030"/>
                </a:solidFill>
                <a:latin typeface="Arial Narrow" pitchFamily="34" charset="0"/>
                <a:cs typeface="Arial" pitchFamily="34" charset="0"/>
              </a:defRPr>
            </a:lvl2pPr>
            <a:lvl3pPr marL="0" indent="0">
              <a:lnSpc>
                <a:spcPct val="80000"/>
              </a:lnSpc>
              <a:spcBef>
                <a:spcPts val="100"/>
              </a:spcBef>
              <a:spcAft>
                <a:spcPts val="400"/>
              </a:spcAft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3pPr>
            <a:lvl4pPr marL="0" indent="0">
              <a:lnSpc>
                <a:spcPct val="80000"/>
              </a:lnSpc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4pPr>
            <a:lvl5pPr marL="91440" indent="0">
              <a:spcBef>
                <a:spcPts val="100"/>
              </a:spcBef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4419600" y="1428750"/>
            <a:ext cx="3276600" cy="228600"/>
          </a:xfrm>
        </p:spPr>
        <p:txBody>
          <a:bodyPr lIns="182880" tIns="0" rIns="0" anchor="t">
            <a:normAutofit/>
          </a:bodyPr>
          <a:lstStyle>
            <a:lvl1pPr marL="0" indent="0">
              <a:buNone/>
              <a:defRPr sz="1200" b="1" baseline="0">
                <a:solidFill>
                  <a:srgbClr val="0D0D0D"/>
                </a:solidFill>
                <a:latin typeface="Arial Narrow" pitchFamily="34" charset="0"/>
              </a:defRPr>
            </a:lvl1pPr>
            <a:lvl2pPr marL="0" indent="0">
              <a:lnSpc>
                <a:spcPct val="80000"/>
              </a:lnSpc>
              <a:spcBef>
                <a:spcPts val="100"/>
              </a:spcBef>
              <a:spcAft>
                <a:spcPts val="600"/>
              </a:spcAft>
              <a:buNone/>
              <a:defRPr sz="800" cap="all" baseline="0">
                <a:solidFill>
                  <a:srgbClr val="303030"/>
                </a:solidFill>
                <a:latin typeface="Arial Narrow" pitchFamily="34" charset="0"/>
                <a:cs typeface="Arial" pitchFamily="34" charset="0"/>
              </a:defRPr>
            </a:lvl2pPr>
            <a:lvl3pPr marL="0" indent="0">
              <a:lnSpc>
                <a:spcPct val="80000"/>
              </a:lnSpc>
              <a:spcBef>
                <a:spcPts val="100"/>
              </a:spcBef>
              <a:spcAft>
                <a:spcPts val="400"/>
              </a:spcAft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3pPr>
            <a:lvl4pPr marL="0" indent="0">
              <a:lnSpc>
                <a:spcPct val="80000"/>
              </a:lnSpc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4pPr>
            <a:lvl5pPr marL="91440" indent="0">
              <a:spcBef>
                <a:spcPts val="100"/>
              </a:spcBef>
              <a:buNone/>
              <a:defRPr sz="1000" b="1" i="0" baseline="0">
                <a:solidFill>
                  <a:srgbClr val="303030"/>
                </a:solidFill>
                <a:latin typeface="Arial Narrow" pitchFamily="34" charset="0"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419600" y="1657350"/>
            <a:ext cx="3276600" cy="0"/>
          </a:xfrm>
          <a:prstGeom prst="line">
            <a:avLst/>
          </a:prstGeom>
          <a:ln>
            <a:solidFill>
              <a:srgbClr val="E5E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4419600" y="2724150"/>
            <a:ext cx="3276600" cy="0"/>
          </a:xfrm>
          <a:prstGeom prst="line">
            <a:avLst/>
          </a:prstGeom>
          <a:ln>
            <a:solidFill>
              <a:srgbClr val="E5E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419600" y="4400550"/>
            <a:ext cx="3276600" cy="0"/>
          </a:xfrm>
          <a:prstGeom prst="line">
            <a:avLst/>
          </a:prstGeom>
          <a:ln>
            <a:solidFill>
              <a:srgbClr val="E5E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550194"/>
            <a:ext cx="3124200" cy="2545556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01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55FCA1F-0D16-4A31-BEF0-46F043DB6064}" type="datetimeFigureOut">
              <a:rPr lang="en-US" smtClean="0"/>
              <a:pPr/>
              <a:t>09/13/2016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2B8D0D3-5F7D-4D54-A78F-35EAF6674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4857750"/>
            <a:ext cx="9144000" cy="292388"/>
          </a:xfrm>
          <a:prstGeom prst="rect">
            <a:avLst/>
          </a:prstGeom>
          <a:solidFill>
            <a:srgbClr val="E5E5E5"/>
          </a:solidFill>
        </p:spPr>
        <p:txBody>
          <a:bodyPr wrap="square" bIns="91440" rtlCol="0">
            <a:spAutoFit/>
          </a:bodyPr>
          <a:lstStyle/>
          <a:p>
            <a:pPr algn="ctr"/>
            <a:r>
              <a:rPr lang="en-US" sz="1000" dirty="0" smtClean="0"/>
              <a:t>Silicon Valley • </a:t>
            </a:r>
            <a:r>
              <a:rPr lang="en-US" sz="1000" dirty="0" err="1" smtClean="0"/>
              <a:t>tel</a:t>
            </a:r>
            <a:r>
              <a:rPr lang="en-US" sz="1000" dirty="0" smtClean="0"/>
              <a:t>: (408) 260-3071 • fax:</a:t>
            </a:r>
            <a:r>
              <a:rPr lang="en-US" sz="1000" baseline="0" dirty="0" smtClean="0"/>
              <a:t> (408) 516-5926 • </a:t>
            </a:r>
            <a:r>
              <a:rPr lang="en-US" sz="1000" b="1" baseline="0" dirty="0" smtClean="0"/>
              <a:t>fountainheadlaw.com</a:t>
            </a:r>
            <a:endParaRPr lang="en-US" sz="10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s for mockup4.png"/>
          <p:cNvPicPr>
            <a:picLocks noChangeAspect="1"/>
          </p:cNvPicPr>
          <p:nvPr userDrawn="1"/>
        </p:nvPicPr>
        <p:blipFill>
          <a:blip r:embed="rId11" cstate="print"/>
          <a:srcRect b="5332"/>
          <a:stretch>
            <a:fillRect/>
          </a:stretch>
        </p:blipFill>
        <p:spPr>
          <a:xfrm>
            <a:off x="0" y="-19050"/>
            <a:ext cx="9143999" cy="48693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772400" cy="533400"/>
          </a:xfrm>
          <a:prstGeom prst="rect">
            <a:avLst/>
          </a:prstGeom>
          <a:solidFill>
            <a:srgbClr val="000000">
              <a:alpha val="45098"/>
            </a:srgbClr>
          </a:solidFill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08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4705351"/>
            <a:ext cx="9144000" cy="430887"/>
          </a:xfrm>
          <a:prstGeom prst="rect">
            <a:avLst/>
          </a:prstGeom>
          <a:solidFill>
            <a:srgbClr val="E5E5E5"/>
          </a:solidFill>
        </p:spPr>
        <p:txBody>
          <a:bodyPr wrap="square" tIns="91440" bIns="182880" rtlCol="0">
            <a:spAutoFit/>
          </a:bodyPr>
          <a:lstStyle/>
          <a:p>
            <a:pPr algn="ctr"/>
            <a:r>
              <a:rPr lang="en-US" sz="1000" dirty="0" smtClean="0"/>
              <a:t>Silicon Valley • </a:t>
            </a:r>
            <a:r>
              <a:rPr lang="en-US" sz="1000" dirty="0" err="1" smtClean="0"/>
              <a:t>tel</a:t>
            </a:r>
            <a:r>
              <a:rPr lang="en-US" sz="1000" dirty="0" smtClean="0"/>
              <a:t>: (408) 260-3071 • fax:</a:t>
            </a:r>
            <a:r>
              <a:rPr lang="en-US" sz="1000" baseline="0" dirty="0" smtClean="0"/>
              <a:t> (408) 516-5926 • </a:t>
            </a:r>
            <a:r>
              <a:rPr lang="en-US" sz="1000" b="1" baseline="0" dirty="0" smtClean="0"/>
              <a:t>fountainheadlaw.com</a:t>
            </a:r>
            <a:endParaRPr lang="en-US" sz="1000" b="1" dirty="0"/>
          </a:p>
        </p:txBody>
      </p:sp>
      <p:pic>
        <p:nvPicPr>
          <p:cNvPr id="7" name="Picture 6" descr="FOUNTAINHEADw_tag.png"/>
          <p:cNvPicPr>
            <a:picLocks noChangeAspect="1"/>
          </p:cNvPicPr>
          <p:nvPr userDrawn="1"/>
        </p:nvPicPr>
        <p:blipFill>
          <a:blip r:embed="rId12" cstate="print"/>
          <a:srcRect l="-6000" t="-21176" r="-1500" b="-14118"/>
          <a:stretch>
            <a:fillRect/>
          </a:stretch>
        </p:blipFill>
        <p:spPr>
          <a:xfrm>
            <a:off x="7467600" y="4705350"/>
            <a:ext cx="1526508" cy="408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6" r:id="rId2"/>
    <p:sldLayoutId id="2147483668" r:id="rId3"/>
    <p:sldLayoutId id="2147483671" r:id="rId4"/>
    <p:sldLayoutId id="2147483669" r:id="rId5"/>
    <p:sldLayoutId id="2147483662" r:id="rId6"/>
    <p:sldLayoutId id="2147483664" r:id="rId7"/>
    <p:sldLayoutId id="2147483672" r:id="rId8"/>
    <p:sldLayoutId id="2147483665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82DD0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657350"/>
            <a:ext cx="3962400" cy="2057400"/>
          </a:xfrm>
        </p:spPr>
        <p:txBody>
          <a:bodyPr/>
          <a:lstStyle/>
          <a:p>
            <a:r>
              <a:rPr lang="en-US" dirty="0" smtClean="0"/>
              <a:t>A Simple idea </a:t>
            </a:r>
            <a:r>
              <a:rPr lang="en-US" dirty="0" smtClean="0">
                <a:solidFill>
                  <a:srgbClr val="82DD01"/>
                </a:solidFill>
              </a:rPr>
              <a:t>can Change </a:t>
            </a:r>
            <a:r>
              <a:rPr lang="en-US" dirty="0" smtClean="0"/>
              <a:t>the world.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629400" y="1657350"/>
            <a:ext cx="1910443" cy="457200"/>
          </a:xfrm>
          <a:prstGeom prst="rect">
            <a:avLst/>
          </a:prstGeom>
          <a:solidFill>
            <a:srgbClr val="82D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&gt; Team of </a:t>
            </a:r>
            <a:r>
              <a:rPr lang="en-US" b="1" smtClean="0"/>
              <a:t>Specialists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Chad R. Walsh</a:t>
            </a:r>
          </a:p>
          <a:p>
            <a:pPr lvl="1"/>
            <a:r>
              <a:rPr lang="en-US" dirty="0" smtClean="0"/>
              <a:t>Patent Attorney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20+ Years in the Tech Industry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Specializes in drafting and prosecuting software and electronics inventions before the US Patent and Trademark Office</a:t>
            </a:r>
            <a:endParaRPr lang="en-US" dirty="0"/>
          </a:p>
        </p:txBody>
      </p:sp>
      <p:pic>
        <p:nvPicPr>
          <p:cNvPr id="9" name="Content Placeholder 8" descr="Chad_Walsh.jpg"/>
          <p:cNvPicPr>
            <a:picLocks noGrp="1" noChangeAspect="1"/>
          </p:cNvPicPr>
          <p:nvPr>
            <p:ph sz="half" idx="13"/>
          </p:nvPr>
        </p:nvPicPr>
        <p:blipFill>
          <a:blip r:embed="rId2" cstate="print"/>
          <a:srcRect l="5859" t="8772" r="14648" b="8772"/>
          <a:stretch>
            <a:fillRect/>
          </a:stretch>
        </p:blipFill>
        <p:spPr>
          <a:xfrm>
            <a:off x="1676400" y="1657350"/>
            <a:ext cx="2124484" cy="1473683"/>
          </a:xfrm>
        </p:spPr>
      </p:pic>
      <p:pic>
        <p:nvPicPr>
          <p:cNvPr id="10" name="Content Placeholder 9" descr="Andrew_Lee.jpg"/>
          <p:cNvPicPr>
            <a:picLocks noGrp="1" noChangeAspect="1"/>
          </p:cNvPicPr>
          <p:nvPr>
            <p:ph sz="half" idx="15"/>
          </p:nvPr>
        </p:nvPicPr>
        <p:blipFill>
          <a:blip r:embed="rId3" cstate="print"/>
          <a:srcRect t="13158" r="17578" b="4386"/>
          <a:stretch>
            <a:fillRect/>
          </a:stretch>
        </p:blipFill>
        <p:spPr>
          <a:xfrm>
            <a:off x="4194518" y="1657350"/>
            <a:ext cx="2202763" cy="1473683"/>
          </a:xfrm>
          <a:blipFill>
            <a:blip r:embed="rId4" cstate="print"/>
            <a:stretch>
              <a:fillRect/>
            </a:stretch>
          </a:blipFill>
        </p:spPr>
      </p:pic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Andrew J. Lee</a:t>
            </a:r>
          </a:p>
          <a:p>
            <a:pPr lvl="1"/>
            <a:r>
              <a:rPr lang="en-US" dirty="0" smtClean="0"/>
              <a:t>Patent attorney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Focuses on patent prosecution and strategic intellectual property counseling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Practice includes: Internet-based software and services, CG, and consumer electronic devices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Former Oracle Corporation software engineer</a:t>
            </a:r>
          </a:p>
          <a:p>
            <a:pPr lvl="2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George B. F. Yee</a:t>
            </a:r>
          </a:p>
          <a:p>
            <a:pPr lvl="1"/>
            <a:r>
              <a:rPr lang="en-US" dirty="0" smtClean="0"/>
              <a:t>Patent Attorney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Focuses on patent preparation and prosecution primarily electronic and computer architectures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Practice includes: Software, GUI, Database, Microprocessor Architecture and many more</a:t>
            </a:r>
            <a:endParaRPr lang="en-US" dirty="0"/>
          </a:p>
        </p:txBody>
      </p:sp>
      <p:pic>
        <p:nvPicPr>
          <p:cNvPr id="12" name="Content Placeholder 10" descr="George_Yee.jpg"/>
          <p:cNvPicPr>
            <a:picLocks noChangeAspect="1"/>
          </p:cNvPicPr>
          <p:nvPr/>
        </p:nvPicPr>
        <p:blipFill>
          <a:blip r:embed="rId5" cstate="print"/>
          <a:srcRect l="2930" t="8772" r="19043" b="13158"/>
          <a:stretch>
            <a:fillRect/>
          </a:stretch>
        </p:blipFill>
        <p:spPr>
          <a:xfrm>
            <a:off x="6705600" y="1657350"/>
            <a:ext cx="2202744" cy="1472184"/>
          </a:xfrm>
          <a:prstGeom prst="rect">
            <a:avLst/>
          </a:prstGeom>
          <a:solidFill>
            <a:srgbClr val="82DD0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Relevant Case Decisions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981200" y="1581150"/>
            <a:ext cx="2209800" cy="1219200"/>
          </a:xfrm>
        </p:spPr>
        <p:txBody>
          <a:bodyPr/>
          <a:lstStyle/>
          <a:p>
            <a:r>
              <a:rPr lang="en-US" dirty="0" smtClean="0"/>
              <a:t>1978</a:t>
            </a:r>
          </a:p>
          <a:p>
            <a:pPr lvl="1"/>
            <a:r>
              <a:rPr lang="en-US" dirty="0" smtClean="0"/>
              <a:t>Parker v </a:t>
            </a:r>
            <a:r>
              <a:rPr lang="en-US" dirty="0" err="1" smtClean="0"/>
              <a:t>Flook</a:t>
            </a:r>
            <a:endParaRPr lang="en-US" dirty="0" smtClean="0"/>
          </a:p>
          <a:p>
            <a:pPr lvl="2"/>
            <a:r>
              <a:rPr lang="en-US" dirty="0" err="1" smtClean="0"/>
              <a:t>Algorithim</a:t>
            </a:r>
            <a:r>
              <a:rPr lang="en-US" dirty="0" smtClean="0"/>
              <a:t> is patent-eligible only if the implementation is novel and non-obvious.</a:t>
            </a:r>
          </a:p>
          <a:p>
            <a:pPr lvl="1"/>
            <a:endParaRPr lang="en-US" dirty="0"/>
          </a:p>
        </p:txBody>
      </p:sp>
      <p:pic>
        <p:nvPicPr>
          <p:cNvPr id="9" name="Picture 8" descr="timeline-do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962150"/>
            <a:ext cx="1314450" cy="1314450"/>
          </a:xfrm>
          <a:prstGeom prst="rect">
            <a:avLst/>
          </a:prstGeom>
        </p:spPr>
      </p:pic>
      <p:pic>
        <p:nvPicPr>
          <p:cNvPr id="10" name="Picture 9" descr="vector-beak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657350"/>
            <a:ext cx="381000" cy="381000"/>
          </a:xfrm>
          <a:prstGeom prst="rect">
            <a:avLst/>
          </a:prstGeom>
        </p:spPr>
      </p:pic>
      <p:sp>
        <p:nvSpPr>
          <p:cNvPr id="11" name="Content Placeholder 7"/>
          <p:cNvSpPr txBox="1">
            <a:spLocks/>
          </p:cNvSpPr>
          <p:nvPr/>
        </p:nvSpPr>
        <p:spPr>
          <a:xfrm>
            <a:off x="4038600" y="3333750"/>
            <a:ext cx="1905000" cy="121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2000</a:t>
            </a:r>
          </a:p>
          <a:p>
            <a:pPr marL="0" marR="0" lvl="1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A&amp;M v Napster Inc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Addressed the impact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of peer-to-peer file-sharing on copyrights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12" name="Picture 11" descr="timeline-dot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2876550"/>
            <a:ext cx="1314450" cy="1314450"/>
          </a:xfrm>
          <a:prstGeom prst="rect">
            <a:avLst/>
          </a:prstGeom>
        </p:spPr>
      </p:pic>
      <p:pic>
        <p:nvPicPr>
          <p:cNvPr id="13" name="Picture 12" descr="Vector-Refres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38525" y="3943350"/>
            <a:ext cx="3810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Title of </a:t>
            </a:r>
            <a:r>
              <a:rPr lang="en-US" b="1" dirty="0" smtClean="0"/>
              <a:t>Text Slide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524000" y="1581150"/>
            <a:ext cx="6934200" cy="2963466"/>
          </a:xfrm>
        </p:spPr>
        <p:txBody>
          <a:bodyPr/>
          <a:lstStyle/>
          <a:p>
            <a:r>
              <a:rPr lang="en-US" dirty="0" smtClean="0"/>
              <a:t>Subheading</a:t>
            </a:r>
          </a:p>
          <a:p>
            <a:pPr lvl="1"/>
            <a:r>
              <a:rPr lang="en-US" dirty="0" smtClean="0"/>
              <a:t>Use this for larger blocks of text. Just don’t overwhelm your client. Instead, iterate your key points and use bullet points to:</a:t>
            </a:r>
          </a:p>
          <a:p>
            <a:pPr lvl="3"/>
            <a:r>
              <a:rPr lang="en-US" dirty="0" smtClean="0"/>
              <a:t>Draw Attention</a:t>
            </a:r>
          </a:p>
          <a:p>
            <a:pPr lvl="3"/>
            <a:r>
              <a:rPr lang="en-US" dirty="0" smtClean="0"/>
              <a:t>Create Resonance</a:t>
            </a:r>
          </a:p>
          <a:p>
            <a:pPr lvl="3"/>
            <a:r>
              <a:rPr lang="en-US" dirty="0" smtClean="0"/>
              <a:t>Simplify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Key </a:t>
            </a:r>
            <a:r>
              <a:rPr lang="en-US" b="1" dirty="0" smtClean="0"/>
              <a:t>Points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FACTOR TO HIGHLIGHT</a:t>
            </a:r>
          </a:p>
          <a:p>
            <a:pPr lvl="1"/>
            <a:r>
              <a:rPr lang="en-US" dirty="0" smtClean="0"/>
              <a:t>Compelling text to explain and entertain audience</a:t>
            </a:r>
            <a:r>
              <a:rPr lang="en-US" dirty="0" smtClean="0"/>
              <a:t>.</a:t>
            </a:r>
            <a:r>
              <a:rPr lang="en-US" dirty="0" smtClean="0"/>
              <a:t> Compelling text to explain and entertain audience.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Compelling </a:t>
            </a:r>
            <a:r>
              <a:rPr lang="en-US" dirty="0" smtClean="0"/>
              <a:t>text to explain and entertain </a:t>
            </a:r>
            <a:r>
              <a:rPr lang="en-US" dirty="0" smtClean="0"/>
              <a:t>audience. </a:t>
            </a:r>
            <a:r>
              <a:rPr lang="en-US" dirty="0" smtClean="0"/>
              <a:t>Compelling text to explain and entertain </a:t>
            </a:r>
            <a:r>
              <a:rPr lang="en-US" dirty="0" err="1" smtClean="0"/>
              <a:t>audience.Compelling</a:t>
            </a:r>
            <a:r>
              <a:rPr lang="en-US" dirty="0" smtClean="0"/>
              <a:t> </a:t>
            </a:r>
            <a:r>
              <a:rPr lang="en-US" dirty="0" smtClean="0"/>
              <a:t>text to explain and entertain audience.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FACTOR TO HIGHLIGHT</a:t>
            </a:r>
          </a:p>
          <a:p>
            <a:pPr lvl="1"/>
            <a:r>
              <a:rPr lang="en-US" dirty="0" smtClean="0"/>
              <a:t>Compelling text to explain and entertain audience.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Compelling </a:t>
            </a:r>
            <a:r>
              <a:rPr lang="en-US" dirty="0" smtClean="0"/>
              <a:t>text to explain and entertain </a:t>
            </a:r>
            <a:r>
              <a:rPr lang="en-US" dirty="0" smtClean="0"/>
              <a:t>audience. Compelling </a:t>
            </a:r>
            <a:r>
              <a:rPr lang="en-US" dirty="0" smtClean="0"/>
              <a:t>text to explain and entertain audience.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Compelling </a:t>
            </a:r>
            <a:r>
              <a:rPr lang="en-US" dirty="0" smtClean="0"/>
              <a:t>text to explain and entertain </a:t>
            </a:r>
            <a:r>
              <a:rPr lang="en-US" dirty="0" err="1" smtClean="0"/>
              <a:t>audience.Compelling</a:t>
            </a:r>
            <a:r>
              <a:rPr lang="en-US" dirty="0" smtClean="0"/>
              <a:t> text to explain and entertain audience.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FACTOR TO HIGHLIGHT</a:t>
            </a:r>
          </a:p>
          <a:p>
            <a:pPr lvl="1"/>
            <a:r>
              <a:rPr lang="en-US" dirty="0" smtClean="0"/>
              <a:t>Compelling text to explain and entertain audience. Compelling text to explain and entertain audience.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Compelling </a:t>
            </a:r>
            <a:r>
              <a:rPr lang="en-US" dirty="0" smtClean="0"/>
              <a:t>text to explain and entertain audience. Compelling text to explain and entertain </a:t>
            </a:r>
            <a:r>
              <a:rPr lang="en-US" dirty="0" err="1" smtClean="0"/>
              <a:t>audience.Compelling</a:t>
            </a:r>
            <a:r>
              <a:rPr lang="en-US" dirty="0" smtClean="0"/>
              <a:t> text to explain and entertain </a:t>
            </a:r>
            <a:r>
              <a:rPr lang="en-US" dirty="0" smtClean="0"/>
              <a:t>audience.</a:t>
            </a:r>
          </a:p>
          <a:p>
            <a:pPr lvl="1"/>
            <a:endParaRPr lang="en-US" dirty="0" smtClean="0"/>
          </a:p>
          <a:p>
            <a:pPr marL="228600" lvl="1" indent="-228600">
              <a:buFont typeface="Arial" pitchFamily="34" charset="0"/>
              <a:buChar char="•"/>
            </a:pPr>
            <a:r>
              <a:rPr lang="en-US" dirty="0" smtClean="0"/>
              <a:t>With a Bullet </a:t>
            </a:r>
            <a:r>
              <a:rPr lang="en-US" dirty="0" smtClean="0"/>
              <a:t>Point.</a:t>
            </a:r>
          </a:p>
          <a:p>
            <a:pPr marL="228600" lvl="1" indent="-228600">
              <a:buFont typeface="Arial" pitchFamily="34" charset="0"/>
              <a:buChar char="•"/>
            </a:pPr>
            <a:r>
              <a:rPr lang="en-US" dirty="0" smtClean="0"/>
              <a:t>Another </a:t>
            </a:r>
            <a:r>
              <a:rPr lang="en-US" dirty="0" smtClean="0"/>
              <a:t>a Bullet Point.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d.unsplash.com/photo-1452065656801-6c60b6e7cbc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22782"/>
            <a:ext cx="9296400" cy="69723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-933450"/>
            <a:ext cx="9296400" cy="7010400"/>
          </a:xfrm>
          <a:prstGeom prst="rect">
            <a:avLst/>
          </a:prstGeom>
          <a:solidFill>
            <a:srgbClr val="00549A">
              <a:alpha val="3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4038600" cy="2209800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82DD01"/>
                </a:solidFill>
              </a:rPr>
              <a:t>Improve</a:t>
            </a:r>
            <a:r>
              <a:rPr lang="en-US" dirty="0" smtClean="0"/>
              <a:t> a Thing, Simply </a:t>
            </a:r>
            <a:r>
              <a:rPr lang="en-US" dirty="0" smtClean="0">
                <a:solidFill>
                  <a:srgbClr val="82DD01"/>
                </a:solidFill>
              </a:rPr>
              <a:t>MEASURE IT.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038350"/>
            <a:ext cx="3733800" cy="0"/>
          </a:xfrm>
          <a:prstGeom prst="line">
            <a:avLst/>
          </a:prstGeom>
          <a:ln>
            <a:solidFill>
              <a:srgbClr val="82D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3714750"/>
            <a:ext cx="3733800" cy="0"/>
          </a:xfrm>
          <a:prstGeom prst="line">
            <a:avLst/>
          </a:prstGeom>
          <a:ln>
            <a:solidFill>
              <a:srgbClr val="82D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772400" cy="685800"/>
          </a:xfrm>
        </p:spPr>
        <p:txBody>
          <a:bodyPr tIns="182880"/>
          <a:lstStyle/>
          <a:p>
            <a:pPr>
              <a:lnSpc>
                <a:spcPct val="50000"/>
              </a:lnSpc>
            </a:pPr>
            <a:r>
              <a:rPr lang="en-US" dirty="0" smtClean="0"/>
              <a:t>&gt; Where to </a:t>
            </a:r>
            <a:r>
              <a:rPr lang="en-US" b="1" dirty="0" smtClean="0"/>
              <a:t>Next</a:t>
            </a:r>
            <a:br>
              <a:rPr lang="en-US" b="1" dirty="0" smtClean="0"/>
            </a:br>
            <a:r>
              <a:rPr lang="en-US" dirty="0" smtClean="0"/>
              <a:t>   </a:t>
            </a:r>
            <a:r>
              <a:rPr lang="en-US" sz="1600" dirty="0" smtClean="0"/>
              <a:t>A THREE PHASE APPROACH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03030"/>
                </a:solidFill>
                <a:latin typeface="+mj-lt"/>
              </a:rPr>
              <a:t>RESEARCH</a:t>
            </a:r>
          </a:p>
          <a:p>
            <a:pPr lvl="1"/>
            <a:r>
              <a:rPr lang="en-US" dirty="0" smtClean="0"/>
              <a:t>I will include a series of line art icons. They are made as a matching series with the same weight and style. </a:t>
            </a:r>
          </a:p>
          <a:p>
            <a:pPr lvl="1"/>
            <a:r>
              <a:rPr lang="en-US" dirty="0" smtClean="0"/>
              <a:t>Hopefully these will match your content if not, let me know what icon imagery you need. eric@ericgrossdesign.com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03030"/>
                </a:solidFill>
                <a:latin typeface="+mj-lt"/>
              </a:rPr>
              <a:t>REVIEW PERIOD</a:t>
            </a:r>
          </a:p>
          <a:p>
            <a:pPr lvl="1"/>
            <a:r>
              <a:rPr lang="en-US" dirty="0" smtClean="0"/>
              <a:t>Note the same colors used are the same from the charts and data slide. Consistency is the key to good branding.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03030"/>
                </a:solidFill>
                <a:latin typeface="+mj-lt"/>
              </a:rPr>
              <a:t>LAUNCH!</a:t>
            </a:r>
          </a:p>
          <a:p>
            <a:pPr lvl="1"/>
            <a:r>
              <a:rPr lang="en-US" dirty="0" smtClean="0"/>
              <a:t>Insert estimate for when the contract is ready to execute.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209800" y="1504950"/>
            <a:ext cx="1219200" cy="121920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1504950"/>
            <a:ext cx="1219200" cy="12192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39000" y="1504950"/>
            <a:ext cx="1219200" cy="1219200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Project Proposal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important solution</a:t>
            </a:r>
          </a:p>
          <a:p>
            <a:pPr lvl="1"/>
            <a:r>
              <a:rPr lang="en-US" dirty="0" smtClean="0"/>
              <a:t>Technique to solve problem</a:t>
            </a:r>
          </a:p>
          <a:p>
            <a:pPr lvl="2"/>
            <a:r>
              <a:rPr lang="en-US" dirty="0" smtClean="0"/>
              <a:t>Some crucial information addressing concerns </a:t>
            </a:r>
            <a:br>
              <a:rPr lang="en-US" dirty="0" smtClean="0"/>
            </a:br>
            <a:r>
              <a:rPr lang="en-US" dirty="0" smtClean="0"/>
              <a:t>or hesitations voiced by client.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8"/>
          </p:nvPr>
        </p:nvSpPr>
        <p:spPr>
          <a:xfrm>
            <a:off x="4419600" y="2800350"/>
            <a:ext cx="3276600" cy="15240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err="1" smtClean="0"/>
              <a:t>TimeFrame</a:t>
            </a:r>
            <a:endParaRPr lang="en-US" dirty="0" smtClean="0"/>
          </a:p>
          <a:p>
            <a:pPr lvl="2"/>
            <a:r>
              <a:rPr lang="en-US" dirty="0" smtClean="0"/>
              <a:t>Phase 1 Date: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Phase 2 Date: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Phase 3 Date: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 smtClean="0"/>
              <a:t>Project Name</a:t>
            </a:r>
            <a:endParaRPr lang="en-US" dirty="0"/>
          </a:p>
        </p:txBody>
      </p:sp>
      <p:pic>
        <p:nvPicPr>
          <p:cNvPr id="16" name="Content Placeholder 15" descr="sprout icon.jpg"/>
          <p:cNvPicPr>
            <a:picLocks noGrp="1" noChangeAspect="1"/>
          </p:cNvPicPr>
          <p:nvPr>
            <p:ph sz="half" idx="13"/>
          </p:nvPr>
        </p:nvPicPr>
        <p:blipFill>
          <a:blip r:embed="rId2" cstate="print"/>
          <a:srcRect l="25071" t="3429" r="58500" b="24000"/>
          <a:stretch>
            <a:fillRect/>
          </a:stretch>
        </p:blipFill>
        <p:spPr>
          <a:xfrm>
            <a:off x="1752600" y="1428751"/>
            <a:ext cx="2514600" cy="3048000"/>
          </a:xfrm>
        </p:spPr>
      </p:pic>
      <p:pic>
        <p:nvPicPr>
          <p:cNvPr id="17" name="Picture 16" descr="3-do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310515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untainhead Law Group Covers">
  <a:themeElements>
    <a:clrScheme name="FLG">
      <a:dk1>
        <a:srgbClr val="000000"/>
      </a:dk1>
      <a:lt1>
        <a:sysClr val="window" lastClr="FFFFFF"/>
      </a:lt1>
      <a:dk2>
        <a:srgbClr val="82DD01"/>
      </a:dk2>
      <a:lt2>
        <a:srgbClr val="EEECE1"/>
      </a:lt2>
      <a:accent1>
        <a:srgbClr val="82DD0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2DD01"/>
      </a:hlink>
      <a:folHlink>
        <a:srgbClr val="800080"/>
      </a:folHlink>
    </a:clrScheme>
    <a:fontScheme name="FountainHead Law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tainhead Law Group Text Slides">
  <a:themeElements>
    <a:clrScheme name="FLG">
      <a:dk1>
        <a:srgbClr val="000000"/>
      </a:dk1>
      <a:lt1>
        <a:sysClr val="window" lastClr="FFFFFF"/>
      </a:lt1>
      <a:dk2>
        <a:srgbClr val="82DD01"/>
      </a:dk2>
      <a:lt2>
        <a:srgbClr val="EEECE1"/>
      </a:lt2>
      <a:accent1>
        <a:srgbClr val="82DD0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2DD01"/>
      </a:hlink>
      <a:folHlink>
        <a:srgbClr val="800080"/>
      </a:folHlink>
    </a:clrScheme>
    <a:fontScheme name="FountainHead Law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439</Words>
  <Application>Microsoft Office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Fountainhead Law Group Covers</vt:lpstr>
      <vt:lpstr>Fountainhead Law Group Text Slides</vt:lpstr>
      <vt:lpstr>Slide 1</vt:lpstr>
      <vt:lpstr>A Simple idea can Change the world.</vt:lpstr>
      <vt:lpstr>&gt; Team of Specialists</vt:lpstr>
      <vt:lpstr>&gt; Relevant Case Decisions</vt:lpstr>
      <vt:lpstr>&gt; Title of Text Slide</vt:lpstr>
      <vt:lpstr>&gt; Key Points</vt:lpstr>
      <vt:lpstr>To Improve a Thing, Simply MEASURE IT.</vt:lpstr>
      <vt:lpstr>&gt; Where to Next    A THREE PHASE APPROACH</vt:lpstr>
      <vt:lpstr>&gt; Project Proposal</vt:lpstr>
    </vt:vector>
  </TitlesOfParts>
  <Company>Sutter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GrossE</dc:creator>
  <cp:lastModifiedBy>GrossE</cp:lastModifiedBy>
  <cp:revision>34</cp:revision>
  <dcterms:created xsi:type="dcterms:W3CDTF">2016-09-13T14:55:17Z</dcterms:created>
  <dcterms:modified xsi:type="dcterms:W3CDTF">2016-09-13T18:29:12Z</dcterms:modified>
</cp:coreProperties>
</file>