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A05C-C7CE-4189-89D5-8D8D1A063AC8}" type="datetimeFigureOut">
              <a:rPr lang="en-US" smtClean="0"/>
              <a:t>03/21/2019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BE6E-1FCE-408A-B86B-639AACF4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24" r="-492" b="25191"/>
          <a:stretch/>
        </p:blipFill>
        <p:spPr>
          <a:xfrm>
            <a:off x="-1" y="-14990"/>
            <a:ext cx="9188971" cy="9818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79095" y="8919147"/>
            <a:ext cx="7772400" cy="1004341"/>
          </a:xfrm>
          <a:solidFill>
            <a:srgbClr val="00AAA0">
              <a:alpha val="86000"/>
            </a:srgb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elvetica Neue" panose="02000503000000020004" pitchFamily="2"/>
              </a:rPr>
              <a:t>Julie </a:t>
            </a:r>
            <a:r>
              <a:rPr lang="en-US" b="1" dirty="0" err="1" smtClean="0">
                <a:solidFill>
                  <a:schemeClr val="bg1"/>
                </a:solidFill>
                <a:latin typeface="Helvetica Neue" panose="02000503000000020004" pitchFamily="2"/>
              </a:rPr>
              <a:t>Petrini</a:t>
            </a:r>
            <a:endParaRPr lang="en-US" b="1" dirty="0">
              <a:solidFill>
                <a:schemeClr val="bg1"/>
              </a:solidFill>
              <a:latin typeface="Helvetica Neue" panose="02000503000000020004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5488" y="10358203"/>
            <a:ext cx="4504545" cy="11806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200" dirty="0">
                <a:latin typeface="Helvetica Neue" panose="02000503000000020004" pitchFamily="2"/>
              </a:rPr>
              <a:t>1972 Sea </a:t>
            </a:r>
            <a:r>
              <a:rPr lang="en-US" sz="1200" dirty="0" err="1">
                <a:latin typeface="Helvetica Neue" panose="02000503000000020004" pitchFamily="2"/>
              </a:rPr>
              <a:t>Snark</a:t>
            </a:r>
            <a:r>
              <a:rPr lang="en-US" sz="1200" dirty="0">
                <a:latin typeface="Helvetica Neue" panose="02000503000000020004" pitchFamily="2"/>
              </a:rPr>
              <a:t> sale Boat 11' </a:t>
            </a:r>
            <a:r>
              <a:rPr lang="en-US" sz="1200" dirty="0" err="1">
                <a:latin typeface="Helvetica Neue" panose="02000503000000020004" pitchFamily="2"/>
              </a:rPr>
              <a:t>styrafoam</a:t>
            </a:r>
            <a:r>
              <a:rPr lang="en-US" sz="1200" dirty="0">
                <a:latin typeface="Helvetica Neue" panose="02000503000000020004" pitchFamily="2"/>
              </a:rPr>
              <a:t> hull. very light weight. complete in great condition. </a:t>
            </a:r>
            <a:r>
              <a:rPr lang="en-US" sz="1200" dirty="0" smtClean="0">
                <a:latin typeface="Helvetica Neue" panose="02000503000000020004" pitchFamily="2"/>
              </a:rPr>
              <a:t>Excellent </a:t>
            </a:r>
            <a:r>
              <a:rPr lang="en-US" sz="1200" dirty="0">
                <a:latin typeface="Helvetica Neue" panose="02000503000000020004" pitchFamily="2"/>
              </a:rPr>
              <a:t>bang for your buck.</a:t>
            </a:r>
            <a:br>
              <a:rPr lang="en-US" sz="1200" dirty="0">
                <a:latin typeface="Helvetica Neue" panose="02000503000000020004" pitchFamily="2"/>
              </a:rPr>
            </a:br>
            <a:r>
              <a:rPr lang="en-US" sz="1200" dirty="0">
                <a:latin typeface="Helvetica Neue" panose="02000503000000020004" pitchFamily="2"/>
              </a:rPr>
              <a:t/>
            </a:r>
            <a:br>
              <a:rPr lang="en-US" sz="1200" dirty="0">
                <a:latin typeface="Helvetica Neue" panose="02000503000000020004" pitchFamily="2"/>
              </a:rPr>
            </a:br>
            <a:r>
              <a:rPr lang="en-US" sz="1200" dirty="0">
                <a:latin typeface="Helvetica Neue" panose="02000503000000020004" pitchFamily="2"/>
              </a:rPr>
              <a:t>$150.00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23" y="11070088"/>
            <a:ext cx="3387777" cy="17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Julie Petrini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Julie Petrini</dc:title>
  <dc:creator>Gross, Eric (Contractor)</dc:creator>
  <cp:lastModifiedBy>Gross, Eric (Contractor)</cp:lastModifiedBy>
  <cp:revision>1</cp:revision>
  <dcterms:created xsi:type="dcterms:W3CDTF">2019-03-21T21:31:49Z</dcterms:created>
  <dcterms:modified xsi:type="dcterms:W3CDTF">2019-03-21T21:39:48Z</dcterms:modified>
</cp:coreProperties>
</file>