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8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B1E0-AF05-624D-90AC-B80D5D6939DB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453D-158A-084E-9FC8-424D4417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4972" y="4125055"/>
            <a:ext cx="7335796" cy="891788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 2016, you said…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4972" y="5093381"/>
            <a:ext cx="7146914" cy="1133248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By March 2018</a:t>
            </a:r>
            <a:r>
              <a:rPr lang="en-US" sz="2800" smtClean="0">
                <a:latin typeface="Arial" charset="0"/>
                <a:ea typeface="Arial" charset="0"/>
                <a:cs typeface="Arial" charset="0"/>
              </a:rPr>
              <a:t>, through no fault of our own, we…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 2016, you said…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2016, you said…</dc:title>
  <dc:creator>Gross, Eric</dc:creator>
  <cp:lastModifiedBy>Gross, Eric</cp:lastModifiedBy>
  <cp:revision>1</cp:revision>
  <dcterms:created xsi:type="dcterms:W3CDTF">2018-04-18T17:34:23Z</dcterms:created>
  <dcterms:modified xsi:type="dcterms:W3CDTF">2018-04-18T17:39:48Z</dcterms:modified>
</cp:coreProperties>
</file>