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4601"/>
  </p:normalViewPr>
  <p:slideViewPr>
    <p:cSldViewPr snapToGrid="0" snapToObjects="1">
      <p:cViewPr varScale="1">
        <p:scale>
          <a:sx n="111" d="100"/>
          <a:sy n="111" d="100"/>
        </p:scale>
        <p:origin x="24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6CE15-9084-7740-A6E2-0573D0CC3ED6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88DE0-DA8B-4946-9242-D232B404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88DE0-DA8B-4946-9242-D232B404B1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1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D39-5A14-9444-B86B-72EDADD7FEC3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5BFC-BAC2-5142-A911-BF79BF64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0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D39-5A14-9444-B86B-72EDADD7FEC3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5BFC-BAC2-5142-A911-BF79BF64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6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D39-5A14-9444-B86B-72EDADD7FEC3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5BFC-BAC2-5142-A911-BF79BF64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D39-5A14-9444-B86B-72EDADD7FEC3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5BFC-BAC2-5142-A911-BF79BF64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8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D39-5A14-9444-B86B-72EDADD7FEC3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5BFC-BAC2-5142-A911-BF79BF64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9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D39-5A14-9444-B86B-72EDADD7FEC3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5BFC-BAC2-5142-A911-BF79BF64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9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D39-5A14-9444-B86B-72EDADD7FEC3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5BFC-BAC2-5142-A911-BF79BF64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D39-5A14-9444-B86B-72EDADD7FEC3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5BFC-BAC2-5142-A911-BF79BF64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0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D39-5A14-9444-B86B-72EDADD7FEC3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5BFC-BAC2-5142-A911-BF79BF64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D39-5A14-9444-B86B-72EDADD7FEC3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5BFC-BAC2-5142-A911-BF79BF64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D39-5A14-9444-B86B-72EDADD7FEC3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5BFC-BAC2-5142-A911-BF79BF64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4D39-5A14-9444-B86B-72EDADD7FEC3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5BFC-BAC2-5142-A911-BF79BF64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0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9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54" y="163625"/>
            <a:ext cx="10058400" cy="6508376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65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0"/>
            <a:ext cx="10598727" cy="6858000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354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0"/>
            <a:ext cx="10598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8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0"/>
            <a:ext cx="10598727" cy="6858000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30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0"/>
            <a:ext cx="10598727" cy="6858000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42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0"/>
            <a:ext cx="10598727" cy="6858000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121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Macintosh PowerPoint</Application>
  <PresentationFormat>Widescreen</PresentationFormat>
  <Paragraphs>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Avila</dc:creator>
  <cp:lastModifiedBy>Emily Avila</cp:lastModifiedBy>
  <cp:revision>3</cp:revision>
  <dcterms:created xsi:type="dcterms:W3CDTF">2018-01-16T19:40:09Z</dcterms:created>
  <dcterms:modified xsi:type="dcterms:W3CDTF">2018-01-16T19:57:36Z</dcterms:modified>
</cp:coreProperties>
</file>