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40EE-F9CB-4C2C-9DAE-6FACA2A19AD6}" type="datetimeFigureOut">
              <a:rPr lang="en-US" smtClean="0"/>
              <a:t>12/07/2017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D7EC-A525-4D2D-99CB-D27C51ED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8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40EE-F9CB-4C2C-9DAE-6FACA2A19AD6}" type="datetimeFigureOut">
              <a:rPr lang="en-US" smtClean="0"/>
              <a:t>12/07/2017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D7EC-A525-4D2D-99CB-D27C51ED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6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40EE-F9CB-4C2C-9DAE-6FACA2A19AD6}" type="datetimeFigureOut">
              <a:rPr lang="en-US" smtClean="0"/>
              <a:t>12/07/2017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D7EC-A525-4D2D-99CB-D27C51ED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2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40EE-F9CB-4C2C-9DAE-6FACA2A19AD6}" type="datetimeFigureOut">
              <a:rPr lang="en-US" smtClean="0"/>
              <a:t>12/07/2017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D7EC-A525-4D2D-99CB-D27C51ED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40EE-F9CB-4C2C-9DAE-6FACA2A19AD6}" type="datetimeFigureOut">
              <a:rPr lang="en-US" smtClean="0"/>
              <a:t>12/07/2017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D7EC-A525-4D2D-99CB-D27C51ED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6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40EE-F9CB-4C2C-9DAE-6FACA2A19AD6}" type="datetimeFigureOut">
              <a:rPr lang="en-US" smtClean="0"/>
              <a:t>12/07/2017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D7EC-A525-4D2D-99CB-D27C51ED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5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40EE-F9CB-4C2C-9DAE-6FACA2A19AD6}" type="datetimeFigureOut">
              <a:rPr lang="en-US" smtClean="0"/>
              <a:t>12/07/2017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D7EC-A525-4D2D-99CB-D27C51ED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40EE-F9CB-4C2C-9DAE-6FACA2A19AD6}" type="datetimeFigureOut">
              <a:rPr lang="en-US" smtClean="0"/>
              <a:t>12/07/2017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D7EC-A525-4D2D-99CB-D27C51ED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3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40EE-F9CB-4C2C-9DAE-6FACA2A19AD6}" type="datetimeFigureOut">
              <a:rPr lang="en-US" smtClean="0"/>
              <a:t>12/07/2017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D7EC-A525-4D2D-99CB-D27C51ED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9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40EE-F9CB-4C2C-9DAE-6FACA2A19AD6}" type="datetimeFigureOut">
              <a:rPr lang="en-US" smtClean="0"/>
              <a:t>12/07/2017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D7EC-A525-4D2D-99CB-D27C51ED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7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40EE-F9CB-4C2C-9DAE-6FACA2A19AD6}" type="datetimeFigureOut">
              <a:rPr lang="en-US" smtClean="0"/>
              <a:t>12/07/2017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D7EC-A525-4D2D-99CB-D27C51ED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4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40EE-F9CB-4C2C-9DAE-6FACA2A19AD6}" type="datetimeFigureOut">
              <a:rPr lang="en-US" smtClean="0"/>
              <a:t>12/07/2017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CD7EC-A525-4D2D-99CB-D27C51ED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1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7" y="996778"/>
            <a:ext cx="8048368" cy="4437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918" y="244475"/>
            <a:ext cx="8966888" cy="75230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 Over 200 Campaign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77796" y="5502876"/>
            <a:ext cx="13056973" cy="13551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dirty="0">
                <a:cs typeface="Helvetica" panose="020B0604020202020204" pitchFamily="34" charset="0"/>
              </a:rPr>
              <a:t>If </a:t>
            </a:r>
            <a:r>
              <a:rPr lang="en-US" sz="1800" dirty="0" smtClean="0">
                <a:cs typeface="Helvetica" panose="020B0604020202020204" pitchFamily="34" charset="0"/>
              </a:rPr>
              <a:t>an adult, non-pregnant </a:t>
            </a:r>
            <a:r>
              <a:rPr lang="en-US" sz="1800" dirty="0">
                <a:cs typeface="Helvetica" panose="020B0604020202020204" pitchFamily="34" charset="0"/>
              </a:rPr>
              <a:t>patient has </a:t>
            </a:r>
            <a:r>
              <a:rPr lang="en-US" sz="1800" dirty="0" smtClean="0">
                <a:cs typeface="Helvetica" panose="020B0604020202020204" pitchFamily="34" charset="0"/>
              </a:rPr>
              <a:t>two </a:t>
            </a:r>
            <a:r>
              <a:rPr lang="en-US" sz="1800" dirty="0">
                <a:cs typeface="Helvetica" panose="020B0604020202020204" pitchFamily="34" charset="0"/>
              </a:rPr>
              <a:t>b</a:t>
            </a:r>
            <a:r>
              <a:rPr lang="en-US" sz="1800" dirty="0" smtClean="0">
                <a:cs typeface="Helvetica" panose="020B0604020202020204" pitchFamily="34" charset="0"/>
              </a:rPr>
              <a:t>lood glucoses </a:t>
            </a:r>
            <a:r>
              <a:rPr lang="en-US" sz="1800" dirty="0">
                <a:cs typeface="Helvetica" panose="020B0604020202020204" pitchFamily="34" charset="0"/>
              </a:rPr>
              <a:t>&gt; 200 in a 24-hour time frame, </a:t>
            </a:r>
            <a:r>
              <a:rPr lang="en-US" sz="1800" dirty="0" smtClean="0">
                <a:cs typeface="Helvetica" panose="020B0604020202020204" pitchFamily="34" charset="0"/>
              </a:rPr>
              <a:t>hyperglycemia </a:t>
            </a:r>
            <a:r>
              <a:rPr lang="en-US" sz="1800" dirty="0">
                <a:cs typeface="Helvetica" panose="020B0604020202020204" pitchFamily="34" charset="0"/>
              </a:rPr>
              <a:t>needs to be addressed.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dirty="0">
                <a:cs typeface="Helvetica" panose="020B0604020202020204" pitchFamily="34" charset="0"/>
              </a:rPr>
              <a:t>If not addressed, nursing staff notifies the provider to take </a:t>
            </a:r>
            <a:r>
              <a:rPr lang="en-US" sz="1800" dirty="0" smtClean="0">
                <a:cs typeface="Helvetica" panose="020B0604020202020204" pitchFamily="34" charset="0"/>
              </a:rPr>
              <a:t>action.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dirty="0" smtClean="0">
                <a:cs typeface="Helvetica" panose="020B0604020202020204" pitchFamily="34" charset="0"/>
              </a:rPr>
              <a:t>Our patients will feel better and heal faster!</a:t>
            </a:r>
            <a:endParaRPr lang="en-US" sz="1800" dirty="0">
              <a:cs typeface="Helvetica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50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2 Over 200 Campaign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Over 200 Campaign</dc:title>
  <dc:creator>Lu, Katherine</dc:creator>
  <cp:lastModifiedBy>Lu, Katherine</cp:lastModifiedBy>
  <cp:revision>7</cp:revision>
  <dcterms:created xsi:type="dcterms:W3CDTF">2017-10-26T20:55:13Z</dcterms:created>
  <dcterms:modified xsi:type="dcterms:W3CDTF">2017-12-08T01:21:57Z</dcterms:modified>
</cp:coreProperties>
</file>