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A616-FAAB-4157-BD68-26686106F248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AA2A-C956-4698-904D-1E1653D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1"/>
            <a:ext cx="9144000" cy="978041"/>
          </a:xfrm>
        </p:spPr>
        <p:txBody>
          <a:bodyPr/>
          <a:lstStyle/>
          <a:p>
            <a:r>
              <a:rPr lang="en-US" b="1" dirty="0" smtClean="0">
                <a:latin typeface="Minion Pro" panose="02040503050306020203" pitchFamily="18" charset="0"/>
              </a:rPr>
              <a:t>Have a sugary drink daily?</a:t>
            </a:r>
            <a:endParaRPr lang="en-US" b="1" dirty="0">
              <a:latin typeface="Minion Pro" panose="020405030503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5058"/>
            <a:ext cx="9144000" cy="306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Regular Soda (non-diet)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Sports drinks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Energy drinks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Sweeted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coffee and tea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Fruit Juice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You get the idea…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Please Participate in our health and wellness study!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463354"/>
            <a:ext cx="9144000" cy="724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CPMC Research Institute 415-600-3988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CPMCBeWell@sutterhealth.org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44848" y="5495450"/>
            <a:ext cx="7432896" cy="117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To participate, just attend three 30-minute visits, and complete three 30-minute online surveys, over the course of 12 months.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You will receive up to </a:t>
            </a:r>
            <a:r>
              <a:rPr lang="en-US" sz="1800" b="1" dirty="0" smtClean="0">
                <a:latin typeface="Minion Pro" panose="02040503050306020203" pitchFamily="18" charset="0"/>
              </a:rPr>
              <a:t>$300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worth of gifts for your time.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 Pro</vt:lpstr>
      <vt:lpstr>Office Theme</vt:lpstr>
      <vt:lpstr>Have a sugary drink daily?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a sugary drink daily?</dc:title>
  <dc:creator>Gross, Eric</dc:creator>
  <cp:lastModifiedBy>Gross, Eric</cp:lastModifiedBy>
  <cp:revision>3</cp:revision>
  <dcterms:created xsi:type="dcterms:W3CDTF">2018-01-18T22:41:30Z</dcterms:created>
  <dcterms:modified xsi:type="dcterms:W3CDTF">2018-01-18T22:55:06Z</dcterms:modified>
</cp:coreProperties>
</file>