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ECB13D-A37E-46FE-9843-76752863E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865D08-319D-40AE-8023-C342C499A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B5E323-E94D-4337-8FE5-AA91E58B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87A5-AC4C-4359-B6BC-396134F6EAB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7F86E1-5DBE-4852-B6F3-7FAE59F5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851BF0-425F-48B1-92F3-4AB84C1E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FC9-8EAA-412B-96ED-C4AAEB7CF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3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808312-6DEE-457A-86C4-B949C2AA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A3C9E92-93BA-457D-9183-BBBDA851C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FA60E6-C2A7-4A48-8414-3A7A3E32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87A5-AC4C-4359-B6BC-396134F6EAB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A48A6B-6CB4-4336-906A-F75A4D91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AB1ADF-E939-44B3-A65C-A1791344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FC9-8EAA-412B-96ED-C4AAEB7CF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6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3E6FCED-DFAD-44B5-A0E5-1FFBF7554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738536-9EB6-4341-8241-BD90F0491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235E8D-9FBF-43ED-AF03-8F8AC9FC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87A5-AC4C-4359-B6BC-396134F6EAB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CFA766-E22E-4DF7-B23D-3357E674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56F93B-D64F-4D7A-A93E-55553C73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FC9-8EAA-412B-96ED-C4AAEB7CF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5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030551-937A-4FE5-B305-E86BB764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EC020C-962C-4AAE-8DCF-8F80BE0B3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0FE83E-6078-43AB-8474-A079F3C1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87A5-AC4C-4359-B6BC-396134F6EAB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B152E4-857F-4A57-A6FE-3D5D97F2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57C841-9AEB-408F-A85A-88CBA909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FC9-8EAA-412B-96ED-C4AAEB7CF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9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6D9482-02B5-435D-972F-D0B39405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DE7FED-775B-4923-B5D1-4636CBBE7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430953-E3B6-4811-A834-A08B15A7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87A5-AC4C-4359-B6BC-396134F6EAB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2D1C0C-3C5A-4615-8EEA-6F2AF321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294ADD-EEE4-45F4-855A-1DC83A6C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FC9-8EAA-412B-96ED-C4AAEB7CF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7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8B9E95-3331-42F6-98FB-B2E72809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352C36-1931-428E-A57F-B9BBF209B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09A3DB0-89B9-4BC6-9500-548429EB9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A8D037-EA08-466A-AB8E-B5E81EE3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87A5-AC4C-4359-B6BC-396134F6EAB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215F9AA-10AC-40E4-BA18-6C094F3A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431091C-A49B-4C50-B72D-9E582F07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FC9-8EAA-412B-96ED-C4AAEB7CF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8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9D25FA-1813-4E0C-8650-566801A7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08AC76-BAE9-473A-849A-BAC411C95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2415A42-CB34-43E3-841A-30E02607E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3F4F950-DCEA-4ECF-8E12-E4DDA1D68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4D47265-BF2C-4212-91DA-8659A40A6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8DD3412-2C4F-481A-A459-F658FEDC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87A5-AC4C-4359-B6BC-396134F6EAB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57B70D7-12C4-4489-BC99-4481A713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C5F6E83-1D7D-4434-95DF-324F4A01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FC9-8EAA-412B-96ED-C4AAEB7CF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4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5D1767-47ED-4D88-88E6-60DD3A0A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21B2E83-F11F-4B0D-B009-F4D9EB59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87A5-AC4C-4359-B6BC-396134F6EAB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6C4E825-97D3-4419-A7B4-BC87F3E5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8EBBE9-61E4-4C17-A4C0-8335C16F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FC9-8EAA-412B-96ED-C4AAEB7CF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7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73914C-2D92-4DB9-B113-A5B9F0B4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87A5-AC4C-4359-B6BC-396134F6EAB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0018B0E-616B-4DA6-8168-A6468EF6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A3AA9D-7461-47C3-86D3-E2608983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FC9-8EAA-412B-96ED-C4AAEB7CF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1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FEED51-3804-41C0-A3DA-201D01F1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B96940-5773-40D8-ACE8-3044DC2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EFFD05-40A7-48BF-8AA8-A90834E6D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02962EF-B75A-4BE6-8110-109ED20D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87A5-AC4C-4359-B6BC-396134F6EAB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8FA01A1-C005-44A5-97F0-F2DB75F1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45EBC2-1A02-486F-B879-296C9C43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FC9-8EAA-412B-96ED-C4AAEB7CF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8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A52D02-4789-4B1B-AE22-703162DB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C15B3E-A861-4600-B7AD-85EAA42CC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F09AE2-C4CD-4E8A-B153-A43A15CB8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E278D4-DE36-43F5-BD66-6CF1244A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87A5-AC4C-4359-B6BC-396134F6EAB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032FAF-D15B-4680-9A29-B5B0BE75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E495A9-6826-4554-BAB7-A2C5D1EC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FC9-8EAA-412B-96ED-C4AAEB7CF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6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F657962-AF3F-42D6-A477-09A1ACBA5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10D03C-7EE1-48FC-88CF-4423AEE98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0C0D9A-4015-4A33-9677-211620367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087A5-AC4C-4359-B6BC-396134F6EAB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02D3EC-E05E-4D35-86A4-D06D6101B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300847-CD9C-456F-B802-D0D00F551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4BFC9-8EAA-412B-96ED-C4AAEB7CF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3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EE7AB2-699A-4D88-BC22-0EA13307B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E94E9A9-FA4C-4496-A807-AF992AC793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50AE9AC-DBCC-4178-9BBD-C87D019C8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9" y="-21773"/>
            <a:ext cx="12192000" cy="6830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4A40650-4078-4532-9EEE-B04F19DD2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9" y="669130"/>
            <a:ext cx="4199933" cy="453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783F2E7-9D65-4348-9722-185F98A5F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50" y="3393281"/>
            <a:ext cx="4455067" cy="403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A0B5FC3-8A15-4CA6-8B59-E5680CA5F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032" y="5076823"/>
            <a:ext cx="1214968" cy="2079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4C35222-BE70-4896-86B3-35E339813BEB}"/>
              </a:ext>
            </a:extLst>
          </p:cNvPr>
          <p:cNvSpPr txBox="1"/>
          <p:nvPr/>
        </p:nvSpPr>
        <p:spPr>
          <a:xfrm>
            <a:off x="389250" y="480247"/>
            <a:ext cx="386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 are cordially invited to a hosted</a:t>
            </a:r>
          </a:p>
          <a:p>
            <a:r>
              <a:rPr lang="en-US" sz="1600" dirty="0"/>
              <a:t>luncheon on March 27</a:t>
            </a:r>
            <a:r>
              <a:rPr lang="en-US" sz="1600" baseline="30000" dirty="0"/>
              <a:t>th</a:t>
            </a:r>
            <a:r>
              <a:rPr lang="en-US" sz="1600" dirty="0"/>
              <a:t> to celebrate </a:t>
            </a:r>
          </a:p>
          <a:p>
            <a:r>
              <a:rPr lang="en-US" sz="16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48F00F3-A9C8-466C-B236-BFD4F3E7FA8E}"/>
              </a:ext>
            </a:extLst>
          </p:cNvPr>
          <p:cNvSpPr txBox="1"/>
          <p:nvPr/>
        </p:nvSpPr>
        <p:spPr>
          <a:xfrm>
            <a:off x="389250" y="3165716"/>
            <a:ext cx="3861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hosted lunch will be served in MD </a:t>
            </a:r>
          </a:p>
          <a:p>
            <a:r>
              <a:rPr lang="en-US" sz="1600" dirty="0"/>
              <a:t>Dining Rooms across all campuses.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0CD2DAF-9AC5-4895-9EC3-4D1A0419570C}"/>
              </a:ext>
            </a:extLst>
          </p:cNvPr>
          <p:cNvSpPr txBox="1"/>
          <p:nvPr/>
        </p:nvSpPr>
        <p:spPr>
          <a:xfrm>
            <a:off x="381539" y="5039956"/>
            <a:ext cx="2284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March 27th</a:t>
            </a:r>
          </a:p>
        </p:txBody>
      </p:sp>
    </p:spTree>
    <p:extLst>
      <p:ext uri="{BB962C8B-B14F-4D97-AF65-F5344CB8AC3E}">
        <p14:creationId xmlns:p14="http://schemas.microsoft.com/office/powerpoint/2010/main" val="279172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789E5-37E4-40CB-86E4-C4AA5A5E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B643D7-D407-4509-A118-A8F9F8E98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06B9077-2E59-4A10-9ACD-91BFC1E52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006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340A8AC-F314-4C6D-9F5D-DD9470444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05" y="723104"/>
            <a:ext cx="4817943" cy="421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F3AAEB9-327F-4E0B-9CDC-FA23B9B2D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53" y="2413792"/>
            <a:ext cx="4726395" cy="468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EDE7B5-9AED-43BB-AAD7-246E3D377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52" y="2880118"/>
            <a:ext cx="4548853" cy="4214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C00F8F9-D054-4CA4-9578-B6EFA6971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87" y="3622463"/>
            <a:ext cx="4848505" cy="6388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B5EC329-C421-4078-841D-6C7E1B2CDF72}"/>
              </a:ext>
            </a:extLst>
          </p:cNvPr>
          <p:cNvSpPr txBox="1"/>
          <p:nvPr/>
        </p:nvSpPr>
        <p:spPr>
          <a:xfrm>
            <a:off x="357446" y="564123"/>
            <a:ext cx="4768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Happy 2019 Doctors’ Day!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9D76C5A-78D7-48D8-B4A8-B20D203C81BA}"/>
              </a:ext>
            </a:extLst>
          </p:cNvPr>
          <p:cNvSpPr txBox="1"/>
          <p:nvPr/>
        </p:nvSpPr>
        <p:spPr>
          <a:xfrm>
            <a:off x="357446" y="2419745"/>
            <a:ext cx="4627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Wednesday, March 27</a:t>
            </a:r>
            <a:r>
              <a:rPr lang="en-US" sz="2800" baseline="30000" dirty="0"/>
              <a:t>th</a:t>
            </a:r>
            <a:endParaRPr lang="en-US" sz="2800" dirty="0"/>
          </a:p>
          <a:p>
            <a:r>
              <a:rPr lang="en-US" sz="2800" dirty="0"/>
              <a:t>7 - 9am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7EEC86B-5CBB-4AD5-8656-48CE257284B9}"/>
              </a:ext>
            </a:extLst>
          </p:cNvPr>
          <p:cNvSpPr txBox="1"/>
          <p:nvPr/>
        </p:nvSpPr>
        <p:spPr>
          <a:xfrm>
            <a:off x="268593" y="3288348"/>
            <a:ext cx="55168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Van Ness </a:t>
            </a:r>
            <a:r>
              <a:rPr lang="en-US" dirty="0" smtClean="0"/>
              <a:t>Campus MD Dining Room, </a:t>
            </a:r>
            <a:br>
              <a:rPr lang="en-US" dirty="0" smtClean="0"/>
            </a:br>
            <a:r>
              <a:rPr lang="en-US" dirty="0" smtClean="0"/>
              <a:t>Mission Bernal Campus MD Dining Room, </a:t>
            </a:r>
            <a:br>
              <a:rPr lang="en-US" dirty="0" smtClean="0"/>
            </a:br>
            <a:r>
              <a:rPr lang="en-US" dirty="0" smtClean="0"/>
              <a:t>Davies Campus MD </a:t>
            </a:r>
            <a:r>
              <a:rPr lang="en-US" dirty="0"/>
              <a:t>Dining </a:t>
            </a:r>
            <a:r>
              <a:rPr lang="en-US" dirty="0" smtClean="0"/>
              <a:t>Room,</a:t>
            </a:r>
          </a:p>
          <a:p>
            <a:r>
              <a:rPr lang="en-US" dirty="0"/>
              <a:t>PAC </a:t>
            </a:r>
            <a:r>
              <a:rPr lang="en-US" dirty="0" smtClean="0"/>
              <a:t>Physician Lounge Stanford Building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0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</dc:creator>
  <cp:lastModifiedBy>Gross, Eric</cp:lastModifiedBy>
  <cp:revision>7</cp:revision>
  <dcterms:created xsi:type="dcterms:W3CDTF">2019-03-01T03:41:50Z</dcterms:created>
  <dcterms:modified xsi:type="dcterms:W3CDTF">2019-03-02T23:01:48Z</dcterms:modified>
</cp:coreProperties>
</file>