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17"/>
  </p:notesMasterIdLst>
  <p:sldIdLst>
    <p:sldId id="256" r:id="rId2"/>
    <p:sldId id="273" r:id="rId3"/>
    <p:sldId id="272" r:id="rId4"/>
    <p:sldId id="257" r:id="rId5"/>
    <p:sldId id="274" r:id="rId6"/>
    <p:sldId id="265" r:id="rId7"/>
    <p:sldId id="264" r:id="rId8"/>
    <p:sldId id="269" r:id="rId9"/>
    <p:sldId id="270" r:id="rId10"/>
    <p:sldId id="275" r:id="rId11"/>
    <p:sldId id="259" r:id="rId12"/>
    <p:sldId id="260" r:id="rId13"/>
    <p:sldId id="263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761EC1-1F6B-4F49-82A3-846BFF20D8B4}">
          <p14:sldIdLst>
            <p14:sldId id="256"/>
            <p14:sldId id="273"/>
            <p14:sldId id="272"/>
            <p14:sldId id="257"/>
            <p14:sldId id="274"/>
            <p14:sldId id="265"/>
            <p14:sldId id="264"/>
            <p14:sldId id="269"/>
            <p14:sldId id="270"/>
            <p14:sldId id="275"/>
            <p14:sldId id="259"/>
            <p14:sldId id="260"/>
            <p14:sldId id="263"/>
            <p14:sldId id="26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>
        <p:scale>
          <a:sx n="95" d="100"/>
          <a:sy n="95" d="100"/>
        </p:scale>
        <p:origin x="1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50735-9595-2C47-BE54-963C7F2EA79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4BDD8-3434-6E4D-9651-53BE4C7D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6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Global_Objects/Array/map?v=contro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nadija/3/edit?js,console" TargetMode="External"/><Relationship Id="rId3" Type="http://schemas.openxmlformats.org/officeDocument/2006/relationships/hyperlink" Target="https://jsbin.com/nadija/4/edit?js,conso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nadija/6/edit?js,consol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tevorot/2/edit?js,console)" TargetMode="External"/><Relationship Id="rId4" Type="http://schemas.openxmlformats.org/officeDocument/2006/relationships/hyperlink" Target="https://jsbin.com/?js,console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tevorot/5/edit?js,conso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nadija/2/edit?js,console" TargetMode="External"/><Relationship Id="rId3" Type="http://schemas.openxmlformats.org/officeDocument/2006/relationships/hyperlink" Target="https://jsbin.com/nadija/5/edit?js,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hiropi/edit?js,conso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zososet/1/edit?js,console" TargetMode="External"/><Relationship Id="rId3" Type="http://schemas.openxmlformats.org/officeDocument/2006/relationships/hyperlink" Target="https://jsbin.com/?js,consol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Array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how to use </a:t>
            </a:r>
            <a:r>
              <a:rPr lang="en-US" dirty="0" err="1" smtClean="0"/>
              <a:t>Array.prototype.map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Map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transforms </a:t>
            </a:r>
            <a:r>
              <a:rPr lang="en-US" dirty="0" smtClean="0"/>
              <a:t>each element of an array using a function </a:t>
            </a:r>
            <a:r>
              <a:rPr lang="en-US" dirty="0" smtClean="0"/>
              <a:t>and </a:t>
            </a:r>
            <a:r>
              <a:rPr lang="en-US" dirty="0" smtClean="0"/>
              <a:t>returns the result as a new array.</a:t>
            </a:r>
          </a:p>
          <a:p>
            <a:r>
              <a:rPr lang="en-US" dirty="0" smtClean="0">
                <a:hlinkClick r:id="rId2"/>
              </a:rPr>
              <a:t>https://developer.mozilla.org/en-US/docs/Web/JavaScript/Reference/Global_Objects/Array/map?v=control</a:t>
            </a:r>
            <a:r>
              <a:rPr lang="en-US" dirty="0" smtClean="0"/>
              <a:t> (MDN Specs)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Map Does Not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original array</a:t>
            </a:r>
          </a:p>
          <a:p>
            <a:r>
              <a:rPr lang="en-US" dirty="0" smtClean="0"/>
              <a:t>Reduce or filter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Map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jsbin.com/nadija/3/edit?js,console</a:t>
            </a:r>
            <a:r>
              <a:rPr lang="en-US" dirty="0" smtClean="0"/>
              <a:t> (</a:t>
            </a:r>
            <a:r>
              <a:rPr lang="en-US" dirty="0"/>
              <a:t>Multiplying Numbers)</a:t>
            </a:r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https://jsbin.com/nadija/4/edit?js,console</a:t>
            </a:r>
            <a:r>
              <a:rPr lang="en-US" dirty="0"/>
              <a:t> (Return Full Names)</a:t>
            </a:r>
          </a:p>
        </p:txBody>
      </p:sp>
    </p:spTree>
    <p:extLst>
      <p:ext uri="{BB962C8B-B14F-4D97-AF65-F5344CB8AC3E}">
        <p14:creationId xmlns:p14="http://schemas.microsoft.com/office/powerpoint/2010/main" val="2080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Function Untangled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https://jsbin.com/nadija/6/edit?js,console</a:t>
            </a:r>
            <a:r>
              <a:rPr lang="en-US" dirty="0" smtClean="0"/>
              <a:t> (For Loop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 Yourself (Map)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Using this JS Bin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https://jsbin.com/tevorot/5/edit?js,console</a:t>
            </a:r>
            <a:r>
              <a:rPr lang="en-US" dirty="0" smtClean="0"/>
              <a:t>) rewrite this using map.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a blank JS Bin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jsbin.com/tevorot/2/edit?js,console)</a:t>
            </a:r>
            <a:r>
              <a:rPr lang="en-US" dirty="0" smtClean="0"/>
              <a:t> write a map function to get the expected output.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Using a blank JS Bin (</a:t>
            </a:r>
            <a:r>
              <a:rPr lang="en-US" dirty="0">
                <a:hlinkClick r:id="rId4"/>
              </a:rPr>
              <a:t>https://jsbin.com/?js,console</a:t>
            </a:r>
            <a:r>
              <a:rPr lang="en-US" dirty="0"/>
              <a:t>) </a:t>
            </a:r>
            <a:r>
              <a:rPr lang="en-US" dirty="0" smtClean="0"/>
              <a:t>create an array and modify it using the map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/syX6Qh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Along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been working in an Object Oriented Language for the last 2 - 3 years.</a:t>
            </a:r>
          </a:p>
          <a:p>
            <a:r>
              <a:rPr lang="en-US" dirty="0" smtClean="0"/>
              <a:t>You understand how to invoke a function within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a function into another function as an argument</a:t>
            </a:r>
            <a:r>
              <a:rPr lang="en-US" dirty="0" smtClean="0"/>
              <a:t>. (Callback)</a:t>
            </a:r>
            <a:endParaRPr lang="en-US" dirty="0" smtClean="0"/>
          </a:p>
          <a:p>
            <a:r>
              <a:rPr lang="en-US" dirty="0" smtClean="0"/>
              <a:t>Write a statement that uses JavaScript's map function to transform an array.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Callback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is passed into another function as an argument, and called within that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Callback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jsbin.com/nadija/2/edit?js,console</a:t>
            </a:r>
            <a:r>
              <a:rPr lang="en-US" dirty="0" smtClean="0"/>
              <a:t> (Basic Callback Function)</a:t>
            </a:r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jsbin.com/nadija/5/edit?js,console</a:t>
            </a:r>
            <a:r>
              <a:rPr lang="en-US" dirty="0" smtClean="0"/>
              <a:t> (</a:t>
            </a:r>
            <a:r>
              <a:rPr lang="en-US" dirty="0"/>
              <a:t>Asynchronous </a:t>
            </a:r>
            <a:r>
              <a:rPr lang="en-US" dirty="0" smtClean="0"/>
              <a:t>Callback Function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Write A Callback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jsbin.com/hiropi/edit?js,console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 Yourself (Callback)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Using this JS Bin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jsbin.com/zososet/1/edit?js,console</a:t>
            </a:r>
            <a:r>
              <a:rPr lang="en-US" dirty="0" smtClean="0"/>
              <a:t>) pass a function is as an argument.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a blank JS </a:t>
            </a:r>
            <a:r>
              <a:rPr lang="en-US" dirty="0" smtClean="0"/>
              <a:t>Bin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://jsbin.com/?</a:t>
            </a:r>
            <a:r>
              <a:rPr lang="en-US" dirty="0" smtClean="0">
                <a:hlinkClick r:id="rId3"/>
              </a:rPr>
              <a:t>js,console</a:t>
            </a:r>
            <a:r>
              <a:rPr lang="en-US" dirty="0" smtClean="0"/>
              <a:t>) write a function that takes in another function as an argument.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314</Words>
  <Application>Microsoft Macintosh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Garamond</vt:lpstr>
      <vt:lpstr>Arial</vt:lpstr>
      <vt:lpstr>Organic</vt:lpstr>
      <vt:lpstr>JavaScript Array Map</vt:lpstr>
      <vt:lpstr>http://goo.gl/syX6Qh</vt:lpstr>
      <vt:lpstr>Assumptions</vt:lpstr>
      <vt:lpstr>Objective</vt:lpstr>
      <vt:lpstr>Callback Functions</vt:lpstr>
      <vt:lpstr>What is a Callback Function</vt:lpstr>
      <vt:lpstr>Example Of a Callback Function</vt:lpstr>
      <vt:lpstr>Lets Write A Callback Together</vt:lpstr>
      <vt:lpstr>Try it Out Yourself (Callback)</vt:lpstr>
      <vt:lpstr>Map Functions</vt:lpstr>
      <vt:lpstr>What Does Map Do</vt:lpstr>
      <vt:lpstr>What Map Does Not Do</vt:lpstr>
      <vt:lpstr>Example Of a Map Function</vt:lpstr>
      <vt:lpstr>Map Function Untangled</vt:lpstr>
      <vt:lpstr>Try it Out Yourself (Map)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Glasser</dc:creator>
  <cp:lastModifiedBy>Eric Glasser</cp:lastModifiedBy>
  <cp:revision>14</cp:revision>
  <dcterms:created xsi:type="dcterms:W3CDTF">2017-04-30T18:13:00Z</dcterms:created>
  <dcterms:modified xsi:type="dcterms:W3CDTF">2017-05-02T19:04:56Z</dcterms:modified>
</cp:coreProperties>
</file>