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5" r:id="rId5"/>
    <p:sldId id="264" r:id="rId6"/>
    <p:sldId id="269" r:id="rId7"/>
    <p:sldId id="270" r:id="rId8"/>
    <p:sldId id="259" r:id="rId9"/>
    <p:sldId id="260" r:id="rId10"/>
    <p:sldId id="263" r:id="rId11"/>
    <p:sldId id="26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50735-9595-2C47-BE54-963C7F2EA794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4BDD8-3434-6E4D-9651-53BE4C7D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bin.com/nadija/3/edit?js,console" TargetMode="External"/><Relationship Id="rId3" Type="http://schemas.openxmlformats.org/officeDocument/2006/relationships/hyperlink" Target="https://jsbin.com/nadija/4/edit?js,consol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bin.com/nadija/6/edit?js,consol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tevorot/2/edit?js,console)" TargetMode="External"/><Relationship Id="rId4" Type="http://schemas.openxmlformats.org/officeDocument/2006/relationships/hyperlink" Target="https://jsbin.com/?js,console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bin.com/tevorot/5/edit?js,conso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bin.com/nadija/2/edit?js,console" TargetMode="External"/><Relationship Id="rId3" Type="http://schemas.openxmlformats.org/officeDocument/2006/relationships/hyperlink" Target="https://jsbin.com/nadija/5/edit?js,consol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bin.com/hiropi/edit?js,consol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bin.com/zososet/1/edit?js,console" TargetMode="External"/><Relationship Id="rId3" Type="http://schemas.openxmlformats.org/officeDocument/2006/relationships/hyperlink" Target="https://jsbin.com/?js,console)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JavaScript/Reference/Global_Objects/Array/map?v=contro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Array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Learning how to use </a:t>
            </a:r>
            <a:r>
              <a:rPr lang="en-US" dirty="0" err="1" smtClean="0"/>
              <a:t>Array.prototype.map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4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Map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jsbin.com/nadija/3/edit?js,console</a:t>
            </a:r>
            <a:r>
              <a:rPr lang="en-US" dirty="0" smtClean="0"/>
              <a:t> (</a:t>
            </a:r>
            <a:r>
              <a:rPr lang="en-US" dirty="0"/>
              <a:t>Multiplying Numbers)</a:t>
            </a:r>
          </a:p>
          <a:p>
            <a:pPr>
              <a:buFont typeface="+mj-lt"/>
              <a:buAutoNum type="arabicPeriod"/>
            </a:pPr>
            <a:r>
              <a:rPr lang="en-US" dirty="0">
                <a:hlinkClick r:id="rId3"/>
              </a:rPr>
              <a:t>https://jsbin.com/nadija/4/edit?js,console</a:t>
            </a:r>
            <a:r>
              <a:rPr lang="en-US" dirty="0"/>
              <a:t> (Return Full Names)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Function Untangled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https://jsbin.com/nadija/6/edit?js,console</a:t>
            </a:r>
            <a:r>
              <a:rPr lang="en-US" dirty="0" smtClean="0"/>
              <a:t> (For Loop 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 Yourself (Map)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Using this JS Bin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https://jsbin.com/tevorot/5/edit?js,console</a:t>
            </a:r>
            <a:r>
              <a:rPr lang="en-US" dirty="0" smtClean="0"/>
              <a:t>) rewrite this using map.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a blank JS Bin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jsbin.com/tevorot/2/edit?js,console)</a:t>
            </a:r>
            <a:r>
              <a:rPr lang="en-US" dirty="0" smtClean="0"/>
              <a:t> write a map function to get the expected output.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Using a blank JS Bin (</a:t>
            </a:r>
            <a:r>
              <a:rPr lang="en-US" dirty="0">
                <a:hlinkClick r:id="rId4"/>
              </a:rPr>
              <a:t>https://jsbin.com/?js,console</a:t>
            </a:r>
            <a:r>
              <a:rPr lang="en-US" dirty="0"/>
              <a:t>) </a:t>
            </a:r>
            <a:r>
              <a:rPr lang="en-US" dirty="0" smtClean="0"/>
              <a:t>create an array and modify it using the map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2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been working in an Object Oriented Language for the last 2 - 3 years.</a:t>
            </a:r>
          </a:p>
          <a:p>
            <a:r>
              <a:rPr lang="en-US" dirty="0" smtClean="0"/>
              <a:t>You understand how to invoke a function within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8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a function into another function as an argument.</a:t>
            </a:r>
          </a:p>
          <a:p>
            <a:r>
              <a:rPr lang="en-US" dirty="0" smtClean="0"/>
              <a:t>Write a statement that uses JavaScript's map function to transform an array.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Callback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that is passed into another function as an argument, and called within that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6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Callback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jsbin.com/nadija/2/edit?js,console</a:t>
            </a:r>
            <a:r>
              <a:rPr lang="en-US" dirty="0" smtClean="0"/>
              <a:t> (Basic Callback Function)</a:t>
            </a:r>
          </a:p>
          <a:p>
            <a:pPr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jsbin.com/nadija/5/edit?js,console</a:t>
            </a:r>
            <a:r>
              <a:rPr lang="en-US" dirty="0" smtClean="0"/>
              <a:t> (</a:t>
            </a:r>
            <a:r>
              <a:rPr lang="en-US" dirty="0"/>
              <a:t>Asynchronous </a:t>
            </a:r>
            <a:r>
              <a:rPr lang="en-US" dirty="0" smtClean="0"/>
              <a:t>Callback Function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5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Write A Callback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jsbin.com/hiropi/edit?js,console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7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 Yourself (Callback)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Using this JS Bin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jsbin.com/zososet/1/edit?js,console</a:t>
            </a:r>
            <a:r>
              <a:rPr lang="en-US" dirty="0" smtClean="0"/>
              <a:t>) pass a function is as an argument.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a blank JS </a:t>
            </a:r>
            <a:r>
              <a:rPr lang="en-US" dirty="0" smtClean="0"/>
              <a:t>Bin 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://jsbin.com/?</a:t>
            </a:r>
            <a:r>
              <a:rPr lang="en-US" dirty="0" smtClean="0">
                <a:hlinkClick r:id="rId3"/>
              </a:rPr>
              <a:t>js,console</a:t>
            </a:r>
            <a:r>
              <a:rPr lang="en-US" dirty="0" smtClean="0"/>
              <a:t>) write a function that takes in another function as an argument.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7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Map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transforms the content of a callback  function, and returns the result as a new array.</a:t>
            </a:r>
          </a:p>
          <a:p>
            <a:r>
              <a:rPr lang="en-US" dirty="0" smtClean="0">
                <a:hlinkClick r:id="rId2"/>
              </a:rPr>
              <a:t>https://developer.mozilla.org/en-US/docs/Web/JavaScript/Reference/Global_Objects/Array/map?v=control</a:t>
            </a:r>
            <a:r>
              <a:rPr lang="en-US" dirty="0" smtClean="0"/>
              <a:t> (MDN Specs)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6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Map Does Not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original array</a:t>
            </a:r>
          </a:p>
          <a:p>
            <a:r>
              <a:rPr lang="en-US" dirty="0" smtClean="0"/>
              <a:t>Reduce or filter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99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65</TotalTime>
  <Words>300</Words>
  <Application>Microsoft Macintosh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Quotable</vt:lpstr>
      <vt:lpstr>JavaScript Array Map</vt:lpstr>
      <vt:lpstr>Assumptions</vt:lpstr>
      <vt:lpstr>Objective</vt:lpstr>
      <vt:lpstr>What is a Callback Function</vt:lpstr>
      <vt:lpstr>Example Of a Callback Function</vt:lpstr>
      <vt:lpstr>Lets Write A Callback Together</vt:lpstr>
      <vt:lpstr>Try it Out Yourself (Callback)</vt:lpstr>
      <vt:lpstr>What Does Map Do</vt:lpstr>
      <vt:lpstr>What Map Does Not Do</vt:lpstr>
      <vt:lpstr>Example Of a Map Function</vt:lpstr>
      <vt:lpstr>Map Function Untangled</vt:lpstr>
      <vt:lpstr>Try it Out Yourself (Map)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Glasser</dc:creator>
  <cp:lastModifiedBy>Eric Glasser</cp:lastModifiedBy>
  <cp:revision>10</cp:revision>
  <dcterms:created xsi:type="dcterms:W3CDTF">2017-04-30T18:13:00Z</dcterms:created>
  <dcterms:modified xsi:type="dcterms:W3CDTF">2017-05-02T17:30:57Z</dcterms:modified>
</cp:coreProperties>
</file>