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Array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6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JavaScript Array Map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Glasser</dc:creator>
  <cp:lastModifiedBy>Eric Glasser</cp:lastModifiedBy>
  <cp:revision>2</cp:revision>
  <dcterms:created xsi:type="dcterms:W3CDTF">2017-04-30T18:13:00Z</dcterms:created>
  <dcterms:modified xsi:type="dcterms:W3CDTF">2017-04-30T18:16:37Z</dcterms:modified>
</cp:coreProperties>
</file>