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97"/>
    <p:restoredTop sz="94638"/>
  </p:normalViewPr>
  <p:slideViewPr>
    <p:cSldViewPr snapToGrid="0">
      <p:cViewPr>
        <p:scale>
          <a:sx n="29" d="100"/>
          <a:sy n="29" d="100"/>
        </p:scale>
        <p:origin x="1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3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5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5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4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82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8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3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4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6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4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0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4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6BF671-B2E0-C343-A720-16FD2666F47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8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69BE8A6-D9EF-97C4-2A40-37515CBC46A6}"/>
              </a:ext>
            </a:extLst>
          </p:cNvPr>
          <p:cNvSpPr/>
          <p:nvPr/>
        </p:nvSpPr>
        <p:spPr>
          <a:xfrm>
            <a:off x="2161309" y="2286001"/>
            <a:ext cx="11097492" cy="11263745"/>
          </a:xfrm>
          <a:prstGeom prst="rect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E4B869-2CB0-46BF-394B-6BB7CDF1DDBA}"/>
              </a:ext>
            </a:extLst>
          </p:cNvPr>
          <p:cNvSpPr/>
          <p:nvPr/>
        </p:nvSpPr>
        <p:spPr>
          <a:xfrm>
            <a:off x="23317201" y="2286000"/>
            <a:ext cx="11097491" cy="11263745"/>
          </a:xfrm>
          <a:prstGeom prst="rect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A57D4A8-8E41-9C8A-A3DE-9324406967EB}"/>
              </a:ext>
            </a:extLst>
          </p:cNvPr>
          <p:cNvSpPr/>
          <p:nvPr/>
        </p:nvSpPr>
        <p:spPr>
          <a:xfrm>
            <a:off x="23317201" y="15739473"/>
            <a:ext cx="11097491" cy="6007980"/>
          </a:xfrm>
          <a:prstGeom prst="rect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B320F0C-7030-499A-BFBE-5FDAA0603164}"/>
              </a:ext>
            </a:extLst>
          </p:cNvPr>
          <p:cNvSpPr/>
          <p:nvPr/>
        </p:nvSpPr>
        <p:spPr>
          <a:xfrm>
            <a:off x="2161311" y="15771517"/>
            <a:ext cx="11097491" cy="6007979"/>
          </a:xfrm>
          <a:prstGeom prst="rect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FB09A98-9DF4-E4F0-F0A9-ADEDBF729F43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11866418" y="18040088"/>
            <a:ext cx="12697690" cy="1926617"/>
          </a:xfrm>
          <a:prstGeom prst="bentConnector3">
            <a:avLst>
              <a:gd name="adj1" fmla="val 36793"/>
            </a:avLst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854EBC8-887E-21EC-3F17-5B0E49740175}"/>
              </a:ext>
            </a:extLst>
          </p:cNvPr>
          <p:cNvCxnSpPr>
            <a:cxnSpLocks/>
          </p:cNvCxnSpPr>
          <p:nvPr/>
        </p:nvCxnSpPr>
        <p:spPr>
          <a:xfrm>
            <a:off x="12385961" y="3469710"/>
            <a:ext cx="11887203" cy="457"/>
          </a:xfrm>
          <a:prstGeom prst="straightConnector1">
            <a:avLst/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DD748AB6-321A-BFC2-8EAE-8B50B9C64235}"/>
              </a:ext>
            </a:extLst>
          </p:cNvPr>
          <p:cNvCxnSpPr>
            <a:cxnSpLocks/>
          </p:cNvCxnSpPr>
          <p:nvPr/>
        </p:nvCxnSpPr>
        <p:spPr>
          <a:xfrm flipV="1">
            <a:off x="11928764" y="12326624"/>
            <a:ext cx="12309147" cy="5991078"/>
          </a:xfrm>
          <a:prstGeom prst="bentConnector3">
            <a:avLst>
              <a:gd name="adj1" fmla="val 23862"/>
            </a:avLst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8DF364A-1D84-324F-D078-1C36EEFA0D40}"/>
              </a:ext>
            </a:extLst>
          </p:cNvPr>
          <p:cNvCxnSpPr>
            <a:cxnSpLocks/>
          </p:cNvCxnSpPr>
          <p:nvPr/>
        </p:nvCxnSpPr>
        <p:spPr>
          <a:xfrm flipH="1" flipV="1">
            <a:off x="12350708" y="6684360"/>
            <a:ext cx="11922456" cy="21567"/>
          </a:xfrm>
          <a:prstGeom prst="straightConnector1">
            <a:avLst/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44F162-0368-15A4-B279-AEE65ED640A3}"/>
              </a:ext>
            </a:extLst>
          </p:cNvPr>
          <p:cNvCxnSpPr>
            <a:cxnSpLocks/>
          </p:cNvCxnSpPr>
          <p:nvPr/>
        </p:nvCxnSpPr>
        <p:spPr>
          <a:xfrm>
            <a:off x="18288000" y="0"/>
            <a:ext cx="0" cy="22860000"/>
          </a:xfrm>
          <a:prstGeom prst="line">
            <a:avLst/>
          </a:prstGeom>
          <a:ln w="12700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21AC501A-CC1E-DCD3-CEC9-46082655E870}"/>
              </a:ext>
            </a:extLst>
          </p:cNvPr>
          <p:cNvCxnSpPr>
            <a:cxnSpLocks/>
          </p:cNvCxnSpPr>
          <p:nvPr/>
        </p:nvCxnSpPr>
        <p:spPr>
          <a:xfrm rot="10800000">
            <a:off x="12338633" y="8976898"/>
            <a:ext cx="12163757" cy="8131004"/>
          </a:xfrm>
          <a:prstGeom prst="bentConnector3">
            <a:avLst>
              <a:gd name="adj1" fmla="val 65035"/>
            </a:avLst>
          </a:prstGeom>
          <a:ln w="2540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3653183-33F2-4569-6D90-131CC6A82FCC}"/>
              </a:ext>
            </a:extLst>
          </p:cNvPr>
          <p:cNvCxnSpPr>
            <a:cxnSpLocks/>
          </p:cNvCxnSpPr>
          <p:nvPr/>
        </p:nvCxnSpPr>
        <p:spPr>
          <a:xfrm flipV="1">
            <a:off x="26422118" y="12434313"/>
            <a:ext cx="0" cy="3984837"/>
          </a:xfrm>
          <a:prstGeom prst="straightConnector1">
            <a:avLst/>
          </a:prstGeom>
          <a:ln w="2540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F2938F-743C-6ADF-5154-2AC676ABB699}"/>
              </a:ext>
            </a:extLst>
          </p:cNvPr>
          <p:cNvSpPr txBox="1"/>
          <p:nvPr/>
        </p:nvSpPr>
        <p:spPr>
          <a:xfrm>
            <a:off x="0" y="1"/>
            <a:ext cx="18288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BFC2D-DAD3-4A86-E94B-65405EE66438}"/>
              </a:ext>
            </a:extLst>
          </p:cNvPr>
          <p:cNvSpPr txBox="1"/>
          <p:nvPr/>
        </p:nvSpPr>
        <p:spPr>
          <a:xfrm>
            <a:off x="18288000" y="5770"/>
            <a:ext cx="18288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6D06E2-58DD-4C4B-0B06-D8651CCD6385}"/>
              </a:ext>
            </a:extLst>
          </p:cNvPr>
          <p:cNvSpPr/>
          <p:nvPr/>
        </p:nvSpPr>
        <p:spPr>
          <a:xfrm>
            <a:off x="5985164" y="16292943"/>
            <a:ext cx="6400800" cy="47382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Client GUI</a:t>
            </a:r>
          </a:p>
          <a:p>
            <a:pPr algn="ctr"/>
            <a:endParaRPr lang="en-US" sz="5000" dirty="0"/>
          </a:p>
          <a:p>
            <a:pPr algn="ctr"/>
            <a:endParaRPr lang="en-US" sz="5000" dirty="0"/>
          </a:p>
          <a:p>
            <a:pPr algn="ctr"/>
            <a:endParaRPr lang="en-US" sz="5000" dirty="0"/>
          </a:p>
          <a:p>
            <a:pPr algn="ctr"/>
            <a:endParaRPr lang="en-US" sz="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81D308-CF2C-3775-E20A-0086C55171C5}"/>
              </a:ext>
            </a:extLst>
          </p:cNvPr>
          <p:cNvSpPr/>
          <p:nvPr/>
        </p:nvSpPr>
        <p:spPr>
          <a:xfrm>
            <a:off x="5985161" y="10330949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Client Music Player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0894A9-7793-67E7-BC9E-08A8B86924E7}"/>
              </a:ext>
            </a:extLst>
          </p:cNvPr>
          <p:cNvSpPr/>
          <p:nvPr/>
        </p:nvSpPr>
        <p:spPr>
          <a:xfrm>
            <a:off x="5949905" y="6396185"/>
            <a:ext cx="6400800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Client GRPC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EAF9D-BF82-D68B-C5E9-447413DB10E8}"/>
              </a:ext>
            </a:extLst>
          </p:cNvPr>
          <p:cNvSpPr/>
          <p:nvPr/>
        </p:nvSpPr>
        <p:spPr>
          <a:xfrm>
            <a:off x="24564108" y="16419150"/>
            <a:ext cx="6400800" cy="2132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Server Lobby</a:t>
            </a:r>
          </a:p>
          <a:p>
            <a:pPr algn="ctr"/>
            <a:r>
              <a:rPr lang="en-US" sz="5000" dirty="0"/>
              <a:t>GRPC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0294C3-EB08-8CF1-7439-4B9DB046A08E}"/>
              </a:ext>
            </a:extLst>
          </p:cNvPr>
          <p:cNvSpPr/>
          <p:nvPr/>
        </p:nvSpPr>
        <p:spPr>
          <a:xfrm>
            <a:off x="6421581" y="19503154"/>
            <a:ext cx="5444837" cy="9271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State: In Lobby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B275B-C7BF-3DFA-3B10-56D8BD35B677}"/>
              </a:ext>
            </a:extLst>
          </p:cNvPr>
          <p:cNvSpPr/>
          <p:nvPr/>
        </p:nvSpPr>
        <p:spPr>
          <a:xfrm>
            <a:off x="6483927" y="17961840"/>
            <a:ext cx="5444837" cy="9271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State: In Room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4F69ABE-87EE-2063-B6E9-96E567648484}"/>
              </a:ext>
            </a:extLst>
          </p:cNvPr>
          <p:cNvCxnSpPr>
            <a:cxnSpLocks/>
            <a:stCxn id="9" idx="1"/>
            <a:endCxn id="10" idx="2"/>
          </p:cNvCxnSpPr>
          <p:nvPr/>
        </p:nvCxnSpPr>
        <p:spPr>
          <a:xfrm rot="10800000" flipH="1">
            <a:off x="5985163" y="12616950"/>
            <a:ext cx="3200397" cy="6045121"/>
          </a:xfrm>
          <a:prstGeom prst="bentConnector4">
            <a:avLst>
              <a:gd name="adj1" fmla="val -74224"/>
              <a:gd name="adj2" fmla="val 69595"/>
            </a:avLst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CCBC1BCA-5517-3EEB-0A1F-2195539B6E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924562" y="10904522"/>
            <a:ext cx="6857176" cy="4172080"/>
          </a:xfrm>
          <a:prstGeom prst="bentConnector3">
            <a:avLst>
              <a:gd name="adj1" fmla="val 50000"/>
            </a:avLst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5716E99-F1A2-1A04-E2AD-14EC52A9ABF8}"/>
              </a:ext>
            </a:extLst>
          </p:cNvPr>
          <p:cNvSpPr/>
          <p:nvPr/>
        </p:nvSpPr>
        <p:spPr>
          <a:xfrm>
            <a:off x="24564108" y="18935330"/>
            <a:ext cx="6400800" cy="2132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Server Lobby</a:t>
            </a:r>
          </a:p>
          <a:p>
            <a:pPr algn="ctr"/>
            <a:r>
              <a:rPr lang="en-US" sz="5000" dirty="0"/>
              <a:t>Main()</a:t>
            </a:r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4DC78EEF-EB5B-9E03-9ABE-2099B88A1765}"/>
              </a:ext>
            </a:extLst>
          </p:cNvPr>
          <p:cNvCxnSpPr>
            <a:cxnSpLocks/>
            <a:stCxn id="107" idx="3"/>
            <a:endCxn id="14" idx="3"/>
          </p:cNvCxnSpPr>
          <p:nvPr/>
        </p:nvCxnSpPr>
        <p:spPr>
          <a:xfrm flipV="1">
            <a:off x="30964908" y="17485374"/>
            <a:ext cx="12700" cy="2516180"/>
          </a:xfrm>
          <a:prstGeom prst="bentConnector3">
            <a:avLst>
              <a:gd name="adj1" fmla="val 16513039"/>
            </a:avLst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C364870A-4627-14AB-9163-4986F2F0D727}"/>
              </a:ext>
            </a:extLst>
          </p:cNvPr>
          <p:cNvSpPr txBox="1"/>
          <p:nvPr/>
        </p:nvSpPr>
        <p:spPr>
          <a:xfrm>
            <a:off x="2161309" y="1344405"/>
            <a:ext cx="11097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ClientPlayer.py</a:t>
            </a: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 (1 per </a:t>
            </a:r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ClientGUI</a:t>
            </a: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1D030B5-A648-1CC7-3751-EDFF0B66C182}"/>
              </a:ext>
            </a:extLst>
          </p:cNvPr>
          <p:cNvSpPr txBox="1"/>
          <p:nvPr/>
        </p:nvSpPr>
        <p:spPr>
          <a:xfrm>
            <a:off x="23317200" y="1379769"/>
            <a:ext cx="11097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ServerRoom.py</a:t>
            </a: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 (Many Possible)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AA4F11C-8D34-CB51-156C-CC85965D3B15}"/>
              </a:ext>
            </a:extLst>
          </p:cNvPr>
          <p:cNvSpPr txBox="1"/>
          <p:nvPr/>
        </p:nvSpPr>
        <p:spPr>
          <a:xfrm>
            <a:off x="2161309" y="21824116"/>
            <a:ext cx="11097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ClientGUI.py</a:t>
            </a: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 (Many Possible)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C6E17E6-432B-D6D6-052F-ED371E9B027A}"/>
              </a:ext>
            </a:extLst>
          </p:cNvPr>
          <p:cNvSpPr txBox="1"/>
          <p:nvPr/>
        </p:nvSpPr>
        <p:spPr>
          <a:xfrm>
            <a:off x="23317200" y="21779495"/>
            <a:ext cx="11097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ServerLobby.py</a:t>
            </a: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 (Only 1)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0FE0092-674A-2832-67F7-965CC56B20E1}"/>
              </a:ext>
            </a:extLst>
          </p:cNvPr>
          <p:cNvSpPr/>
          <p:nvPr/>
        </p:nvSpPr>
        <p:spPr>
          <a:xfrm>
            <a:off x="457200" y="23064448"/>
            <a:ext cx="35524440" cy="3818912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63ADC36-C966-177D-9154-DC64718DBEF5}"/>
              </a:ext>
            </a:extLst>
          </p:cNvPr>
          <p:cNvCxnSpPr/>
          <p:nvPr/>
        </p:nvCxnSpPr>
        <p:spPr>
          <a:xfrm>
            <a:off x="2161309" y="24368760"/>
            <a:ext cx="2913611" cy="0"/>
          </a:xfrm>
          <a:prstGeom prst="line">
            <a:avLst/>
          </a:prstGeom>
          <a:ln w="2540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D10848B1-6DC4-0093-B219-1E2F943DBE5C}"/>
              </a:ext>
            </a:extLst>
          </p:cNvPr>
          <p:cNvSpPr txBox="1"/>
          <p:nvPr/>
        </p:nvSpPr>
        <p:spPr>
          <a:xfrm>
            <a:off x="5339944" y="23937872"/>
            <a:ext cx="50789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Individual Script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2EAD62A-7BB2-144D-67FA-A6229B59084B}"/>
              </a:ext>
            </a:extLst>
          </p:cNvPr>
          <p:cNvCxnSpPr/>
          <p:nvPr/>
        </p:nvCxnSpPr>
        <p:spPr>
          <a:xfrm>
            <a:off x="2161309" y="25957546"/>
            <a:ext cx="2913611" cy="0"/>
          </a:xfrm>
          <a:prstGeom prst="line">
            <a:avLst/>
          </a:prstGeom>
          <a:ln w="2540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597239AC-9490-8B75-6B82-27D1C62CF18C}"/>
              </a:ext>
            </a:extLst>
          </p:cNvPr>
          <p:cNvSpPr txBox="1"/>
          <p:nvPr/>
        </p:nvSpPr>
        <p:spPr>
          <a:xfrm>
            <a:off x="5339944" y="25526659"/>
            <a:ext cx="43028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GRPC Request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27DB6BE-C503-3472-458B-64625CFF88A5}"/>
              </a:ext>
            </a:extLst>
          </p:cNvPr>
          <p:cNvCxnSpPr/>
          <p:nvPr/>
        </p:nvCxnSpPr>
        <p:spPr>
          <a:xfrm>
            <a:off x="11278292" y="24422419"/>
            <a:ext cx="2913611" cy="0"/>
          </a:xfrm>
          <a:prstGeom prst="line">
            <a:avLst/>
          </a:prstGeom>
          <a:ln w="2540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BD6CA570-9E9A-134E-008C-27A9822AA72B}"/>
              </a:ext>
            </a:extLst>
          </p:cNvPr>
          <p:cNvSpPr txBox="1"/>
          <p:nvPr/>
        </p:nvSpPr>
        <p:spPr>
          <a:xfrm>
            <a:off x="14456927" y="23991532"/>
            <a:ext cx="79271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Create Thread/Process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835592E-C992-121A-BB49-E2E53E3F53FC}"/>
              </a:ext>
            </a:extLst>
          </p:cNvPr>
          <p:cNvCxnSpPr/>
          <p:nvPr/>
        </p:nvCxnSpPr>
        <p:spPr>
          <a:xfrm>
            <a:off x="11213870" y="25954464"/>
            <a:ext cx="2913611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72A802BE-8496-F04B-AD7D-D91811321138}"/>
              </a:ext>
            </a:extLst>
          </p:cNvPr>
          <p:cNvSpPr txBox="1"/>
          <p:nvPr/>
        </p:nvSpPr>
        <p:spPr>
          <a:xfrm>
            <a:off x="14392505" y="25523577"/>
            <a:ext cx="98806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Queue-based Communication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0053C7D-2A2A-238B-7F5D-AC2B163B80ED}"/>
              </a:ext>
            </a:extLst>
          </p:cNvPr>
          <p:cNvSpPr/>
          <p:nvPr/>
        </p:nvSpPr>
        <p:spPr>
          <a:xfrm>
            <a:off x="3410544" y="8849572"/>
            <a:ext cx="2130661" cy="1417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Music Folder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17627EDA-8E89-95E0-927C-0E03ED373CE3}"/>
              </a:ext>
            </a:extLst>
          </p:cNvPr>
          <p:cNvCxnSpPr/>
          <p:nvPr/>
        </p:nvCxnSpPr>
        <p:spPr>
          <a:xfrm>
            <a:off x="23508507" y="24365873"/>
            <a:ext cx="2913611" cy="0"/>
          </a:xfrm>
          <a:prstGeom prst="line">
            <a:avLst/>
          </a:prstGeom>
          <a:ln w="2540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F92BBCE4-EA13-D003-8026-8EC1C8EF7F19}"/>
              </a:ext>
            </a:extLst>
          </p:cNvPr>
          <p:cNvSpPr txBox="1"/>
          <p:nvPr/>
        </p:nvSpPr>
        <p:spPr>
          <a:xfrm>
            <a:off x="26687142" y="23934986"/>
            <a:ext cx="79271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File and Device IO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366A26C-BBD7-E4CC-77EE-49453183ECDD}"/>
              </a:ext>
            </a:extLst>
          </p:cNvPr>
          <p:cNvCxnSpPr/>
          <p:nvPr/>
        </p:nvCxnSpPr>
        <p:spPr>
          <a:xfrm>
            <a:off x="23608259" y="25933853"/>
            <a:ext cx="2913611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74D4F86-4FC9-45B1-818B-4B7FC2FFEE27}"/>
              </a:ext>
            </a:extLst>
          </p:cNvPr>
          <p:cNvSpPr txBox="1"/>
          <p:nvPr/>
        </p:nvSpPr>
        <p:spPr>
          <a:xfrm>
            <a:off x="26786894" y="25502966"/>
            <a:ext cx="89507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Heartbeat/Init GRPC calls Only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751E47E-8375-6F41-81B8-56399AED798D}"/>
              </a:ext>
            </a:extLst>
          </p:cNvPr>
          <p:cNvCxnSpPr>
            <a:cxnSpLocks/>
            <a:stCxn id="81" idx="2"/>
            <a:endCxn id="68" idx="3"/>
          </p:cNvCxnSpPr>
          <p:nvPr/>
        </p:nvCxnSpPr>
        <p:spPr>
          <a:xfrm rot="5400000">
            <a:off x="30845632" y="9310859"/>
            <a:ext cx="1720877" cy="2175281"/>
          </a:xfrm>
          <a:prstGeom prst="bentConnector2">
            <a:avLst/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DED41D-E0DB-05D3-119A-C2ABF9A1CE9C}"/>
              </a:ext>
            </a:extLst>
          </p:cNvPr>
          <p:cNvCxnSpPr>
            <a:cxnSpLocks/>
          </p:cNvCxnSpPr>
          <p:nvPr/>
        </p:nvCxnSpPr>
        <p:spPr>
          <a:xfrm flipV="1">
            <a:off x="8545031" y="9139385"/>
            <a:ext cx="0" cy="1179069"/>
          </a:xfrm>
          <a:prstGeom prst="straightConnector1">
            <a:avLst/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AAD8EEE-4968-9E27-EFC7-9B7EEE2B9C65}"/>
              </a:ext>
            </a:extLst>
          </p:cNvPr>
          <p:cNvSpPr/>
          <p:nvPr/>
        </p:nvSpPr>
        <p:spPr>
          <a:xfrm>
            <a:off x="31546801" y="6113867"/>
            <a:ext cx="2493818" cy="3424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Server</a:t>
            </a:r>
          </a:p>
          <a:p>
            <a:pPr algn="ctr"/>
            <a:r>
              <a:rPr lang="en-US" sz="5000" dirty="0"/>
              <a:t>Room</a:t>
            </a:r>
          </a:p>
          <a:p>
            <a:pPr algn="ctr"/>
            <a:r>
              <a:rPr lang="en-US" sz="5000" dirty="0"/>
              <a:t>Main()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4BABE1-5A72-4918-B729-6F2FDFB45A5B}"/>
              </a:ext>
            </a:extLst>
          </p:cNvPr>
          <p:cNvSpPr/>
          <p:nvPr/>
        </p:nvSpPr>
        <p:spPr>
          <a:xfrm>
            <a:off x="5949908" y="2843987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/>
              <a:t>TimeSync</a:t>
            </a:r>
            <a:r>
              <a:rPr lang="en-US" sz="5000" dirty="0"/>
              <a:t> Thread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85FD96-02B1-0C45-BD95-A0056935495F}"/>
              </a:ext>
            </a:extLst>
          </p:cNvPr>
          <p:cNvSpPr/>
          <p:nvPr/>
        </p:nvSpPr>
        <p:spPr>
          <a:xfrm>
            <a:off x="24217629" y="9887338"/>
            <a:ext cx="6400800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Server Room GRPC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BF9EA18-C935-04EE-322C-3F55D4A87284}"/>
              </a:ext>
            </a:extLst>
          </p:cNvPr>
          <p:cNvSpPr/>
          <p:nvPr/>
        </p:nvSpPr>
        <p:spPr>
          <a:xfrm>
            <a:off x="24202657" y="6404303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Music Manager Thread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BD0F85-022F-4004-B5FD-21631CAB2D9F}"/>
              </a:ext>
            </a:extLst>
          </p:cNvPr>
          <p:cNvSpPr/>
          <p:nvPr/>
        </p:nvSpPr>
        <p:spPr>
          <a:xfrm>
            <a:off x="24237911" y="2844444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/>
              <a:t>TimeSync</a:t>
            </a:r>
            <a:r>
              <a:rPr lang="en-US" sz="5000" dirty="0"/>
              <a:t> GRPC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B1EECBC-64D9-BBD6-848A-97B641042140}"/>
              </a:ext>
            </a:extLst>
          </p:cNvPr>
          <p:cNvCxnSpPr>
            <a:cxnSpLocks/>
            <a:stCxn id="11" idx="0"/>
            <a:endCxn id="61" idx="2"/>
          </p:cNvCxnSpPr>
          <p:nvPr/>
        </p:nvCxnSpPr>
        <p:spPr>
          <a:xfrm flipV="1">
            <a:off x="9150305" y="5129987"/>
            <a:ext cx="3" cy="1266198"/>
          </a:xfrm>
          <a:prstGeom prst="straightConnector1">
            <a:avLst/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4AC3635-28C3-5055-B3AB-6ED06F772970}"/>
              </a:ext>
            </a:extLst>
          </p:cNvPr>
          <p:cNvCxnSpPr>
            <a:cxnSpLocks/>
          </p:cNvCxnSpPr>
          <p:nvPr/>
        </p:nvCxnSpPr>
        <p:spPr>
          <a:xfrm flipH="1" flipV="1">
            <a:off x="28268427" y="8737160"/>
            <a:ext cx="10738" cy="1182554"/>
          </a:xfrm>
          <a:prstGeom prst="straightConnector1">
            <a:avLst/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13EA51FC-6BC7-DC9A-0EEB-3A70B3B4C54F}"/>
              </a:ext>
            </a:extLst>
          </p:cNvPr>
          <p:cNvCxnSpPr>
            <a:cxnSpLocks/>
            <a:stCxn id="81" idx="0"/>
          </p:cNvCxnSpPr>
          <p:nvPr/>
        </p:nvCxnSpPr>
        <p:spPr>
          <a:xfrm rot="16200000" flipV="1">
            <a:off x="30999306" y="4319463"/>
            <a:ext cx="1433806" cy="2155002"/>
          </a:xfrm>
          <a:prstGeom prst="bentConnector2">
            <a:avLst/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6B231E6-B1F0-8D0B-94E9-3889F0A4A8ED}"/>
              </a:ext>
            </a:extLst>
          </p:cNvPr>
          <p:cNvCxnSpPr>
            <a:cxnSpLocks/>
          </p:cNvCxnSpPr>
          <p:nvPr/>
        </p:nvCxnSpPr>
        <p:spPr>
          <a:xfrm flipH="1" flipV="1">
            <a:off x="26212414" y="8760256"/>
            <a:ext cx="10738" cy="1182554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8317BFCB-3B70-34AB-6DF6-F2248AB58C8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949907" y="4625788"/>
            <a:ext cx="35253" cy="7486962"/>
          </a:xfrm>
          <a:prstGeom prst="bentConnector3">
            <a:avLst>
              <a:gd name="adj1" fmla="val -8993796"/>
            </a:avLst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82656DB-8F03-EF1C-4B99-F5935BD7A83C}"/>
              </a:ext>
            </a:extLst>
          </p:cNvPr>
          <p:cNvCxnSpPr>
            <a:cxnSpLocks/>
          </p:cNvCxnSpPr>
          <p:nvPr/>
        </p:nvCxnSpPr>
        <p:spPr>
          <a:xfrm>
            <a:off x="10187184" y="9203331"/>
            <a:ext cx="0" cy="1127617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2C7B1404-D73D-5DD1-3005-74C1EF50B263}"/>
              </a:ext>
            </a:extLst>
          </p:cNvPr>
          <p:cNvCxnSpPr>
            <a:cxnSpLocks/>
            <a:stCxn id="189" idx="2"/>
          </p:cNvCxnSpPr>
          <p:nvPr/>
        </p:nvCxnSpPr>
        <p:spPr>
          <a:xfrm rot="16200000" flipH="1">
            <a:off x="4884041" y="9858726"/>
            <a:ext cx="689807" cy="1506138"/>
          </a:xfrm>
          <a:prstGeom prst="bentConnector2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A1383D00-E15D-0650-1045-882B20CDBE41}"/>
              </a:ext>
            </a:extLst>
          </p:cNvPr>
          <p:cNvCxnSpPr>
            <a:cxnSpLocks/>
            <a:stCxn id="11" idx="1"/>
            <a:endCxn id="189" idx="0"/>
          </p:cNvCxnSpPr>
          <p:nvPr/>
        </p:nvCxnSpPr>
        <p:spPr>
          <a:xfrm rot="10800000" flipV="1">
            <a:off x="4475875" y="7767784"/>
            <a:ext cx="1474030" cy="1081787"/>
          </a:xfrm>
          <a:prstGeom prst="bentConnector2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Snip Diagonal Corner Rectangle 165">
            <a:extLst>
              <a:ext uri="{FF2B5EF4-FFF2-40B4-BE49-F238E27FC236}">
                <a16:creationId xmlns:a16="http://schemas.microsoft.com/office/drawing/2014/main" id="{ECC68AD4-2E94-4E9D-00D0-B7D3C92CCD7D}"/>
              </a:ext>
            </a:extLst>
          </p:cNvPr>
          <p:cNvSpPr/>
          <p:nvPr/>
        </p:nvSpPr>
        <p:spPr>
          <a:xfrm>
            <a:off x="2173927" y="2312552"/>
            <a:ext cx="2397034" cy="1643681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Device Clock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F7E759E-0509-762F-4FA1-74A57ED418FF}"/>
              </a:ext>
            </a:extLst>
          </p:cNvPr>
          <p:cNvCxnSpPr>
            <a:cxnSpLocks/>
          </p:cNvCxnSpPr>
          <p:nvPr/>
        </p:nvCxnSpPr>
        <p:spPr>
          <a:xfrm flipV="1">
            <a:off x="4539471" y="3423286"/>
            <a:ext cx="1378945" cy="1"/>
          </a:xfrm>
          <a:prstGeom prst="straightConnector1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Snip Diagonal Corner Rectangle 168">
            <a:extLst>
              <a:ext uri="{FF2B5EF4-FFF2-40B4-BE49-F238E27FC236}">
                <a16:creationId xmlns:a16="http://schemas.microsoft.com/office/drawing/2014/main" id="{94D4E3B2-C9BE-B3BD-17AA-F5DE72A43EEE}"/>
              </a:ext>
            </a:extLst>
          </p:cNvPr>
          <p:cNvSpPr/>
          <p:nvPr/>
        </p:nvSpPr>
        <p:spPr>
          <a:xfrm>
            <a:off x="31975910" y="2322088"/>
            <a:ext cx="2397034" cy="1643681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Device Clock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15100EB-8E89-50B9-FE90-17BA79CD1D7D}"/>
              </a:ext>
            </a:extLst>
          </p:cNvPr>
          <p:cNvCxnSpPr>
            <a:cxnSpLocks/>
          </p:cNvCxnSpPr>
          <p:nvPr/>
        </p:nvCxnSpPr>
        <p:spPr>
          <a:xfrm flipH="1" flipV="1">
            <a:off x="30596965" y="3284841"/>
            <a:ext cx="1378945" cy="1"/>
          </a:xfrm>
          <a:prstGeom prst="straightConnector1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3B1F840-AF69-CE12-0C11-601234D71357}"/>
              </a:ext>
            </a:extLst>
          </p:cNvPr>
          <p:cNvCxnSpPr>
            <a:cxnSpLocks/>
          </p:cNvCxnSpPr>
          <p:nvPr/>
        </p:nvCxnSpPr>
        <p:spPr>
          <a:xfrm>
            <a:off x="12350708" y="4535932"/>
            <a:ext cx="11958583" cy="5839571"/>
          </a:xfrm>
          <a:prstGeom prst="bentConnector3">
            <a:avLst>
              <a:gd name="adj1" fmla="val 80997"/>
            </a:avLst>
          </a:prstGeom>
          <a:ln w="254000" cmpd="sng">
            <a:solidFill>
              <a:schemeClr val="accent6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4F2B8A1-DED2-789F-57C1-15C16DC2216A}"/>
              </a:ext>
            </a:extLst>
          </p:cNvPr>
          <p:cNvCxnSpPr>
            <a:cxnSpLocks/>
          </p:cNvCxnSpPr>
          <p:nvPr/>
        </p:nvCxnSpPr>
        <p:spPr>
          <a:xfrm rot="10800000">
            <a:off x="12349311" y="8198298"/>
            <a:ext cx="11883290" cy="3453527"/>
          </a:xfrm>
          <a:prstGeom prst="bentConnector3">
            <a:avLst>
              <a:gd name="adj1" fmla="val 44853"/>
            </a:avLst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DA061969-4072-30DF-E202-025F494A3026}"/>
              </a:ext>
            </a:extLst>
          </p:cNvPr>
          <p:cNvCxnSpPr>
            <a:cxnSpLocks/>
          </p:cNvCxnSpPr>
          <p:nvPr/>
        </p:nvCxnSpPr>
        <p:spPr>
          <a:xfrm rot="10800000">
            <a:off x="12346166" y="7434626"/>
            <a:ext cx="11910693" cy="3559380"/>
          </a:xfrm>
          <a:prstGeom prst="bentConnector3">
            <a:avLst>
              <a:gd name="adj1" fmla="val 31513"/>
            </a:avLst>
          </a:prstGeom>
          <a:ln w="2540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0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079C46-9121-6254-F096-EE7084879D57}"/>
              </a:ext>
            </a:extLst>
          </p:cNvPr>
          <p:cNvSpPr/>
          <p:nvPr/>
        </p:nvSpPr>
        <p:spPr>
          <a:xfrm>
            <a:off x="5526853" y="6306542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/>
              <a:t>TimeSync</a:t>
            </a:r>
            <a:r>
              <a:rPr lang="en-US" sz="5000" dirty="0"/>
              <a:t> Thread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EAFB69-2086-A8A5-2FBB-968BB9F694C6}"/>
              </a:ext>
            </a:extLst>
          </p:cNvPr>
          <p:cNvSpPr/>
          <p:nvPr/>
        </p:nvSpPr>
        <p:spPr>
          <a:xfrm>
            <a:off x="24141659" y="12416768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/>
              <a:t>TimeSync</a:t>
            </a:r>
            <a:r>
              <a:rPr lang="en-US" sz="5000" dirty="0"/>
              <a:t> GRPC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4E6B71-6FB9-50C1-4417-984900950BD9}"/>
              </a:ext>
            </a:extLst>
          </p:cNvPr>
          <p:cNvCxnSpPr>
            <a:cxnSpLocks/>
          </p:cNvCxnSpPr>
          <p:nvPr/>
        </p:nvCxnSpPr>
        <p:spPr>
          <a:xfrm>
            <a:off x="2837046" y="3986987"/>
            <a:ext cx="0" cy="22506550"/>
          </a:xfrm>
          <a:prstGeom prst="straightConnector1">
            <a:avLst/>
          </a:prstGeom>
          <a:ln w="381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CA0FFD-7FF3-E921-6758-F76B9FE503BF}"/>
              </a:ext>
            </a:extLst>
          </p:cNvPr>
          <p:cNvSpPr txBox="1"/>
          <p:nvPr/>
        </p:nvSpPr>
        <p:spPr>
          <a:xfrm>
            <a:off x="1155032" y="2021305"/>
            <a:ext cx="33207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C7080B-5A1C-A7A2-3864-9947A430CF66}"/>
              </a:ext>
            </a:extLst>
          </p:cNvPr>
          <p:cNvSpPr/>
          <p:nvPr/>
        </p:nvSpPr>
        <p:spPr>
          <a:xfrm>
            <a:off x="5526853" y="19741805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/>
              <a:t>TimeSync</a:t>
            </a:r>
            <a:r>
              <a:rPr lang="en-US" sz="5000" dirty="0"/>
              <a:t> Thread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5ADBD4-FF0B-C6E9-B130-9B59792F026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1927653" y="7449542"/>
            <a:ext cx="12214006" cy="6110226"/>
          </a:xfrm>
          <a:prstGeom prst="straightConnector1">
            <a:avLst/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2A3E0-B590-7FC4-7E5B-10AF807A188F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1927653" y="13559768"/>
            <a:ext cx="12214006" cy="7325037"/>
          </a:xfrm>
          <a:prstGeom prst="straightConnector1">
            <a:avLst/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nip Diagonal Corner Rectangle 17">
            <a:extLst>
              <a:ext uri="{FF2B5EF4-FFF2-40B4-BE49-F238E27FC236}">
                <a16:creationId xmlns:a16="http://schemas.microsoft.com/office/drawing/2014/main" id="{8F8370AB-4E5F-6197-490A-1F0B5C3312F4}"/>
              </a:ext>
            </a:extLst>
          </p:cNvPr>
          <p:cNvSpPr/>
          <p:nvPr/>
        </p:nvSpPr>
        <p:spPr>
          <a:xfrm>
            <a:off x="5526853" y="4662861"/>
            <a:ext cx="2397034" cy="1643681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Device Clock</a:t>
            </a:r>
          </a:p>
        </p:txBody>
      </p:sp>
      <p:sp>
        <p:nvSpPr>
          <p:cNvPr id="19" name="Snip Diagonal Corner Rectangle 18">
            <a:extLst>
              <a:ext uri="{FF2B5EF4-FFF2-40B4-BE49-F238E27FC236}">
                <a16:creationId xmlns:a16="http://schemas.microsoft.com/office/drawing/2014/main" id="{ADEEE54C-53C8-62BB-0138-4966818783A5}"/>
              </a:ext>
            </a:extLst>
          </p:cNvPr>
          <p:cNvSpPr/>
          <p:nvPr/>
        </p:nvSpPr>
        <p:spPr>
          <a:xfrm>
            <a:off x="24141659" y="10773087"/>
            <a:ext cx="2397034" cy="1643681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Device Clock</a:t>
            </a:r>
          </a:p>
        </p:txBody>
      </p:sp>
      <p:sp>
        <p:nvSpPr>
          <p:cNvPr id="20" name="Snip Diagonal Corner Rectangle 19">
            <a:extLst>
              <a:ext uri="{FF2B5EF4-FFF2-40B4-BE49-F238E27FC236}">
                <a16:creationId xmlns:a16="http://schemas.microsoft.com/office/drawing/2014/main" id="{37E376F2-5D53-DDF2-AEC0-82FF6A71D3BB}"/>
              </a:ext>
            </a:extLst>
          </p:cNvPr>
          <p:cNvSpPr/>
          <p:nvPr/>
        </p:nvSpPr>
        <p:spPr>
          <a:xfrm>
            <a:off x="5526853" y="18098124"/>
            <a:ext cx="2397034" cy="1643681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Device Clock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E2B14A-A5D1-07EA-10DF-FBC78DBD6AE1}"/>
              </a:ext>
            </a:extLst>
          </p:cNvPr>
          <p:cNvSpPr txBox="1"/>
          <p:nvPr/>
        </p:nvSpPr>
        <p:spPr>
          <a:xfrm rot="1646991">
            <a:off x="13101708" y="8978297"/>
            <a:ext cx="98658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/>
              <a:t>GRPC </a:t>
            </a:r>
            <a:r>
              <a:rPr lang="en-US" sz="7000" dirty="0" err="1"/>
              <a:t>TimeSync</a:t>
            </a:r>
            <a:r>
              <a:rPr lang="en-US" sz="7000" dirty="0"/>
              <a:t> Request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376AEA-F571-6B17-E9A5-4F3D4C043D57}"/>
              </a:ext>
            </a:extLst>
          </p:cNvPr>
          <p:cNvSpPr txBox="1"/>
          <p:nvPr/>
        </p:nvSpPr>
        <p:spPr>
          <a:xfrm rot="19712047">
            <a:off x="13231368" y="17513348"/>
            <a:ext cx="105343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/>
              <a:t>GRPC </a:t>
            </a:r>
            <a:r>
              <a:rPr lang="en-US" sz="7000" dirty="0" err="1"/>
              <a:t>TimeSync</a:t>
            </a:r>
            <a:r>
              <a:rPr lang="en-US" sz="7000" dirty="0"/>
              <a:t> Response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BBF55C-A7C6-AAD3-4547-EC77E20DD902}"/>
              </a:ext>
            </a:extLst>
          </p:cNvPr>
          <p:cNvCxnSpPr/>
          <p:nvPr/>
        </p:nvCxnSpPr>
        <p:spPr>
          <a:xfrm>
            <a:off x="1973179" y="7449542"/>
            <a:ext cx="1780674" cy="0"/>
          </a:xfrm>
          <a:prstGeom prst="line">
            <a:avLst/>
          </a:prstGeom>
          <a:ln w="381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811494-3BA8-786A-7C26-44528053D447}"/>
              </a:ext>
            </a:extLst>
          </p:cNvPr>
          <p:cNvCxnSpPr/>
          <p:nvPr/>
        </p:nvCxnSpPr>
        <p:spPr>
          <a:xfrm>
            <a:off x="1925052" y="13509626"/>
            <a:ext cx="1780674" cy="0"/>
          </a:xfrm>
          <a:prstGeom prst="line">
            <a:avLst/>
          </a:prstGeom>
          <a:ln w="381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0CB6CF-6855-DBE5-2833-EF1E0572D87C}"/>
              </a:ext>
            </a:extLst>
          </p:cNvPr>
          <p:cNvCxnSpPr/>
          <p:nvPr/>
        </p:nvCxnSpPr>
        <p:spPr>
          <a:xfrm>
            <a:off x="1973179" y="20957825"/>
            <a:ext cx="1780674" cy="0"/>
          </a:xfrm>
          <a:prstGeom prst="line">
            <a:avLst/>
          </a:prstGeom>
          <a:ln w="381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9859DA-BE92-FFAB-AFD2-00A0F1830BAD}"/>
              </a:ext>
            </a:extLst>
          </p:cNvPr>
          <p:cNvSpPr txBox="1"/>
          <p:nvPr/>
        </p:nvSpPr>
        <p:spPr>
          <a:xfrm>
            <a:off x="7923887" y="4636800"/>
            <a:ext cx="43483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i="1" dirty="0"/>
              <a:t>Request Start</a:t>
            </a:r>
          </a:p>
          <a:p>
            <a:pPr algn="ctr"/>
            <a:r>
              <a:rPr lang="en-US" sz="5000" i="1" dirty="0"/>
              <a:t>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2BFE34-2CE2-5622-E7C0-EFDA1157515C}"/>
              </a:ext>
            </a:extLst>
          </p:cNvPr>
          <p:cNvSpPr txBox="1"/>
          <p:nvPr/>
        </p:nvSpPr>
        <p:spPr>
          <a:xfrm>
            <a:off x="26538693" y="10724746"/>
            <a:ext cx="54636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i="1" dirty="0"/>
              <a:t>System Receive</a:t>
            </a:r>
          </a:p>
          <a:p>
            <a:pPr algn="ctr"/>
            <a:r>
              <a:rPr lang="en-US" sz="5000" i="1" dirty="0"/>
              <a:t>Time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7E6159-6D74-7ECE-F218-9386348EC131}"/>
              </a:ext>
            </a:extLst>
          </p:cNvPr>
          <p:cNvSpPr txBox="1"/>
          <p:nvPr/>
        </p:nvSpPr>
        <p:spPr>
          <a:xfrm>
            <a:off x="7883907" y="18129852"/>
            <a:ext cx="50620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i="1" dirty="0"/>
              <a:t>Request End</a:t>
            </a:r>
          </a:p>
          <a:p>
            <a:pPr algn="ctr"/>
            <a:r>
              <a:rPr lang="en-US" sz="5000" i="1" dirty="0"/>
              <a:t>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ABBDB6-10EA-C878-C1B4-2C667C0766BA}"/>
                  </a:ext>
                </a:extLst>
              </p:cNvPr>
              <p:cNvSpPr txBox="1"/>
              <p:nvPr/>
            </p:nvSpPr>
            <p:spPr>
              <a:xfrm>
                <a:off x="24120299" y="18286022"/>
                <a:ext cx="6310859" cy="14557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𝐷𝑒𝑙𝑎𝑦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5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latin typeface="Cambria Math" panose="02040503050406030204" pitchFamily="18" charset="0"/>
                            </a:rPr>
                            <m:t>𝐸𝑛𝑑</m:t>
                          </m:r>
                          <m:r>
                            <a:rPr lang="en-US" sz="5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5000" b="0" i="1" smtClean="0">
                              <a:latin typeface="Cambria Math" panose="02040503050406030204" pitchFamily="18" charset="0"/>
                            </a:rPr>
                            <m:t>𝑆𝑡𝑎𝑟𝑡</m:t>
                          </m:r>
                        </m:num>
                        <m:den>
                          <m:r>
                            <a:rPr lang="en-US" sz="5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ABBDB6-10EA-C878-C1B4-2C667C076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0299" y="18286022"/>
                <a:ext cx="6310859" cy="1455783"/>
              </a:xfrm>
              <a:prstGeom prst="rect">
                <a:avLst/>
              </a:prstGeom>
              <a:blipFill>
                <a:blip r:embed="rId2"/>
                <a:stretch>
                  <a:fillRect l="-3815" t="-8696" r="-2209" b="-1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CB1274-8BE5-7137-4591-20FAB8BF4CF3}"/>
                  </a:ext>
                </a:extLst>
              </p:cNvPr>
              <p:cNvSpPr txBox="1"/>
              <p:nvPr/>
            </p:nvSpPr>
            <p:spPr>
              <a:xfrm>
                <a:off x="22015225" y="20500084"/>
                <a:ext cx="10653668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𝑂𝑓𝑓𝑠𝑒𝑡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𝑆𝑦𝑠𝑡𝑒𝑚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𝐷𝑒𝑙𝑎𝑦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𝐸𝑛𝑑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CB1274-8BE5-7137-4591-20FAB8BF4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5225" y="20500084"/>
                <a:ext cx="10653668" cy="769441"/>
              </a:xfrm>
              <a:prstGeom prst="rect">
                <a:avLst/>
              </a:prstGeom>
              <a:blipFill>
                <a:blip r:embed="rId3"/>
                <a:stretch>
                  <a:fillRect t="-9836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76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769AA-27E5-D5D0-DB7D-EA08F1177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789CE8-30D1-095A-DC89-28A7C439FFC0}"/>
              </a:ext>
            </a:extLst>
          </p:cNvPr>
          <p:cNvSpPr/>
          <p:nvPr/>
        </p:nvSpPr>
        <p:spPr>
          <a:xfrm>
            <a:off x="23954420" y="8589416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Music Manager Thread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AA526D-66A4-7FC9-323E-A2605A4610A8}"/>
              </a:ext>
            </a:extLst>
          </p:cNvPr>
          <p:cNvCxnSpPr>
            <a:cxnSpLocks/>
          </p:cNvCxnSpPr>
          <p:nvPr/>
        </p:nvCxnSpPr>
        <p:spPr>
          <a:xfrm>
            <a:off x="2837046" y="2687576"/>
            <a:ext cx="0" cy="22506550"/>
          </a:xfrm>
          <a:prstGeom prst="straightConnector1">
            <a:avLst/>
          </a:prstGeom>
          <a:ln w="381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6327C0-1B00-B882-B92F-82E39ECC2F36}"/>
              </a:ext>
            </a:extLst>
          </p:cNvPr>
          <p:cNvSpPr txBox="1"/>
          <p:nvPr/>
        </p:nvSpPr>
        <p:spPr>
          <a:xfrm>
            <a:off x="1155032" y="721894"/>
            <a:ext cx="33207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302181-2480-F618-2D71-19FA116527D5}"/>
              </a:ext>
            </a:extLst>
          </p:cNvPr>
          <p:cNvSpPr/>
          <p:nvPr/>
        </p:nvSpPr>
        <p:spPr>
          <a:xfrm>
            <a:off x="5339614" y="15215392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Client GRPC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8FA224-FC8A-3FAC-DC85-58A4F0394420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flipH="1">
            <a:off x="11740414" y="9732416"/>
            <a:ext cx="12214006" cy="6625976"/>
          </a:xfrm>
          <a:prstGeom prst="straightConnector1">
            <a:avLst/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nip Diagonal Corner Rectangle 18">
            <a:extLst>
              <a:ext uri="{FF2B5EF4-FFF2-40B4-BE49-F238E27FC236}">
                <a16:creationId xmlns:a16="http://schemas.microsoft.com/office/drawing/2014/main" id="{32A3E373-2CF4-122F-0A4A-ADDBE7890D59}"/>
              </a:ext>
            </a:extLst>
          </p:cNvPr>
          <p:cNvSpPr/>
          <p:nvPr/>
        </p:nvSpPr>
        <p:spPr>
          <a:xfrm>
            <a:off x="23954420" y="6930495"/>
            <a:ext cx="2397034" cy="1643681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Device Clock</a:t>
            </a:r>
          </a:p>
        </p:txBody>
      </p:sp>
      <p:sp>
        <p:nvSpPr>
          <p:cNvPr id="20" name="Snip Diagonal Corner Rectangle 19">
            <a:extLst>
              <a:ext uri="{FF2B5EF4-FFF2-40B4-BE49-F238E27FC236}">
                <a16:creationId xmlns:a16="http://schemas.microsoft.com/office/drawing/2014/main" id="{DDD0C92A-F93B-CF1C-60E8-7A36C4A60449}"/>
              </a:ext>
            </a:extLst>
          </p:cNvPr>
          <p:cNvSpPr/>
          <p:nvPr/>
        </p:nvSpPr>
        <p:spPr>
          <a:xfrm>
            <a:off x="5339614" y="13571711"/>
            <a:ext cx="2397034" cy="1643681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Device Clock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1BF0E7-C408-9C4F-AE09-C39E3DCE685C}"/>
              </a:ext>
            </a:extLst>
          </p:cNvPr>
          <p:cNvSpPr txBox="1"/>
          <p:nvPr/>
        </p:nvSpPr>
        <p:spPr>
          <a:xfrm rot="19804060">
            <a:off x="13327759" y="13413051"/>
            <a:ext cx="105343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/>
              <a:t>GRPC Music Start Request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1492CF-1943-548B-3312-4DF1C536755A}"/>
              </a:ext>
            </a:extLst>
          </p:cNvPr>
          <p:cNvCxnSpPr/>
          <p:nvPr/>
        </p:nvCxnSpPr>
        <p:spPr>
          <a:xfrm>
            <a:off x="1973179" y="4229891"/>
            <a:ext cx="1780674" cy="0"/>
          </a:xfrm>
          <a:prstGeom prst="line">
            <a:avLst/>
          </a:prstGeom>
          <a:ln w="381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15D632-D3BB-31B4-E08F-71D463783515}"/>
              </a:ext>
            </a:extLst>
          </p:cNvPr>
          <p:cNvCxnSpPr/>
          <p:nvPr/>
        </p:nvCxnSpPr>
        <p:spPr>
          <a:xfrm>
            <a:off x="1946709" y="16325015"/>
            <a:ext cx="1780674" cy="0"/>
          </a:xfrm>
          <a:prstGeom prst="line">
            <a:avLst/>
          </a:prstGeom>
          <a:ln w="381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5171B9-EB5D-1A64-0D68-9123ACBE10CA}"/>
              </a:ext>
            </a:extLst>
          </p:cNvPr>
          <p:cNvCxnSpPr/>
          <p:nvPr/>
        </p:nvCxnSpPr>
        <p:spPr>
          <a:xfrm>
            <a:off x="1973179" y="20928414"/>
            <a:ext cx="1780674" cy="0"/>
          </a:xfrm>
          <a:prstGeom prst="line">
            <a:avLst/>
          </a:prstGeom>
          <a:ln w="381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DDD3E32-6BF5-976B-D33E-2ABFAE0DB3A1}"/>
              </a:ext>
            </a:extLst>
          </p:cNvPr>
          <p:cNvSpPr txBox="1"/>
          <p:nvPr/>
        </p:nvSpPr>
        <p:spPr>
          <a:xfrm>
            <a:off x="26351454" y="6882154"/>
            <a:ext cx="54636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i="1" dirty="0"/>
              <a:t>System Current</a:t>
            </a:r>
          </a:p>
          <a:p>
            <a:pPr algn="ctr"/>
            <a:r>
              <a:rPr lang="en-US" sz="5000" i="1" dirty="0"/>
              <a:t>Time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C7D80F-B9D8-4264-B97C-7AE86E296289}"/>
              </a:ext>
            </a:extLst>
          </p:cNvPr>
          <p:cNvSpPr txBox="1"/>
          <p:nvPr/>
        </p:nvSpPr>
        <p:spPr>
          <a:xfrm>
            <a:off x="7696668" y="13603439"/>
            <a:ext cx="50620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i="1" dirty="0"/>
              <a:t>Client Current</a:t>
            </a:r>
          </a:p>
          <a:p>
            <a:pPr algn="ctr"/>
            <a:r>
              <a:rPr lang="en-US" sz="5000" i="1" dirty="0"/>
              <a:t>Time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E16EEA3-FE81-612A-81E0-E9B3A8148085}"/>
              </a:ext>
            </a:extLst>
          </p:cNvPr>
          <p:cNvSpPr/>
          <p:nvPr/>
        </p:nvSpPr>
        <p:spPr>
          <a:xfrm>
            <a:off x="27396587" y="11088623"/>
            <a:ext cx="1482673" cy="9839792"/>
          </a:xfrm>
          <a:prstGeom prst="rightBrace">
            <a:avLst/>
          </a:prstGeom>
          <a:ln w="2540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A8681A-DA3A-CBCF-A280-8E41567ED266}"/>
              </a:ext>
            </a:extLst>
          </p:cNvPr>
          <p:cNvSpPr txBox="1"/>
          <p:nvPr/>
        </p:nvSpPr>
        <p:spPr>
          <a:xfrm>
            <a:off x="25152937" y="21335289"/>
            <a:ext cx="54636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i="1" dirty="0"/>
              <a:t>System Desired</a:t>
            </a:r>
          </a:p>
          <a:p>
            <a:pPr algn="ctr"/>
            <a:r>
              <a:rPr lang="en-US" sz="5000" i="1" dirty="0"/>
              <a:t>Start Time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0DC9FDA-14CD-4E85-305C-0E7BA158CF0D}"/>
              </a:ext>
            </a:extLst>
          </p:cNvPr>
          <p:cNvSpPr/>
          <p:nvPr/>
        </p:nvSpPr>
        <p:spPr>
          <a:xfrm>
            <a:off x="7196020" y="17792545"/>
            <a:ext cx="1780639" cy="3135870"/>
          </a:xfrm>
          <a:prstGeom prst="leftBrace">
            <a:avLst/>
          </a:prstGeom>
          <a:ln w="2540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FD7A97-C47B-58EE-7453-93B7846A6F66}"/>
              </a:ext>
            </a:extLst>
          </p:cNvPr>
          <p:cNvSpPr txBox="1"/>
          <p:nvPr/>
        </p:nvSpPr>
        <p:spPr>
          <a:xfrm>
            <a:off x="5378603" y="21335289"/>
            <a:ext cx="54636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i="1" dirty="0"/>
              <a:t>Client Target</a:t>
            </a:r>
          </a:p>
          <a:p>
            <a:pPr algn="ctr"/>
            <a:r>
              <a:rPr lang="en-US" sz="5000" i="1" dirty="0"/>
              <a:t>Start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62037E-4DE5-C2A3-3ED5-2C829ED6866D}"/>
                  </a:ext>
                </a:extLst>
              </p:cNvPr>
              <p:cNvSpPr txBox="1"/>
              <p:nvPr/>
            </p:nvSpPr>
            <p:spPr>
              <a:xfrm>
                <a:off x="8369781" y="23537863"/>
                <a:ext cx="19026806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𝐷𝑒𝑠𝑖𝑟𝑒𝑑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𝑆𝑡𝑎𝑟𝑡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𝑆𝑦𝑠𝑡𝑒𝑚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d>
                        <m:dPr>
                          <m:ctrlPr>
                            <a:rPr lang="en-US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000" b="0" i="1" smtClean="0">
                              <a:latin typeface="Cambria Math" panose="02040503050406030204" pitchFamily="18" charset="0"/>
                            </a:rPr>
                            <m:t>𝐶𝑙𝑖𝑒𝑛𝑡</m:t>
                          </m:r>
                          <m:r>
                            <a:rPr lang="en-US" sz="5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5000" b="0" i="1" smtClean="0">
                              <a:latin typeface="Cambria Math" panose="02040503050406030204" pitchFamily="18" charset="0"/>
                            </a:rPr>
                            <m:t>𝐷𝑒𝑙𝑎𝑦𝑠</m:t>
                          </m:r>
                        </m:e>
                      </m:d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𝐶𝑜𝑛𝑠𝑡𝑎𝑛𝑡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62037E-4DE5-C2A3-3ED5-2C829ED68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781" y="23537863"/>
                <a:ext cx="19026806" cy="769441"/>
              </a:xfrm>
              <a:prstGeom prst="rect">
                <a:avLst/>
              </a:prstGeom>
              <a:blipFill>
                <a:blip r:embed="rId2"/>
                <a:stretch>
                  <a:fillRect t="-9836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DDC2AF-3001-AB96-3B3E-D02DA919545E}"/>
                  </a:ext>
                </a:extLst>
              </p:cNvPr>
              <p:cNvSpPr txBox="1"/>
              <p:nvPr/>
            </p:nvSpPr>
            <p:spPr>
              <a:xfrm>
                <a:off x="8334014" y="24796824"/>
                <a:ext cx="19026806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𝐶𝑙𝑖𝑒𝑛𝑡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𝑆𝑡𝑎𝑟𝑡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𝐷𝑒𝑠𝑖𝑟𝑒𝑑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𝑆𝑡𝑎𝑟𝑡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𝑂𝑓𝑓𝑠𝑒𝑡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DDC2AF-3001-AB96-3B3E-D02DA9195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014" y="24796824"/>
                <a:ext cx="19026806" cy="769441"/>
              </a:xfrm>
              <a:prstGeom prst="rect">
                <a:avLst/>
              </a:prstGeom>
              <a:blipFill>
                <a:blip r:embed="rId3"/>
                <a:stretch>
                  <a:fillRect t="-9677" b="-3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9F9DEB05-3749-E2FA-9688-FCE9FCA1B506}"/>
              </a:ext>
            </a:extLst>
          </p:cNvPr>
          <p:cNvSpPr/>
          <p:nvPr/>
        </p:nvSpPr>
        <p:spPr>
          <a:xfrm>
            <a:off x="5339614" y="2746617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/>
              <a:t>TimeSync</a:t>
            </a:r>
            <a:r>
              <a:rPr lang="en-US" sz="5000" dirty="0"/>
              <a:t> Thread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E369E3-044E-23A6-823C-2A0DD6FB1F40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8540014" y="5032617"/>
            <a:ext cx="0" cy="8539094"/>
          </a:xfrm>
          <a:prstGeom prst="straightConnector1">
            <a:avLst/>
          </a:prstGeom>
          <a:ln w="2540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0C30898-0069-0FAD-BDF0-2202224AED5E}"/>
              </a:ext>
            </a:extLst>
          </p:cNvPr>
          <p:cNvSpPr txBox="1"/>
          <p:nvPr/>
        </p:nvSpPr>
        <p:spPr>
          <a:xfrm>
            <a:off x="8366032" y="6122181"/>
            <a:ext cx="50620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i="1" dirty="0"/>
              <a:t>Client Offset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4848B1-18D9-12A7-EE27-75DD0E244465}"/>
              </a:ext>
            </a:extLst>
          </p:cNvPr>
          <p:cNvSpPr txBox="1"/>
          <p:nvPr/>
        </p:nvSpPr>
        <p:spPr>
          <a:xfrm>
            <a:off x="14242981" y="2783083"/>
            <a:ext cx="108410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i="1" dirty="0"/>
              <a:t> Client Delay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DE3266-1C79-D063-159F-182EECF3BEB4}"/>
              </a:ext>
            </a:extLst>
          </p:cNvPr>
          <p:cNvCxnSpPr/>
          <p:nvPr/>
        </p:nvCxnSpPr>
        <p:spPr>
          <a:xfrm>
            <a:off x="1925052" y="9732416"/>
            <a:ext cx="1780674" cy="0"/>
          </a:xfrm>
          <a:prstGeom prst="line">
            <a:avLst/>
          </a:prstGeom>
          <a:ln w="381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689B045-BE6C-5571-D1FC-AF84C057ACE9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11740414" y="3889617"/>
            <a:ext cx="17342857" cy="2992537"/>
          </a:xfrm>
          <a:prstGeom prst="bentConnector2">
            <a:avLst/>
          </a:prstGeom>
          <a:ln w="254000">
            <a:solidFill>
              <a:schemeClr val="accent6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20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183</Words>
  <Application>Microsoft Macintosh PowerPoint</Application>
  <PresentationFormat>Custom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Gong, Eric Lee</dc:creator>
  <cp:lastModifiedBy>Gong, Eric Lee</cp:lastModifiedBy>
  <cp:revision>33</cp:revision>
  <dcterms:created xsi:type="dcterms:W3CDTF">2025-04-16T20:22:56Z</dcterms:created>
  <dcterms:modified xsi:type="dcterms:W3CDTF">2025-04-20T00:35:12Z</dcterms:modified>
</cp:coreProperties>
</file>