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4"/>
    <p:restoredTop sz="94638"/>
  </p:normalViewPr>
  <p:slideViewPr>
    <p:cSldViewPr snapToGrid="0">
      <p:cViewPr>
        <p:scale>
          <a:sx n="25" d="100"/>
          <a:sy n="25" d="100"/>
        </p:scale>
        <p:origin x="8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3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5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5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4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8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3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6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4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0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4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BF671-B2E0-C343-A720-16FD2666F47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8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9BE8A6-D9EF-97C4-2A40-37515CBC46A6}"/>
              </a:ext>
            </a:extLst>
          </p:cNvPr>
          <p:cNvSpPr/>
          <p:nvPr/>
        </p:nvSpPr>
        <p:spPr>
          <a:xfrm>
            <a:off x="2161309" y="2286001"/>
            <a:ext cx="11097492" cy="11263745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E4B869-2CB0-46BF-394B-6BB7CDF1DDBA}"/>
              </a:ext>
            </a:extLst>
          </p:cNvPr>
          <p:cNvSpPr/>
          <p:nvPr/>
        </p:nvSpPr>
        <p:spPr>
          <a:xfrm>
            <a:off x="23317201" y="2286000"/>
            <a:ext cx="11097491" cy="11263745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A57D4A8-8E41-9C8A-A3DE-9324406967EB}"/>
              </a:ext>
            </a:extLst>
          </p:cNvPr>
          <p:cNvSpPr/>
          <p:nvPr/>
        </p:nvSpPr>
        <p:spPr>
          <a:xfrm>
            <a:off x="23317201" y="15739473"/>
            <a:ext cx="11097491" cy="6007980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B320F0C-7030-499A-BFBE-5FDAA0603164}"/>
              </a:ext>
            </a:extLst>
          </p:cNvPr>
          <p:cNvSpPr/>
          <p:nvPr/>
        </p:nvSpPr>
        <p:spPr>
          <a:xfrm>
            <a:off x="2161311" y="15771517"/>
            <a:ext cx="11097491" cy="6007979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FB09A98-9DF4-E4F0-F0A9-ADEDBF729F43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1866418" y="18040088"/>
            <a:ext cx="12697690" cy="1926617"/>
          </a:xfrm>
          <a:prstGeom prst="bentConnector3">
            <a:avLst>
              <a:gd name="adj1" fmla="val 38127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854EBC8-887E-21EC-3F17-5B0E49740175}"/>
              </a:ext>
            </a:extLst>
          </p:cNvPr>
          <p:cNvCxnSpPr>
            <a:cxnSpLocks/>
          </p:cNvCxnSpPr>
          <p:nvPr/>
        </p:nvCxnSpPr>
        <p:spPr>
          <a:xfrm>
            <a:off x="12385961" y="3469710"/>
            <a:ext cx="11887203" cy="457"/>
          </a:xfrm>
          <a:prstGeom prst="straightConnector1">
            <a:avLst/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DD748AB6-321A-BFC2-8EAE-8B50B9C6423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1928764" y="12112750"/>
            <a:ext cx="12344400" cy="6312641"/>
          </a:xfrm>
          <a:prstGeom prst="bentConnector3">
            <a:avLst>
              <a:gd name="adj1" fmla="val 27778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8DF364A-1D84-324F-D078-1C36EEFA0D40}"/>
              </a:ext>
            </a:extLst>
          </p:cNvPr>
          <p:cNvCxnSpPr>
            <a:cxnSpLocks/>
          </p:cNvCxnSpPr>
          <p:nvPr/>
        </p:nvCxnSpPr>
        <p:spPr>
          <a:xfrm flipH="1">
            <a:off x="12289288" y="7341157"/>
            <a:ext cx="11851949" cy="10601"/>
          </a:xfrm>
          <a:prstGeom prst="straightConnector1">
            <a:avLst/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44F162-0368-15A4-B279-AEE65ED640A3}"/>
              </a:ext>
            </a:extLst>
          </p:cNvPr>
          <p:cNvCxnSpPr>
            <a:cxnSpLocks/>
          </p:cNvCxnSpPr>
          <p:nvPr/>
        </p:nvCxnSpPr>
        <p:spPr>
          <a:xfrm>
            <a:off x="18288000" y="0"/>
            <a:ext cx="0" cy="22860000"/>
          </a:xfrm>
          <a:prstGeom prst="line">
            <a:avLst/>
          </a:prstGeom>
          <a:ln w="12700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21AC501A-CC1E-DCD3-CEC9-46082655E870}"/>
              </a:ext>
            </a:extLst>
          </p:cNvPr>
          <p:cNvCxnSpPr>
            <a:cxnSpLocks/>
          </p:cNvCxnSpPr>
          <p:nvPr/>
        </p:nvCxnSpPr>
        <p:spPr>
          <a:xfrm rot="10800000">
            <a:off x="12336313" y="8408750"/>
            <a:ext cx="12178148" cy="8591956"/>
          </a:xfrm>
          <a:prstGeom prst="bentConnector3">
            <a:avLst>
              <a:gd name="adj1" fmla="val 41780"/>
            </a:avLst>
          </a:prstGeom>
          <a:ln w="2540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3D7A6F04-D3F7-05AB-F0C2-71502118AA8C}"/>
              </a:ext>
            </a:extLst>
          </p:cNvPr>
          <p:cNvCxnSpPr/>
          <p:nvPr/>
        </p:nvCxnSpPr>
        <p:spPr>
          <a:xfrm rot="10800000">
            <a:off x="12385961" y="4625788"/>
            <a:ext cx="11851950" cy="6054404"/>
          </a:xfrm>
          <a:prstGeom prst="bentConnector3">
            <a:avLst>
              <a:gd name="adj1" fmla="val 18831"/>
            </a:avLst>
          </a:prstGeom>
          <a:ln w="2540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3653183-33F2-4569-6D90-131CC6A82FCC}"/>
              </a:ext>
            </a:extLst>
          </p:cNvPr>
          <p:cNvCxnSpPr>
            <a:cxnSpLocks/>
          </p:cNvCxnSpPr>
          <p:nvPr/>
        </p:nvCxnSpPr>
        <p:spPr>
          <a:xfrm flipV="1">
            <a:off x="26422118" y="12434313"/>
            <a:ext cx="0" cy="3984837"/>
          </a:xfrm>
          <a:prstGeom prst="straightConnector1">
            <a:avLst/>
          </a:prstGeom>
          <a:ln w="2540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F2938F-743C-6ADF-5154-2AC676ABB699}"/>
              </a:ext>
            </a:extLst>
          </p:cNvPr>
          <p:cNvSpPr txBox="1"/>
          <p:nvPr/>
        </p:nvSpPr>
        <p:spPr>
          <a:xfrm>
            <a:off x="0" y="1"/>
            <a:ext cx="1828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BFC2D-DAD3-4A86-E94B-65405EE66438}"/>
              </a:ext>
            </a:extLst>
          </p:cNvPr>
          <p:cNvSpPr txBox="1"/>
          <p:nvPr/>
        </p:nvSpPr>
        <p:spPr>
          <a:xfrm>
            <a:off x="18288000" y="5770"/>
            <a:ext cx="1828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6D06E2-58DD-4C4B-0B06-D8651CCD6385}"/>
              </a:ext>
            </a:extLst>
          </p:cNvPr>
          <p:cNvSpPr/>
          <p:nvPr/>
        </p:nvSpPr>
        <p:spPr>
          <a:xfrm>
            <a:off x="5985164" y="16292943"/>
            <a:ext cx="6400800" cy="47382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GUI</a:t>
            </a:r>
          </a:p>
          <a:p>
            <a:pPr algn="ctr"/>
            <a:endParaRPr lang="en-US" sz="5000" dirty="0"/>
          </a:p>
          <a:p>
            <a:pPr algn="ctr"/>
            <a:endParaRPr lang="en-US" sz="5000" dirty="0"/>
          </a:p>
          <a:p>
            <a:pPr algn="ctr"/>
            <a:endParaRPr lang="en-US" sz="5000" dirty="0"/>
          </a:p>
          <a:p>
            <a:pPr algn="ctr"/>
            <a:endParaRPr lang="en-US" sz="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81D308-CF2C-3775-E20A-0086C55171C5}"/>
              </a:ext>
            </a:extLst>
          </p:cNvPr>
          <p:cNvSpPr/>
          <p:nvPr/>
        </p:nvSpPr>
        <p:spPr>
          <a:xfrm>
            <a:off x="5985161" y="10330949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Music Player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0894A9-7793-67E7-BC9E-08A8B86924E7}"/>
              </a:ext>
            </a:extLst>
          </p:cNvPr>
          <p:cNvSpPr/>
          <p:nvPr/>
        </p:nvSpPr>
        <p:spPr>
          <a:xfrm>
            <a:off x="5949908" y="6690360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GRPC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EAF9D-BF82-D68B-C5E9-447413DB10E8}"/>
              </a:ext>
            </a:extLst>
          </p:cNvPr>
          <p:cNvSpPr/>
          <p:nvPr/>
        </p:nvSpPr>
        <p:spPr>
          <a:xfrm>
            <a:off x="24564108" y="16419150"/>
            <a:ext cx="6400800" cy="2132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 Lobby</a:t>
            </a:r>
          </a:p>
          <a:p>
            <a:pPr algn="ctr"/>
            <a:r>
              <a:rPr lang="en-US" sz="5000" dirty="0"/>
              <a:t>GRPC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0294C3-EB08-8CF1-7439-4B9DB046A08E}"/>
              </a:ext>
            </a:extLst>
          </p:cNvPr>
          <p:cNvSpPr/>
          <p:nvPr/>
        </p:nvSpPr>
        <p:spPr>
          <a:xfrm>
            <a:off x="6421581" y="19503154"/>
            <a:ext cx="5444837" cy="927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State: In Lobby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B275B-C7BF-3DFA-3B10-56D8BD35B677}"/>
              </a:ext>
            </a:extLst>
          </p:cNvPr>
          <p:cNvSpPr/>
          <p:nvPr/>
        </p:nvSpPr>
        <p:spPr>
          <a:xfrm>
            <a:off x="6483927" y="17961840"/>
            <a:ext cx="5444837" cy="927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State: In Room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4F69ABE-87EE-2063-B6E9-96E567648484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rot="10800000" flipH="1">
            <a:off x="5985163" y="12616950"/>
            <a:ext cx="3200397" cy="6045121"/>
          </a:xfrm>
          <a:prstGeom prst="bentConnector4">
            <a:avLst>
              <a:gd name="adj1" fmla="val -74224"/>
              <a:gd name="adj2" fmla="val 69595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CCBC1BCA-5517-3EEB-0A1F-2195539B6E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924562" y="10904522"/>
            <a:ext cx="6857176" cy="4172080"/>
          </a:xfrm>
          <a:prstGeom prst="bentConnector3">
            <a:avLst>
              <a:gd name="adj1" fmla="val 50000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5716E99-F1A2-1A04-E2AD-14EC52A9ABF8}"/>
              </a:ext>
            </a:extLst>
          </p:cNvPr>
          <p:cNvSpPr/>
          <p:nvPr/>
        </p:nvSpPr>
        <p:spPr>
          <a:xfrm>
            <a:off x="24564108" y="18935330"/>
            <a:ext cx="6400800" cy="2132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 Lobby</a:t>
            </a:r>
          </a:p>
          <a:p>
            <a:pPr algn="ctr"/>
            <a:r>
              <a:rPr lang="en-US" sz="5000" dirty="0"/>
              <a:t>Main()</a:t>
            </a: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4DC78EEF-EB5B-9E03-9ABE-2099B88A1765}"/>
              </a:ext>
            </a:extLst>
          </p:cNvPr>
          <p:cNvCxnSpPr>
            <a:cxnSpLocks/>
            <a:stCxn id="107" idx="3"/>
            <a:endCxn id="14" idx="3"/>
          </p:cNvCxnSpPr>
          <p:nvPr/>
        </p:nvCxnSpPr>
        <p:spPr>
          <a:xfrm flipV="1">
            <a:off x="30964908" y="17485374"/>
            <a:ext cx="12700" cy="2516180"/>
          </a:xfrm>
          <a:prstGeom prst="bentConnector3">
            <a:avLst>
              <a:gd name="adj1" fmla="val 16513039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364870A-4627-14AB-9163-4986F2F0D727}"/>
              </a:ext>
            </a:extLst>
          </p:cNvPr>
          <p:cNvSpPr txBox="1"/>
          <p:nvPr/>
        </p:nvSpPr>
        <p:spPr>
          <a:xfrm>
            <a:off x="2161309" y="1344405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ClientPlayer.py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(1 per </a:t>
            </a:r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ClientGUI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1D030B5-A648-1CC7-3751-EDFF0B66C182}"/>
              </a:ext>
            </a:extLst>
          </p:cNvPr>
          <p:cNvSpPr txBox="1"/>
          <p:nvPr/>
        </p:nvSpPr>
        <p:spPr>
          <a:xfrm>
            <a:off x="23317200" y="1379769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ServerRoom.py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(Many Possible)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AA4F11C-8D34-CB51-156C-CC85965D3B15}"/>
              </a:ext>
            </a:extLst>
          </p:cNvPr>
          <p:cNvSpPr txBox="1"/>
          <p:nvPr/>
        </p:nvSpPr>
        <p:spPr>
          <a:xfrm>
            <a:off x="2161309" y="21824116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ClientGUI.py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(Many Possible)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C6E17E6-432B-D6D6-052F-ED371E9B027A}"/>
              </a:ext>
            </a:extLst>
          </p:cNvPr>
          <p:cNvSpPr txBox="1"/>
          <p:nvPr/>
        </p:nvSpPr>
        <p:spPr>
          <a:xfrm>
            <a:off x="23317200" y="21779495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ServerLobby.py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(Only 1)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0FE0092-674A-2832-67F7-965CC56B20E1}"/>
              </a:ext>
            </a:extLst>
          </p:cNvPr>
          <p:cNvSpPr/>
          <p:nvPr/>
        </p:nvSpPr>
        <p:spPr>
          <a:xfrm>
            <a:off x="457200" y="23064448"/>
            <a:ext cx="35524440" cy="3818912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63ADC36-C966-177D-9154-DC64718DBEF5}"/>
              </a:ext>
            </a:extLst>
          </p:cNvPr>
          <p:cNvCxnSpPr/>
          <p:nvPr/>
        </p:nvCxnSpPr>
        <p:spPr>
          <a:xfrm>
            <a:off x="2161309" y="24368760"/>
            <a:ext cx="2913611" cy="0"/>
          </a:xfrm>
          <a:prstGeom prst="line">
            <a:avLst/>
          </a:prstGeom>
          <a:ln w="2540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D10848B1-6DC4-0093-B219-1E2F943DBE5C}"/>
              </a:ext>
            </a:extLst>
          </p:cNvPr>
          <p:cNvSpPr txBox="1"/>
          <p:nvPr/>
        </p:nvSpPr>
        <p:spPr>
          <a:xfrm>
            <a:off x="5339944" y="23937872"/>
            <a:ext cx="50789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Individual Script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2EAD62A-7BB2-144D-67FA-A6229B59084B}"/>
              </a:ext>
            </a:extLst>
          </p:cNvPr>
          <p:cNvCxnSpPr/>
          <p:nvPr/>
        </p:nvCxnSpPr>
        <p:spPr>
          <a:xfrm>
            <a:off x="2161309" y="25957546"/>
            <a:ext cx="2913611" cy="0"/>
          </a:xfrm>
          <a:prstGeom prst="line">
            <a:avLst/>
          </a:prstGeom>
          <a:ln w="2540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597239AC-9490-8B75-6B82-27D1C62CF18C}"/>
              </a:ext>
            </a:extLst>
          </p:cNvPr>
          <p:cNvSpPr txBox="1"/>
          <p:nvPr/>
        </p:nvSpPr>
        <p:spPr>
          <a:xfrm>
            <a:off x="5339944" y="25526659"/>
            <a:ext cx="43028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GRPC Request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27DB6BE-C503-3472-458B-64625CFF88A5}"/>
              </a:ext>
            </a:extLst>
          </p:cNvPr>
          <p:cNvCxnSpPr/>
          <p:nvPr/>
        </p:nvCxnSpPr>
        <p:spPr>
          <a:xfrm>
            <a:off x="11278292" y="24422419"/>
            <a:ext cx="2913611" cy="0"/>
          </a:xfrm>
          <a:prstGeom prst="line">
            <a:avLst/>
          </a:prstGeom>
          <a:ln w="2540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BD6CA570-9E9A-134E-008C-27A9822AA72B}"/>
              </a:ext>
            </a:extLst>
          </p:cNvPr>
          <p:cNvSpPr txBox="1"/>
          <p:nvPr/>
        </p:nvSpPr>
        <p:spPr>
          <a:xfrm>
            <a:off x="14456927" y="23991532"/>
            <a:ext cx="79271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Create Thread/Process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835592E-C992-121A-BB49-E2E53E3F53FC}"/>
              </a:ext>
            </a:extLst>
          </p:cNvPr>
          <p:cNvCxnSpPr/>
          <p:nvPr/>
        </p:nvCxnSpPr>
        <p:spPr>
          <a:xfrm>
            <a:off x="11213870" y="25954464"/>
            <a:ext cx="2913611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72A802BE-8496-F04B-AD7D-D91811321138}"/>
              </a:ext>
            </a:extLst>
          </p:cNvPr>
          <p:cNvSpPr txBox="1"/>
          <p:nvPr/>
        </p:nvSpPr>
        <p:spPr>
          <a:xfrm>
            <a:off x="14392505" y="25523577"/>
            <a:ext cx="98806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Queue-based Communication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053C7D-2A2A-238B-7F5D-AC2B163B80ED}"/>
              </a:ext>
            </a:extLst>
          </p:cNvPr>
          <p:cNvSpPr/>
          <p:nvPr/>
        </p:nvSpPr>
        <p:spPr>
          <a:xfrm>
            <a:off x="3410544" y="8849572"/>
            <a:ext cx="2130661" cy="1417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Music Folder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17627EDA-8E89-95E0-927C-0E03ED373CE3}"/>
              </a:ext>
            </a:extLst>
          </p:cNvPr>
          <p:cNvCxnSpPr/>
          <p:nvPr/>
        </p:nvCxnSpPr>
        <p:spPr>
          <a:xfrm>
            <a:off x="23508507" y="24365873"/>
            <a:ext cx="2913611" cy="0"/>
          </a:xfrm>
          <a:prstGeom prst="line">
            <a:avLst/>
          </a:prstGeom>
          <a:ln w="2540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F92BBCE4-EA13-D003-8026-8EC1C8EF7F19}"/>
              </a:ext>
            </a:extLst>
          </p:cNvPr>
          <p:cNvSpPr txBox="1"/>
          <p:nvPr/>
        </p:nvSpPr>
        <p:spPr>
          <a:xfrm>
            <a:off x="26687142" y="23934986"/>
            <a:ext cx="79271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File and Device IO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366A26C-BBD7-E4CC-77EE-49453183ECDD}"/>
              </a:ext>
            </a:extLst>
          </p:cNvPr>
          <p:cNvCxnSpPr/>
          <p:nvPr/>
        </p:nvCxnSpPr>
        <p:spPr>
          <a:xfrm>
            <a:off x="23608259" y="25933853"/>
            <a:ext cx="2913611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74D4F86-4FC9-45B1-818B-4B7FC2FFEE27}"/>
              </a:ext>
            </a:extLst>
          </p:cNvPr>
          <p:cNvSpPr txBox="1"/>
          <p:nvPr/>
        </p:nvSpPr>
        <p:spPr>
          <a:xfrm>
            <a:off x="26786894" y="25502966"/>
            <a:ext cx="89507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Heartbeat/Init GRPC calls Only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751E47E-8375-6F41-81B8-56399AED798D}"/>
              </a:ext>
            </a:extLst>
          </p:cNvPr>
          <p:cNvCxnSpPr>
            <a:cxnSpLocks/>
            <a:stCxn id="81" idx="2"/>
            <a:endCxn id="68" idx="3"/>
          </p:cNvCxnSpPr>
          <p:nvPr/>
        </p:nvCxnSpPr>
        <p:spPr>
          <a:xfrm rot="5400000">
            <a:off x="30827327" y="9324930"/>
            <a:ext cx="1753252" cy="2179515"/>
          </a:xfrm>
          <a:prstGeom prst="bentConnector2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DED41D-E0DB-05D3-119A-C2ABF9A1CE9C}"/>
              </a:ext>
            </a:extLst>
          </p:cNvPr>
          <p:cNvCxnSpPr>
            <a:cxnSpLocks/>
          </p:cNvCxnSpPr>
          <p:nvPr/>
        </p:nvCxnSpPr>
        <p:spPr>
          <a:xfrm flipV="1">
            <a:off x="8545031" y="8976360"/>
            <a:ext cx="0" cy="1342094"/>
          </a:xfrm>
          <a:prstGeom prst="straightConnector1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AAD8EEE-4968-9E27-EFC7-9B7EEE2B9C65}"/>
              </a:ext>
            </a:extLst>
          </p:cNvPr>
          <p:cNvSpPr/>
          <p:nvPr/>
        </p:nvSpPr>
        <p:spPr>
          <a:xfrm>
            <a:off x="31546801" y="6113867"/>
            <a:ext cx="2493818" cy="3424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</a:t>
            </a:r>
          </a:p>
          <a:p>
            <a:pPr algn="ctr"/>
            <a:r>
              <a:rPr lang="en-US" sz="5000" dirty="0"/>
              <a:t>Room</a:t>
            </a:r>
          </a:p>
          <a:p>
            <a:pPr algn="ctr"/>
            <a:r>
              <a:rPr lang="en-US" sz="5000" dirty="0"/>
              <a:t>Main()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4BABE1-5A72-4918-B729-6F2FDFB45A5B}"/>
              </a:ext>
            </a:extLst>
          </p:cNvPr>
          <p:cNvSpPr/>
          <p:nvPr/>
        </p:nvSpPr>
        <p:spPr>
          <a:xfrm>
            <a:off x="5949908" y="2843987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Thread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85FD96-02B1-0C45-BD95-A0056935495F}"/>
              </a:ext>
            </a:extLst>
          </p:cNvPr>
          <p:cNvSpPr/>
          <p:nvPr/>
        </p:nvSpPr>
        <p:spPr>
          <a:xfrm>
            <a:off x="24213395" y="10148313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 Room GRPC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F9EA18-C935-04EE-322C-3F55D4A87284}"/>
              </a:ext>
            </a:extLst>
          </p:cNvPr>
          <p:cNvSpPr/>
          <p:nvPr/>
        </p:nvSpPr>
        <p:spPr>
          <a:xfrm>
            <a:off x="24202657" y="6679759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Music Manager Thread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BD0F85-022F-4004-B5FD-21631CAB2D9F}"/>
              </a:ext>
            </a:extLst>
          </p:cNvPr>
          <p:cNvSpPr/>
          <p:nvPr/>
        </p:nvSpPr>
        <p:spPr>
          <a:xfrm>
            <a:off x="24237911" y="2844444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GRPC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B1EECBC-64D9-BBD6-848A-97B641042140}"/>
              </a:ext>
            </a:extLst>
          </p:cNvPr>
          <p:cNvCxnSpPr>
            <a:cxnSpLocks/>
            <a:stCxn id="11" idx="0"/>
            <a:endCxn id="61" idx="2"/>
          </p:cNvCxnSpPr>
          <p:nvPr/>
        </p:nvCxnSpPr>
        <p:spPr>
          <a:xfrm flipV="1">
            <a:off x="9150308" y="5129987"/>
            <a:ext cx="0" cy="1560373"/>
          </a:xfrm>
          <a:prstGeom prst="straightConnector1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4AC3635-28C3-5055-B3AB-6ED06F772970}"/>
              </a:ext>
            </a:extLst>
          </p:cNvPr>
          <p:cNvCxnSpPr>
            <a:cxnSpLocks/>
          </p:cNvCxnSpPr>
          <p:nvPr/>
        </p:nvCxnSpPr>
        <p:spPr>
          <a:xfrm flipH="1" flipV="1">
            <a:off x="28268427" y="8965759"/>
            <a:ext cx="10738" cy="1182554"/>
          </a:xfrm>
          <a:prstGeom prst="straightConnector1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13EA51FC-6BC7-DC9A-0EEB-3A70B3B4C54F}"/>
              </a:ext>
            </a:extLst>
          </p:cNvPr>
          <p:cNvCxnSpPr>
            <a:cxnSpLocks/>
            <a:stCxn id="81" idx="0"/>
          </p:cNvCxnSpPr>
          <p:nvPr/>
        </p:nvCxnSpPr>
        <p:spPr>
          <a:xfrm rot="16200000" flipV="1">
            <a:off x="30999306" y="4319463"/>
            <a:ext cx="1433806" cy="2155002"/>
          </a:xfrm>
          <a:prstGeom prst="bentConnector2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6B231E6-B1F0-8D0B-94E9-3889F0A4A8ED}"/>
              </a:ext>
            </a:extLst>
          </p:cNvPr>
          <p:cNvCxnSpPr>
            <a:cxnSpLocks/>
          </p:cNvCxnSpPr>
          <p:nvPr/>
        </p:nvCxnSpPr>
        <p:spPr>
          <a:xfrm flipH="1" flipV="1">
            <a:off x="26212414" y="8988855"/>
            <a:ext cx="10738" cy="1182554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8317BFCB-3B70-34AB-6DF6-F2248AB58C8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949907" y="4625788"/>
            <a:ext cx="35253" cy="7486962"/>
          </a:xfrm>
          <a:prstGeom prst="bentConnector3">
            <a:avLst>
              <a:gd name="adj1" fmla="val -8993796"/>
            </a:avLst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82656DB-8F03-EF1C-4B99-F5935BD7A83C}"/>
              </a:ext>
            </a:extLst>
          </p:cNvPr>
          <p:cNvCxnSpPr>
            <a:cxnSpLocks/>
          </p:cNvCxnSpPr>
          <p:nvPr/>
        </p:nvCxnSpPr>
        <p:spPr>
          <a:xfrm>
            <a:off x="10187184" y="8988855"/>
            <a:ext cx="0" cy="1342093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2C7B1404-D73D-5DD1-3005-74C1EF50B263}"/>
              </a:ext>
            </a:extLst>
          </p:cNvPr>
          <p:cNvCxnSpPr>
            <a:cxnSpLocks/>
            <a:stCxn id="189" idx="2"/>
          </p:cNvCxnSpPr>
          <p:nvPr/>
        </p:nvCxnSpPr>
        <p:spPr>
          <a:xfrm rot="16200000" flipH="1">
            <a:off x="4884041" y="9858726"/>
            <a:ext cx="689807" cy="1506138"/>
          </a:xfrm>
          <a:prstGeom prst="bentConnector2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A1383D00-E15D-0650-1045-882B20CDBE41}"/>
              </a:ext>
            </a:extLst>
          </p:cNvPr>
          <p:cNvCxnSpPr>
            <a:cxnSpLocks/>
            <a:stCxn id="11" idx="1"/>
            <a:endCxn id="189" idx="0"/>
          </p:cNvCxnSpPr>
          <p:nvPr/>
        </p:nvCxnSpPr>
        <p:spPr>
          <a:xfrm rot="10800000" flipV="1">
            <a:off x="4475876" y="7833360"/>
            <a:ext cx="1474033" cy="1016212"/>
          </a:xfrm>
          <a:prstGeom prst="bentConnector2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Snip Diagonal Corner Rectangle 165">
            <a:extLst>
              <a:ext uri="{FF2B5EF4-FFF2-40B4-BE49-F238E27FC236}">
                <a16:creationId xmlns:a16="http://schemas.microsoft.com/office/drawing/2014/main" id="{ECC68AD4-2E94-4E9D-00D0-B7D3C92CCD7D}"/>
              </a:ext>
            </a:extLst>
          </p:cNvPr>
          <p:cNvSpPr/>
          <p:nvPr/>
        </p:nvSpPr>
        <p:spPr>
          <a:xfrm>
            <a:off x="2173927" y="2312552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F7E759E-0509-762F-4FA1-74A57ED418FF}"/>
              </a:ext>
            </a:extLst>
          </p:cNvPr>
          <p:cNvCxnSpPr>
            <a:cxnSpLocks/>
          </p:cNvCxnSpPr>
          <p:nvPr/>
        </p:nvCxnSpPr>
        <p:spPr>
          <a:xfrm flipV="1">
            <a:off x="4539471" y="3423286"/>
            <a:ext cx="1378945" cy="1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Snip Diagonal Corner Rectangle 168">
            <a:extLst>
              <a:ext uri="{FF2B5EF4-FFF2-40B4-BE49-F238E27FC236}">
                <a16:creationId xmlns:a16="http://schemas.microsoft.com/office/drawing/2014/main" id="{94D4E3B2-C9BE-B3BD-17AA-F5DE72A43EEE}"/>
              </a:ext>
            </a:extLst>
          </p:cNvPr>
          <p:cNvSpPr/>
          <p:nvPr/>
        </p:nvSpPr>
        <p:spPr>
          <a:xfrm>
            <a:off x="31975910" y="2322088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15100EB-8E89-50B9-FE90-17BA79CD1D7D}"/>
              </a:ext>
            </a:extLst>
          </p:cNvPr>
          <p:cNvCxnSpPr>
            <a:cxnSpLocks/>
          </p:cNvCxnSpPr>
          <p:nvPr/>
        </p:nvCxnSpPr>
        <p:spPr>
          <a:xfrm flipH="1" flipV="1">
            <a:off x="30596965" y="3284841"/>
            <a:ext cx="1378945" cy="1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D89B481-67B5-3D20-50BC-D24537585EFC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19296860" y="7341157"/>
            <a:ext cx="4916535" cy="3950156"/>
          </a:xfrm>
          <a:prstGeom prst="bentConnector3">
            <a:avLst>
              <a:gd name="adj1" fmla="val 29170"/>
            </a:avLst>
          </a:prstGeom>
          <a:ln w="2540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0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93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Gong, Eric Lee</dc:creator>
  <cp:lastModifiedBy>Gong, Eric Lee</cp:lastModifiedBy>
  <cp:revision>24</cp:revision>
  <dcterms:created xsi:type="dcterms:W3CDTF">2025-04-16T20:22:56Z</dcterms:created>
  <dcterms:modified xsi:type="dcterms:W3CDTF">2025-04-19T21:50:14Z</dcterms:modified>
</cp:coreProperties>
</file>