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38"/>
  </p:normalViewPr>
  <p:slideViewPr>
    <p:cSldViewPr snapToGrid="0">
      <p:cViewPr varScale="1">
        <p:scale>
          <a:sx n="28" d="100"/>
          <a:sy n="28" d="100"/>
        </p:scale>
        <p:origin x="5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44F162-0368-15A4-B279-AEE65ED640A3}"/>
              </a:ext>
            </a:extLst>
          </p:cNvPr>
          <p:cNvCxnSpPr>
            <a:cxnSpLocks/>
          </p:cNvCxnSpPr>
          <p:nvPr/>
        </p:nvCxnSpPr>
        <p:spPr>
          <a:xfrm>
            <a:off x="18288000" y="0"/>
            <a:ext cx="0" cy="22860000"/>
          </a:xfrm>
          <a:prstGeom prst="line">
            <a:avLst/>
          </a:prstGeom>
          <a:ln w="1270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F2938F-743C-6ADF-5154-2AC676ABB699}"/>
              </a:ext>
            </a:extLst>
          </p:cNvPr>
          <p:cNvSpPr txBox="1"/>
          <p:nvPr/>
        </p:nvSpPr>
        <p:spPr>
          <a:xfrm>
            <a:off x="0" y="1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BFC2D-DAD3-4A86-E94B-65405EE66438}"/>
              </a:ext>
            </a:extLst>
          </p:cNvPr>
          <p:cNvSpPr txBox="1"/>
          <p:nvPr/>
        </p:nvSpPr>
        <p:spPr>
          <a:xfrm>
            <a:off x="18288000" y="5770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D06E2-58DD-4C4B-0B06-D8651CCD6385}"/>
              </a:ext>
            </a:extLst>
          </p:cNvPr>
          <p:cNvSpPr/>
          <p:nvPr/>
        </p:nvSpPr>
        <p:spPr>
          <a:xfrm>
            <a:off x="5985165" y="16292943"/>
            <a:ext cx="6317673" cy="4738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GUI</a:t>
            </a:r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1D308-CF2C-3775-E20A-0086C55171C5}"/>
              </a:ext>
            </a:extLst>
          </p:cNvPr>
          <p:cNvSpPr/>
          <p:nvPr/>
        </p:nvSpPr>
        <p:spPr>
          <a:xfrm>
            <a:off x="5985162" y="9586189"/>
            <a:ext cx="6317673" cy="3405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Music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894A9-7793-67E7-BC9E-08A8B86924E7}"/>
              </a:ext>
            </a:extLst>
          </p:cNvPr>
          <p:cNvSpPr/>
          <p:nvPr/>
        </p:nvSpPr>
        <p:spPr>
          <a:xfrm>
            <a:off x="5985162" y="2838448"/>
            <a:ext cx="6317673" cy="3405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6698-9FC6-5835-511D-0EDADA0D7B95}"/>
              </a:ext>
            </a:extLst>
          </p:cNvPr>
          <p:cNvSpPr/>
          <p:nvPr/>
        </p:nvSpPr>
        <p:spPr>
          <a:xfrm>
            <a:off x="24273166" y="2746086"/>
            <a:ext cx="6317672" cy="3458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C3978E-6CD6-BC08-CB7C-50D15A50E67E}"/>
              </a:ext>
            </a:extLst>
          </p:cNvPr>
          <p:cNvSpPr/>
          <p:nvPr/>
        </p:nvSpPr>
        <p:spPr>
          <a:xfrm>
            <a:off x="24273167" y="9776981"/>
            <a:ext cx="6317673" cy="3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Room GRPC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EAF9D-BF82-D68B-C5E9-447413DB10E8}"/>
              </a:ext>
            </a:extLst>
          </p:cNvPr>
          <p:cNvSpPr/>
          <p:nvPr/>
        </p:nvSpPr>
        <p:spPr>
          <a:xfrm>
            <a:off x="24564109" y="16419150"/>
            <a:ext cx="6317673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GRPC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BE8A6-D9EF-97C4-2A40-37515CBC46A6}"/>
              </a:ext>
            </a:extLst>
          </p:cNvPr>
          <p:cNvSpPr/>
          <p:nvPr/>
        </p:nvSpPr>
        <p:spPr>
          <a:xfrm>
            <a:off x="2161309" y="2286001"/>
            <a:ext cx="11097492" cy="112637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4B869-2CB0-46BF-394B-6BB7CDF1DDBA}"/>
              </a:ext>
            </a:extLst>
          </p:cNvPr>
          <p:cNvSpPr/>
          <p:nvPr/>
        </p:nvSpPr>
        <p:spPr>
          <a:xfrm>
            <a:off x="23317201" y="2286000"/>
            <a:ext cx="11097491" cy="112637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FB09A98-9DF4-E4F0-F0A9-ADEDBF729F43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11866418" y="17485374"/>
            <a:ext cx="12697691" cy="2481331"/>
          </a:xfrm>
          <a:prstGeom prst="bentConnector3">
            <a:avLst>
              <a:gd name="adj1" fmla="val 75205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D748AB6-321A-BFC2-8EAE-8B50B9C6423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1928763" y="11887194"/>
            <a:ext cx="12344402" cy="6538196"/>
          </a:xfrm>
          <a:prstGeom prst="bentConnector3">
            <a:avLst>
              <a:gd name="adj1" fmla="val 63468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294C3-EB08-8CF1-7439-4B9DB046A08E}"/>
              </a:ext>
            </a:extLst>
          </p:cNvPr>
          <p:cNvSpPr/>
          <p:nvPr/>
        </p:nvSpPr>
        <p:spPr>
          <a:xfrm>
            <a:off x="6421581" y="19503154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Lobby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B275B-C7BF-3DFA-3B10-56D8BD35B677}"/>
              </a:ext>
            </a:extLst>
          </p:cNvPr>
          <p:cNvSpPr/>
          <p:nvPr/>
        </p:nvSpPr>
        <p:spPr>
          <a:xfrm>
            <a:off x="6483927" y="17961840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Room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8B805CA-24B2-2BFA-5C24-ACF8662D333D}"/>
              </a:ext>
            </a:extLst>
          </p:cNvPr>
          <p:cNvCxnSpPr>
            <a:cxnSpLocks/>
          </p:cNvCxnSpPr>
          <p:nvPr/>
        </p:nvCxnSpPr>
        <p:spPr>
          <a:xfrm>
            <a:off x="12302835" y="4018970"/>
            <a:ext cx="11970330" cy="127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5A70F23-528E-91D5-B1D1-0DAB49ABAD68}"/>
              </a:ext>
            </a:extLst>
          </p:cNvPr>
          <p:cNvCxnSpPr>
            <a:cxnSpLocks/>
          </p:cNvCxnSpPr>
          <p:nvPr/>
        </p:nvCxnSpPr>
        <p:spPr>
          <a:xfrm rot="10800000">
            <a:off x="12302835" y="5304556"/>
            <a:ext cx="11970330" cy="5501991"/>
          </a:xfrm>
          <a:prstGeom prst="bentConnector3">
            <a:avLst>
              <a:gd name="adj1" fmla="val 66667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4F69ABE-87EE-2063-B6E9-96E56764848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 flipH="1">
            <a:off x="5985164" y="12991521"/>
            <a:ext cx="3158834" cy="5670551"/>
          </a:xfrm>
          <a:prstGeom prst="bentConnector4">
            <a:avLst>
              <a:gd name="adj1" fmla="val -29605"/>
              <a:gd name="adj2" fmla="val 70890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BC1BCA-5517-3EEB-0A1F-2195539B6E85}"/>
              </a:ext>
            </a:extLst>
          </p:cNvPr>
          <p:cNvCxnSpPr>
            <a:cxnSpLocks/>
            <a:stCxn id="14" idx="0"/>
            <a:endCxn id="81" idx="2"/>
          </p:cNvCxnSpPr>
          <p:nvPr/>
        </p:nvCxnSpPr>
        <p:spPr>
          <a:xfrm rot="5400000" flipH="1" flipV="1">
            <a:off x="26937245" y="10562682"/>
            <a:ext cx="6642168" cy="5070769"/>
          </a:xfrm>
          <a:prstGeom prst="bentConnector3">
            <a:avLst>
              <a:gd name="adj1" fmla="val 23843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BEB643F-714B-AA8B-D41D-3882DC38774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rot="5400000" flipH="1" flipV="1">
            <a:off x="7472793" y="7914983"/>
            <a:ext cx="3342410" cy="127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AD8EEE-4968-9E27-EFC7-9B7EEE2B9C65}"/>
              </a:ext>
            </a:extLst>
          </p:cNvPr>
          <p:cNvSpPr/>
          <p:nvPr/>
        </p:nvSpPr>
        <p:spPr>
          <a:xfrm>
            <a:off x="31546805" y="6562443"/>
            <a:ext cx="2493818" cy="3214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</a:t>
            </a:r>
          </a:p>
          <a:p>
            <a:pPr algn="ctr"/>
            <a:r>
              <a:rPr lang="en-US" sz="5000" dirty="0"/>
              <a:t>Room</a:t>
            </a:r>
          </a:p>
          <a:p>
            <a:pPr algn="ctr"/>
            <a:r>
              <a:rPr lang="en-US" sz="5000" dirty="0"/>
              <a:t>Main()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0741786E-CF53-B4C0-9068-4B99101C0AB3}"/>
              </a:ext>
            </a:extLst>
          </p:cNvPr>
          <p:cNvCxnSpPr>
            <a:cxnSpLocks/>
            <a:stCxn id="81" idx="0"/>
            <a:endCxn id="12" idx="3"/>
          </p:cNvCxnSpPr>
          <p:nvPr/>
        </p:nvCxnSpPr>
        <p:spPr>
          <a:xfrm rot="16200000" flipV="1">
            <a:off x="30648600" y="4417329"/>
            <a:ext cx="2087352" cy="2202876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716E99-F1A2-1A04-E2AD-14EC52A9ABF8}"/>
              </a:ext>
            </a:extLst>
          </p:cNvPr>
          <p:cNvSpPr/>
          <p:nvPr/>
        </p:nvSpPr>
        <p:spPr>
          <a:xfrm>
            <a:off x="24564109" y="18935330"/>
            <a:ext cx="6317673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Main()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A57D4A8-8E41-9C8A-A3DE-9324406967EB}"/>
              </a:ext>
            </a:extLst>
          </p:cNvPr>
          <p:cNvSpPr/>
          <p:nvPr/>
        </p:nvSpPr>
        <p:spPr>
          <a:xfrm>
            <a:off x="23317201" y="15739473"/>
            <a:ext cx="11097491" cy="600798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4DC78EEF-EB5B-9E03-9ABE-2099B88A1765}"/>
              </a:ext>
            </a:extLst>
          </p:cNvPr>
          <p:cNvCxnSpPr>
            <a:cxnSpLocks/>
            <a:stCxn id="107" idx="3"/>
            <a:endCxn id="14" idx="3"/>
          </p:cNvCxnSpPr>
          <p:nvPr/>
        </p:nvCxnSpPr>
        <p:spPr>
          <a:xfrm flipV="1">
            <a:off x="30881781" y="17485373"/>
            <a:ext cx="12700" cy="2516180"/>
          </a:xfrm>
          <a:prstGeom prst="bentConnector3">
            <a:avLst>
              <a:gd name="adj1" fmla="val 14890906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320F0C-7030-499A-BFBE-5FDAA0603164}"/>
              </a:ext>
            </a:extLst>
          </p:cNvPr>
          <p:cNvSpPr/>
          <p:nvPr/>
        </p:nvSpPr>
        <p:spPr>
          <a:xfrm>
            <a:off x="2161311" y="15771517"/>
            <a:ext cx="11097491" cy="600797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64870A-4627-14AB-9163-4986F2F0D727}"/>
              </a:ext>
            </a:extLst>
          </p:cNvPr>
          <p:cNvSpPr txBox="1"/>
          <p:nvPr/>
        </p:nvSpPr>
        <p:spPr>
          <a:xfrm>
            <a:off x="2161309" y="134440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ClientPlayer.py</a:t>
            </a:r>
            <a:endParaRPr lang="en-US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D030B5-A648-1CC7-3751-EDFF0B66C182}"/>
              </a:ext>
            </a:extLst>
          </p:cNvPr>
          <p:cNvSpPr txBox="1"/>
          <p:nvPr/>
        </p:nvSpPr>
        <p:spPr>
          <a:xfrm>
            <a:off x="23317200" y="1379769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ServerRoom.py</a:t>
            </a:r>
            <a:endParaRPr lang="en-US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AA4F11C-8D34-CB51-156C-CC85965D3B15}"/>
              </a:ext>
            </a:extLst>
          </p:cNvPr>
          <p:cNvSpPr txBox="1"/>
          <p:nvPr/>
        </p:nvSpPr>
        <p:spPr>
          <a:xfrm>
            <a:off x="2161309" y="21824116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ClientGUI.py</a:t>
            </a:r>
            <a:endParaRPr lang="en-US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6E17E6-432B-D6D6-052F-ED371E9B027A}"/>
              </a:ext>
            </a:extLst>
          </p:cNvPr>
          <p:cNvSpPr txBox="1"/>
          <p:nvPr/>
        </p:nvSpPr>
        <p:spPr>
          <a:xfrm>
            <a:off x="23317200" y="2177949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ServerLobby.py</a:t>
            </a:r>
            <a:endParaRPr lang="en-US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3612B7D-941B-E696-C794-3A24AD21AFF5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5985161" y="4541113"/>
            <a:ext cx="12700" cy="6747741"/>
          </a:xfrm>
          <a:prstGeom prst="bentConnector3">
            <a:avLst>
              <a:gd name="adj1" fmla="val 25167276"/>
            </a:avLst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0FE0092-674A-2832-67F7-965CC56B20E1}"/>
              </a:ext>
            </a:extLst>
          </p:cNvPr>
          <p:cNvSpPr/>
          <p:nvPr/>
        </p:nvSpPr>
        <p:spPr>
          <a:xfrm>
            <a:off x="457200" y="23064448"/>
            <a:ext cx="35524440" cy="381891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63ADC36-C966-177D-9154-DC64718DBEF5}"/>
              </a:ext>
            </a:extLst>
          </p:cNvPr>
          <p:cNvCxnSpPr/>
          <p:nvPr/>
        </p:nvCxnSpPr>
        <p:spPr>
          <a:xfrm>
            <a:off x="2161309" y="24368760"/>
            <a:ext cx="2913611" cy="0"/>
          </a:xfrm>
          <a:prstGeom prst="lin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10848B1-6DC4-0093-B219-1E2F943DBE5C}"/>
              </a:ext>
            </a:extLst>
          </p:cNvPr>
          <p:cNvSpPr txBox="1"/>
          <p:nvPr/>
        </p:nvSpPr>
        <p:spPr>
          <a:xfrm>
            <a:off x="5339944" y="23937872"/>
            <a:ext cx="5078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Script Boundary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2EAD62A-7BB2-144D-67FA-A6229B59084B}"/>
              </a:ext>
            </a:extLst>
          </p:cNvPr>
          <p:cNvCxnSpPr/>
          <p:nvPr/>
        </p:nvCxnSpPr>
        <p:spPr>
          <a:xfrm>
            <a:off x="2161309" y="25957546"/>
            <a:ext cx="2913611" cy="0"/>
          </a:xfrm>
          <a:prstGeom prst="line">
            <a:avLst/>
          </a:prstGeom>
          <a:ln w="2540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97239AC-9490-8B75-6B82-27D1C62CF18C}"/>
              </a:ext>
            </a:extLst>
          </p:cNvPr>
          <p:cNvSpPr txBox="1"/>
          <p:nvPr/>
        </p:nvSpPr>
        <p:spPr>
          <a:xfrm>
            <a:off x="5339944" y="25526659"/>
            <a:ext cx="4302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GRPC Request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27DB6BE-C503-3472-458B-64625CFF88A5}"/>
              </a:ext>
            </a:extLst>
          </p:cNvPr>
          <p:cNvCxnSpPr/>
          <p:nvPr/>
        </p:nvCxnSpPr>
        <p:spPr>
          <a:xfrm>
            <a:off x="11278292" y="24422419"/>
            <a:ext cx="2913611" cy="0"/>
          </a:xfrm>
          <a:prstGeom prst="line">
            <a:avLst/>
          </a:prstGeom>
          <a:ln w="2540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D6CA570-9E9A-134E-008C-27A9822AA72B}"/>
              </a:ext>
            </a:extLst>
          </p:cNvPr>
          <p:cNvSpPr txBox="1"/>
          <p:nvPr/>
        </p:nvSpPr>
        <p:spPr>
          <a:xfrm>
            <a:off x="14456927" y="23991532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Create Thread/Process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835592E-C992-121A-BB49-E2E53E3F53FC}"/>
              </a:ext>
            </a:extLst>
          </p:cNvPr>
          <p:cNvCxnSpPr/>
          <p:nvPr/>
        </p:nvCxnSpPr>
        <p:spPr>
          <a:xfrm>
            <a:off x="11213870" y="25954464"/>
            <a:ext cx="291361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2A802BE-8496-F04B-AD7D-D91811321138}"/>
              </a:ext>
            </a:extLst>
          </p:cNvPr>
          <p:cNvSpPr txBox="1"/>
          <p:nvPr/>
        </p:nvSpPr>
        <p:spPr>
          <a:xfrm>
            <a:off x="14392505" y="25523577"/>
            <a:ext cx="9880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Queue-based Communication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053C7D-2A2A-238B-7F5D-AC2B163B80ED}"/>
              </a:ext>
            </a:extLst>
          </p:cNvPr>
          <p:cNvSpPr/>
          <p:nvPr/>
        </p:nvSpPr>
        <p:spPr>
          <a:xfrm>
            <a:off x="3790603" y="7325297"/>
            <a:ext cx="3250275" cy="1417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Folder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7627EDA-8E89-95E0-927C-0E03ED373CE3}"/>
              </a:ext>
            </a:extLst>
          </p:cNvPr>
          <p:cNvCxnSpPr/>
          <p:nvPr/>
        </p:nvCxnSpPr>
        <p:spPr>
          <a:xfrm>
            <a:off x="23508507" y="24365873"/>
            <a:ext cx="2913611" cy="0"/>
          </a:xfrm>
          <a:prstGeom prst="line">
            <a:avLst/>
          </a:prstGeom>
          <a:ln w="2540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92BBCE4-EA13-D003-8026-8EC1C8EF7F19}"/>
              </a:ext>
            </a:extLst>
          </p:cNvPr>
          <p:cNvSpPr txBox="1"/>
          <p:nvPr/>
        </p:nvSpPr>
        <p:spPr>
          <a:xfrm>
            <a:off x="26687142" y="23934986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File Writing (Save Audio)</a:t>
            </a:r>
          </a:p>
        </p:txBody>
      </p:sp>
      <p:sp>
        <p:nvSpPr>
          <p:cNvPr id="221" name="Bent-Up Arrow 220">
            <a:extLst>
              <a:ext uri="{FF2B5EF4-FFF2-40B4-BE49-F238E27FC236}">
                <a16:creationId xmlns:a16="http://schemas.microsoft.com/office/drawing/2014/main" id="{0F930D79-5E98-CDD9-D5CF-B8EBD680BD59}"/>
              </a:ext>
            </a:extLst>
          </p:cNvPr>
          <p:cNvSpPr/>
          <p:nvPr/>
        </p:nvSpPr>
        <p:spPr>
          <a:xfrm rot="10800000">
            <a:off x="3803300" y="4950263"/>
            <a:ext cx="2194560" cy="2375034"/>
          </a:xfrm>
          <a:prstGeom prst="bentUpArrow">
            <a:avLst>
              <a:gd name="adj1" fmla="val 13366"/>
              <a:gd name="adj2" fmla="val 20385"/>
              <a:gd name="adj3" fmla="val 3569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Bent-Up Arrow 221">
            <a:extLst>
              <a:ext uri="{FF2B5EF4-FFF2-40B4-BE49-F238E27FC236}">
                <a16:creationId xmlns:a16="http://schemas.microsoft.com/office/drawing/2014/main" id="{7AF91DB2-8254-3B25-05CB-DFBA088FD7F9}"/>
              </a:ext>
            </a:extLst>
          </p:cNvPr>
          <p:cNvSpPr/>
          <p:nvPr/>
        </p:nvSpPr>
        <p:spPr>
          <a:xfrm rot="5400000">
            <a:off x="4018099" y="8746261"/>
            <a:ext cx="1970702" cy="1963417"/>
          </a:xfrm>
          <a:prstGeom prst="bentUpArrow">
            <a:avLst>
              <a:gd name="adj1" fmla="val 15840"/>
              <a:gd name="adj2" fmla="val 20885"/>
              <a:gd name="adj3" fmla="val 3901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0AB5CD2-90D1-65B4-4091-77C373F372F0}"/>
              </a:ext>
            </a:extLst>
          </p:cNvPr>
          <p:cNvSpPr/>
          <p:nvPr/>
        </p:nvSpPr>
        <p:spPr>
          <a:xfrm>
            <a:off x="25291474" y="6562443"/>
            <a:ext cx="3250275" cy="1715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Folder</a:t>
            </a:r>
          </a:p>
        </p:txBody>
      </p:sp>
      <p:sp>
        <p:nvSpPr>
          <p:cNvPr id="224" name="Bent-Up Arrow 223">
            <a:extLst>
              <a:ext uri="{FF2B5EF4-FFF2-40B4-BE49-F238E27FC236}">
                <a16:creationId xmlns:a16="http://schemas.microsoft.com/office/drawing/2014/main" id="{D8C02949-32AA-5D9E-F412-04399D3EDEE9}"/>
              </a:ext>
            </a:extLst>
          </p:cNvPr>
          <p:cNvSpPr/>
          <p:nvPr/>
        </p:nvSpPr>
        <p:spPr>
          <a:xfrm rot="10800000">
            <a:off x="29497713" y="8016886"/>
            <a:ext cx="2049087" cy="1760094"/>
          </a:xfrm>
          <a:prstGeom prst="bentUpArrow">
            <a:avLst>
              <a:gd name="adj1" fmla="val 17025"/>
              <a:gd name="adj2" fmla="val 20385"/>
              <a:gd name="adj3" fmla="val 35693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Up Arrow 224">
            <a:extLst>
              <a:ext uri="{FF2B5EF4-FFF2-40B4-BE49-F238E27FC236}">
                <a16:creationId xmlns:a16="http://schemas.microsoft.com/office/drawing/2014/main" id="{CD9FD775-9070-A0DA-5B2D-23B52EAE26C0}"/>
              </a:ext>
            </a:extLst>
          </p:cNvPr>
          <p:cNvSpPr/>
          <p:nvPr/>
        </p:nvSpPr>
        <p:spPr>
          <a:xfrm>
            <a:off x="27052901" y="8310233"/>
            <a:ext cx="751207" cy="1498789"/>
          </a:xfrm>
          <a:prstGeom prst="upArrow">
            <a:avLst>
              <a:gd name="adj1" fmla="val 37796"/>
              <a:gd name="adj2" fmla="val 8314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66A26C-BBD7-E4CC-77EE-49453183ECDD}"/>
              </a:ext>
            </a:extLst>
          </p:cNvPr>
          <p:cNvCxnSpPr/>
          <p:nvPr/>
        </p:nvCxnSpPr>
        <p:spPr>
          <a:xfrm>
            <a:off x="23608259" y="25933853"/>
            <a:ext cx="2913611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4D4F86-4FC9-45B1-818B-4B7FC2FFEE27}"/>
              </a:ext>
            </a:extLst>
          </p:cNvPr>
          <p:cNvSpPr txBox="1"/>
          <p:nvPr/>
        </p:nvSpPr>
        <p:spPr>
          <a:xfrm>
            <a:off x="26786894" y="25502966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File Reading (Read Audio)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C1F298A-E4AA-CFC7-2AC3-5D46CD3838E8}"/>
              </a:ext>
            </a:extLst>
          </p:cNvPr>
          <p:cNvSpPr/>
          <p:nvPr/>
        </p:nvSpPr>
        <p:spPr>
          <a:xfrm rot="10800000">
            <a:off x="25970861" y="8325473"/>
            <a:ext cx="751207" cy="1498789"/>
          </a:xfrm>
          <a:prstGeom prst="upArrow">
            <a:avLst>
              <a:gd name="adj1" fmla="val 37796"/>
              <a:gd name="adj2" fmla="val 8314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71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Gong, Eric Lee</dc:creator>
  <cp:lastModifiedBy>Gong, Eric Lee</cp:lastModifiedBy>
  <cp:revision>16</cp:revision>
  <dcterms:created xsi:type="dcterms:W3CDTF">2025-04-16T20:22:56Z</dcterms:created>
  <dcterms:modified xsi:type="dcterms:W3CDTF">2025-04-17T00:03:21Z</dcterms:modified>
</cp:coreProperties>
</file>