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6"/>
    <p:restoredTop sz="94638"/>
  </p:normalViewPr>
  <p:slideViewPr>
    <p:cSldViewPr snapToGrid="0">
      <p:cViewPr varScale="1">
        <p:scale>
          <a:sx n="27" d="100"/>
          <a:sy n="27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7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3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7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7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82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82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82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5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9BE8A6-D9EF-97C4-2A40-37515CBC46A6}"/>
              </a:ext>
            </a:extLst>
          </p:cNvPr>
          <p:cNvSpPr/>
          <p:nvPr/>
        </p:nvSpPr>
        <p:spPr>
          <a:xfrm>
            <a:off x="6733309" y="2286002"/>
            <a:ext cx="11097492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4B869-2CB0-46BF-394B-6BB7CDF1DDBA}"/>
              </a:ext>
            </a:extLst>
          </p:cNvPr>
          <p:cNvSpPr/>
          <p:nvPr/>
        </p:nvSpPr>
        <p:spPr>
          <a:xfrm>
            <a:off x="27889202" y="2286001"/>
            <a:ext cx="11097491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57D4A8-8E41-9C8A-A3DE-9324406967EB}"/>
              </a:ext>
            </a:extLst>
          </p:cNvPr>
          <p:cNvSpPr/>
          <p:nvPr/>
        </p:nvSpPr>
        <p:spPr>
          <a:xfrm>
            <a:off x="27889202" y="15739473"/>
            <a:ext cx="11097491" cy="6007980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320F0C-7030-499A-BFBE-5FDAA0603164}"/>
              </a:ext>
            </a:extLst>
          </p:cNvPr>
          <p:cNvSpPr/>
          <p:nvPr/>
        </p:nvSpPr>
        <p:spPr>
          <a:xfrm>
            <a:off x="6733312" y="15771518"/>
            <a:ext cx="11097491" cy="6007979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FB09A98-9DF4-E4F0-F0A9-ADEDBF729F4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438418" y="18040089"/>
            <a:ext cx="12697690" cy="1926617"/>
          </a:xfrm>
          <a:prstGeom prst="bentConnector3">
            <a:avLst>
              <a:gd name="adj1" fmla="val 3679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54EBC8-887E-21EC-3F17-5B0E49740175}"/>
              </a:ext>
            </a:extLst>
          </p:cNvPr>
          <p:cNvCxnSpPr>
            <a:cxnSpLocks/>
          </p:cNvCxnSpPr>
          <p:nvPr/>
        </p:nvCxnSpPr>
        <p:spPr>
          <a:xfrm>
            <a:off x="16957962" y="3469711"/>
            <a:ext cx="11887203" cy="45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D748AB6-321A-BFC2-8EAE-8B50B9C64235}"/>
              </a:ext>
            </a:extLst>
          </p:cNvPr>
          <p:cNvCxnSpPr>
            <a:cxnSpLocks/>
          </p:cNvCxnSpPr>
          <p:nvPr/>
        </p:nvCxnSpPr>
        <p:spPr>
          <a:xfrm flipV="1">
            <a:off x="16500765" y="12326624"/>
            <a:ext cx="12309147" cy="5991078"/>
          </a:xfrm>
          <a:prstGeom prst="bentConnector3">
            <a:avLst>
              <a:gd name="adj1" fmla="val 23862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DF364A-1D84-324F-D078-1C36EEFA0D40}"/>
              </a:ext>
            </a:extLst>
          </p:cNvPr>
          <p:cNvCxnSpPr>
            <a:cxnSpLocks/>
          </p:cNvCxnSpPr>
          <p:nvPr/>
        </p:nvCxnSpPr>
        <p:spPr>
          <a:xfrm flipH="1" flipV="1">
            <a:off x="16922708" y="6684361"/>
            <a:ext cx="11922456" cy="2156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44F162-0368-15A4-B279-AEE65ED640A3}"/>
              </a:ext>
            </a:extLst>
          </p:cNvPr>
          <p:cNvCxnSpPr>
            <a:cxnSpLocks/>
          </p:cNvCxnSpPr>
          <p:nvPr/>
        </p:nvCxnSpPr>
        <p:spPr>
          <a:xfrm>
            <a:off x="22860000" y="0"/>
            <a:ext cx="0" cy="22860000"/>
          </a:xfrm>
          <a:prstGeom prst="line">
            <a:avLst/>
          </a:prstGeom>
          <a:ln w="1270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1AC501A-CC1E-DCD3-CEC9-46082655E870}"/>
              </a:ext>
            </a:extLst>
          </p:cNvPr>
          <p:cNvCxnSpPr>
            <a:cxnSpLocks/>
          </p:cNvCxnSpPr>
          <p:nvPr/>
        </p:nvCxnSpPr>
        <p:spPr>
          <a:xfrm rot="10800000">
            <a:off x="16910634" y="8976898"/>
            <a:ext cx="12163757" cy="8131004"/>
          </a:xfrm>
          <a:prstGeom prst="bentConnector3">
            <a:avLst>
              <a:gd name="adj1" fmla="val 65035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3653183-33F2-4569-6D90-131CC6A82FCC}"/>
              </a:ext>
            </a:extLst>
          </p:cNvPr>
          <p:cNvCxnSpPr>
            <a:cxnSpLocks/>
          </p:cNvCxnSpPr>
          <p:nvPr/>
        </p:nvCxnSpPr>
        <p:spPr>
          <a:xfrm flipV="1">
            <a:off x="30994118" y="12434314"/>
            <a:ext cx="0" cy="3984837"/>
          </a:xfrm>
          <a:prstGeom prst="straightConnector1">
            <a:avLst/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F2938F-743C-6ADF-5154-2AC676ABB699}"/>
              </a:ext>
            </a:extLst>
          </p:cNvPr>
          <p:cNvSpPr txBox="1"/>
          <p:nvPr/>
        </p:nvSpPr>
        <p:spPr>
          <a:xfrm>
            <a:off x="4572000" y="2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BFC2D-DAD3-4A86-E94B-65405EE66438}"/>
              </a:ext>
            </a:extLst>
          </p:cNvPr>
          <p:cNvSpPr txBox="1"/>
          <p:nvPr/>
        </p:nvSpPr>
        <p:spPr>
          <a:xfrm>
            <a:off x="22860000" y="5771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D06E2-58DD-4C4B-0B06-D8651CCD6385}"/>
              </a:ext>
            </a:extLst>
          </p:cNvPr>
          <p:cNvSpPr/>
          <p:nvPr/>
        </p:nvSpPr>
        <p:spPr>
          <a:xfrm>
            <a:off x="10557164" y="16292943"/>
            <a:ext cx="6400800" cy="4738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GUI</a:t>
            </a:r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1D308-CF2C-3775-E20A-0086C55171C5}"/>
              </a:ext>
            </a:extLst>
          </p:cNvPr>
          <p:cNvSpPr/>
          <p:nvPr/>
        </p:nvSpPr>
        <p:spPr>
          <a:xfrm>
            <a:off x="10557161" y="10330949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Music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894A9-7793-67E7-BC9E-08A8B86924E7}"/>
              </a:ext>
            </a:extLst>
          </p:cNvPr>
          <p:cNvSpPr/>
          <p:nvPr/>
        </p:nvSpPr>
        <p:spPr>
          <a:xfrm>
            <a:off x="10521905" y="6396185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EAF9D-BF82-D68B-C5E9-447413DB10E8}"/>
              </a:ext>
            </a:extLst>
          </p:cNvPr>
          <p:cNvSpPr/>
          <p:nvPr/>
        </p:nvSpPr>
        <p:spPr>
          <a:xfrm>
            <a:off x="29136108" y="16419151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GRPC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294C3-EB08-8CF1-7439-4B9DB046A08E}"/>
              </a:ext>
            </a:extLst>
          </p:cNvPr>
          <p:cNvSpPr/>
          <p:nvPr/>
        </p:nvSpPr>
        <p:spPr>
          <a:xfrm>
            <a:off x="10993582" y="19503155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Lobby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B275B-C7BF-3DFA-3B10-56D8BD35B677}"/>
              </a:ext>
            </a:extLst>
          </p:cNvPr>
          <p:cNvSpPr/>
          <p:nvPr/>
        </p:nvSpPr>
        <p:spPr>
          <a:xfrm>
            <a:off x="11055928" y="17961841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Room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4F69ABE-87EE-2063-B6E9-96E56764848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 flipH="1">
            <a:off x="10557164" y="12616951"/>
            <a:ext cx="3200397" cy="6045121"/>
          </a:xfrm>
          <a:prstGeom prst="bentConnector4">
            <a:avLst>
              <a:gd name="adj1" fmla="val -74224"/>
              <a:gd name="adj2" fmla="val 69595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BC1BCA-5517-3EEB-0A1F-2195539B6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96562" y="10904522"/>
            <a:ext cx="6857176" cy="417208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716E99-F1A2-1A04-E2AD-14EC52A9ABF8}"/>
              </a:ext>
            </a:extLst>
          </p:cNvPr>
          <p:cNvSpPr/>
          <p:nvPr/>
        </p:nvSpPr>
        <p:spPr>
          <a:xfrm>
            <a:off x="29136108" y="18935331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Main()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4DC78EEF-EB5B-9E03-9ABE-2099B88A1765}"/>
              </a:ext>
            </a:extLst>
          </p:cNvPr>
          <p:cNvCxnSpPr>
            <a:cxnSpLocks/>
            <a:stCxn id="107" idx="3"/>
            <a:endCxn id="14" idx="3"/>
          </p:cNvCxnSpPr>
          <p:nvPr/>
        </p:nvCxnSpPr>
        <p:spPr>
          <a:xfrm flipV="1">
            <a:off x="35536908" y="17485374"/>
            <a:ext cx="12700" cy="2516180"/>
          </a:xfrm>
          <a:prstGeom prst="bentConnector3">
            <a:avLst>
              <a:gd name="adj1" fmla="val 16513039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364870A-4627-14AB-9163-4986F2F0D727}"/>
              </a:ext>
            </a:extLst>
          </p:cNvPr>
          <p:cNvSpPr txBox="1"/>
          <p:nvPr/>
        </p:nvSpPr>
        <p:spPr>
          <a:xfrm>
            <a:off x="6733309" y="134440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ClientPlayer.py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(1 per </a:t>
            </a:r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D030B5-A648-1CC7-3751-EDFF0B66C182}"/>
              </a:ext>
            </a:extLst>
          </p:cNvPr>
          <p:cNvSpPr txBox="1"/>
          <p:nvPr/>
        </p:nvSpPr>
        <p:spPr>
          <a:xfrm>
            <a:off x="27889200" y="1379769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ServerRoom.py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AA4F11C-8D34-CB51-156C-CC85965D3B15}"/>
              </a:ext>
            </a:extLst>
          </p:cNvPr>
          <p:cNvSpPr txBox="1"/>
          <p:nvPr/>
        </p:nvSpPr>
        <p:spPr>
          <a:xfrm>
            <a:off x="6733309" y="21824116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6E17E6-432B-D6D6-052F-ED371E9B027A}"/>
              </a:ext>
            </a:extLst>
          </p:cNvPr>
          <p:cNvSpPr txBox="1"/>
          <p:nvPr/>
        </p:nvSpPr>
        <p:spPr>
          <a:xfrm>
            <a:off x="27889200" y="2177949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ServerLobby.py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(Only 1)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0FE0092-674A-2832-67F7-965CC56B20E1}"/>
              </a:ext>
            </a:extLst>
          </p:cNvPr>
          <p:cNvSpPr/>
          <p:nvPr/>
        </p:nvSpPr>
        <p:spPr>
          <a:xfrm>
            <a:off x="5029200" y="23064448"/>
            <a:ext cx="35524440" cy="381891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63ADC36-C966-177D-9154-DC64718DBEF5}"/>
              </a:ext>
            </a:extLst>
          </p:cNvPr>
          <p:cNvCxnSpPr/>
          <p:nvPr/>
        </p:nvCxnSpPr>
        <p:spPr>
          <a:xfrm>
            <a:off x="6733310" y="24368760"/>
            <a:ext cx="2913611" cy="0"/>
          </a:xfrm>
          <a:prstGeom prst="lin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10848B1-6DC4-0093-B219-1E2F943DBE5C}"/>
              </a:ext>
            </a:extLst>
          </p:cNvPr>
          <p:cNvSpPr txBox="1"/>
          <p:nvPr/>
        </p:nvSpPr>
        <p:spPr>
          <a:xfrm>
            <a:off x="9911945" y="23937872"/>
            <a:ext cx="5078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Individual Script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2EAD62A-7BB2-144D-67FA-A6229B59084B}"/>
              </a:ext>
            </a:extLst>
          </p:cNvPr>
          <p:cNvCxnSpPr/>
          <p:nvPr/>
        </p:nvCxnSpPr>
        <p:spPr>
          <a:xfrm>
            <a:off x="6733310" y="25957546"/>
            <a:ext cx="2913611" cy="0"/>
          </a:xfrm>
          <a:prstGeom prst="line">
            <a:avLst/>
          </a:prstGeom>
          <a:ln w="2540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97239AC-9490-8B75-6B82-27D1C62CF18C}"/>
              </a:ext>
            </a:extLst>
          </p:cNvPr>
          <p:cNvSpPr txBox="1"/>
          <p:nvPr/>
        </p:nvSpPr>
        <p:spPr>
          <a:xfrm>
            <a:off x="9911945" y="25526659"/>
            <a:ext cx="4302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GRPC Request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27DB6BE-C503-3472-458B-64625CFF88A5}"/>
              </a:ext>
            </a:extLst>
          </p:cNvPr>
          <p:cNvCxnSpPr/>
          <p:nvPr/>
        </p:nvCxnSpPr>
        <p:spPr>
          <a:xfrm>
            <a:off x="15850293" y="24422419"/>
            <a:ext cx="2913611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D6CA570-9E9A-134E-008C-27A9822AA72B}"/>
              </a:ext>
            </a:extLst>
          </p:cNvPr>
          <p:cNvSpPr txBox="1"/>
          <p:nvPr/>
        </p:nvSpPr>
        <p:spPr>
          <a:xfrm>
            <a:off x="19028928" y="23991532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Create Thread/Process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835592E-C992-121A-BB49-E2E53E3F53FC}"/>
              </a:ext>
            </a:extLst>
          </p:cNvPr>
          <p:cNvCxnSpPr/>
          <p:nvPr/>
        </p:nvCxnSpPr>
        <p:spPr>
          <a:xfrm>
            <a:off x="15785871" y="25954464"/>
            <a:ext cx="291361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2A802BE-8496-F04B-AD7D-D91811321138}"/>
              </a:ext>
            </a:extLst>
          </p:cNvPr>
          <p:cNvSpPr txBox="1"/>
          <p:nvPr/>
        </p:nvSpPr>
        <p:spPr>
          <a:xfrm>
            <a:off x="18964506" y="25523577"/>
            <a:ext cx="9880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Queue-based Communication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053C7D-2A2A-238B-7F5D-AC2B163B80ED}"/>
              </a:ext>
            </a:extLst>
          </p:cNvPr>
          <p:cNvSpPr/>
          <p:nvPr/>
        </p:nvSpPr>
        <p:spPr>
          <a:xfrm>
            <a:off x="7982545" y="8849572"/>
            <a:ext cx="2130661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7627EDA-8E89-95E0-927C-0E03ED373CE3}"/>
              </a:ext>
            </a:extLst>
          </p:cNvPr>
          <p:cNvCxnSpPr/>
          <p:nvPr/>
        </p:nvCxnSpPr>
        <p:spPr>
          <a:xfrm>
            <a:off x="28080508" y="24365873"/>
            <a:ext cx="2913611" cy="0"/>
          </a:xfrm>
          <a:prstGeom prst="line">
            <a:avLst/>
          </a:prstGeom>
          <a:ln w="2540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92BBCE4-EA13-D003-8026-8EC1C8EF7F19}"/>
              </a:ext>
            </a:extLst>
          </p:cNvPr>
          <p:cNvSpPr txBox="1"/>
          <p:nvPr/>
        </p:nvSpPr>
        <p:spPr>
          <a:xfrm>
            <a:off x="31259143" y="23934986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File and Device IO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66A26C-BBD7-E4CC-77EE-49453183ECDD}"/>
              </a:ext>
            </a:extLst>
          </p:cNvPr>
          <p:cNvCxnSpPr/>
          <p:nvPr/>
        </p:nvCxnSpPr>
        <p:spPr>
          <a:xfrm>
            <a:off x="28180260" y="25933853"/>
            <a:ext cx="2913611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4D4F86-4FC9-45B1-818B-4B7FC2FFEE27}"/>
              </a:ext>
            </a:extLst>
          </p:cNvPr>
          <p:cNvSpPr txBox="1"/>
          <p:nvPr/>
        </p:nvSpPr>
        <p:spPr>
          <a:xfrm>
            <a:off x="31358894" y="25502966"/>
            <a:ext cx="8950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Heartbeat/Init GRPC calls Only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1E47E-8375-6F41-81B8-56399AED798D}"/>
              </a:ext>
            </a:extLst>
          </p:cNvPr>
          <p:cNvCxnSpPr>
            <a:cxnSpLocks/>
            <a:stCxn id="81" idx="2"/>
            <a:endCxn id="68" idx="3"/>
          </p:cNvCxnSpPr>
          <p:nvPr/>
        </p:nvCxnSpPr>
        <p:spPr>
          <a:xfrm rot="5400000">
            <a:off x="35417633" y="9310860"/>
            <a:ext cx="1720877" cy="2175281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ED41D-E0DB-05D3-119A-C2ABF9A1CE9C}"/>
              </a:ext>
            </a:extLst>
          </p:cNvPr>
          <p:cNvCxnSpPr>
            <a:cxnSpLocks/>
          </p:cNvCxnSpPr>
          <p:nvPr/>
        </p:nvCxnSpPr>
        <p:spPr>
          <a:xfrm flipV="1">
            <a:off x="13117031" y="9139386"/>
            <a:ext cx="0" cy="1179069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AD8EEE-4968-9E27-EFC7-9B7EEE2B9C65}"/>
              </a:ext>
            </a:extLst>
          </p:cNvPr>
          <p:cNvSpPr/>
          <p:nvPr/>
        </p:nvSpPr>
        <p:spPr>
          <a:xfrm>
            <a:off x="36118801" y="6113867"/>
            <a:ext cx="2493818" cy="3424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</a:t>
            </a:r>
          </a:p>
          <a:p>
            <a:pPr algn="ctr"/>
            <a:r>
              <a:rPr lang="en-US" sz="5000" dirty="0"/>
              <a:t>Room</a:t>
            </a:r>
          </a:p>
          <a:p>
            <a:pPr algn="ctr"/>
            <a:r>
              <a:rPr lang="en-US" sz="5000" dirty="0"/>
              <a:t>Main()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4BABE1-5A72-4918-B729-6F2FDFB45A5B}"/>
              </a:ext>
            </a:extLst>
          </p:cNvPr>
          <p:cNvSpPr/>
          <p:nvPr/>
        </p:nvSpPr>
        <p:spPr>
          <a:xfrm>
            <a:off x="10521908" y="2843987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85FD96-02B1-0C45-BD95-A0056935495F}"/>
              </a:ext>
            </a:extLst>
          </p:cNvPr>
          <p:cNvSpPr/>
          <p:nvPr/>
        </p:nvSpPr>
        <p:spPr>
          <a:xfrm>
            <a:off x="28789629" y="9887338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Room GRPC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F9EA18-C935-04EE-322C-3F55D4A87284}"/>
              </a:ext>
            </a:extLst>
          </p:cNvPr>
          <p:cNvSpPr/>
          <p:nvPr/>
        </p:nvSpPr>
        <p:spPr>
          <a:xfrm>
            <a:off x="28774657" y="6404303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Manager Thread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BD0F85-022F-4004-B5FD-21631CAB2D9F}"/>
              </a:ext>
            </a:extLst>
          </p:cNvPr>
          <p:cNvSpPr/>
          <p:nvPr/>
        </p:nvSpPr>
        <p:spPr>
          <a:xfrm>
            <a:off x="28809911" y="2844444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1EECBC-64D9-BBD6-848A-97B641042140}"/>
              </a:ext>
            </a:extLst>
          </p:cNvPr>
          <p:cNvCxnSpPr>
            <a:cxnSpLocks/>
            <a:stCxn id="11" idx="0"/>
            <a:endCxn id="61" idx="2"/>
          </p:cNvCxnSpPr>
          <p:nvPr/>
        </p:nvCxnSpPr>
        <p:spPr>
          <a:xfrm flipV="1">
            <a:off x="13722306" y="5129987"/>
            <a:ext cx="3" cy="1266198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AC3635-28C3-5055-B3AB-6ED06F772970}"/>
              </a:ext>
            </a:extLst>
          </p:cNvPr>
          <p:cNvCxnSpPr>
            <a:cxnSpLocks/>
          </p:cNvCxnSpPr>
          <p:nvPr/>
        </p:nvCxnSpPr>
        <p:spPr>
          <a:xfrm flipH="1" flipV="1">
            <a:off x="32840427" y="8737160"/>
            <a:ext cx="10738" cy="1182554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13EA51FC-6BC7-DC9A-0EEB-3A70B3B4C54F}"/>
              </a:ext>
            </a:extLst>
          </p:cNvPr>
          <p:cNvCxnSpPr>
            <a:cxnSpLocks/>
            <a:stCxn id="81" idx="0"/>
          </p:cNvCxnSpPr>
          <p:nvPr/>
        </p:nvCxnSpPr>
        <p:spPr>
          <a:xfrm rot="16200000" flipV="1">
            <a:off x="35571306" y="4319463"/>
            <a:ext cx="1433806" cy="2155002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B231E6-B1F0-8D0B-94E9-3889F0A4A8ED}"/>
              </a:ext>
            </a:extLst>
          </p:cNvPr>
          <p:cNvCxnSpPr>
            <a:cxnSpLocks/>
          </p:cNvCxnSpPr>
          <p:nvPr/>
        </p:nvCxnSpPr>
        <p:spPr>
          <a:xfrm flipH="1" flipV="1">
            <a:off x="30784414" y="8760256"/>
            <a:ext cx="10738" cy="1182554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8317BFCB-3B70-34AB-6DF6-F2248AB58C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521908" y="4625788"/>
            <a:ext cx="35253" cy="7486962"/>
          </a:xfrm>
          <a:prstGeom prst="bentConnector3">
            <a:avLst>
              <a:gd name="adj1" fmla="val -8993796"/>
            </a:avLst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82656DB-8F03-EF1C-4B99-F5935BD7A83C}"/>
              </a:ext>
            </a:extLst>
          </p:cNvPr>
          <p:cNvCxnSpPr>
            <a:cxnSpLocks/>
          </p:cNvCxnSpPr>
          <p:nvPr/>
        </p:nvCxnSpPr>
        <p:spPr>
          <a:xfrm>
            <a:off x="14759184" y="9203332"/>
            <a:ext cx="0" cy="11276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2C7B1404-D73D-5DD1-3005-74C1EF50B263}"/>
              </a:ext>
            </a:extLst>
          </p:cNvPr>
          <p:cNvCxnSpPr>
            <a:cxnSpLocks/>
            <a:stCxn id="189" idx="2"/>
          </p:cNvCxnSpPr>
          <p:nvPr/>
        </p:nvCxnSpPr>
        <p:spPr>
          <a:xfrm rot="16200000" flipH="1">
            <a:off x="9456042" y="9858726"/>
            <a:ext cx="689807" cy="1506138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A1383D00-E15D-0650-1045-882B20CDBE41}"/>
              </a:ext>
            </a:extLst>
          </p:cNvPr>
          <p:cNvCxnSpPr>
            <a:cxnSpLocks/>
            <a:stCxn id="11" idx="1"/>
            <a:endCxn id="189" idx="0"/>
          </p:cNvCxnSpPr>
          <p:nvPr/>
        </p:nvCxnSpPr>
        <p:spPr>
          <a:xfrm rot="10800000" flipV="1">
            <a:off x="9047875" y="7767785"/>
            <a:ext cx="1474030" cy="1081787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Snip Diagonal Corner Rectangle 165">
            <a:extLst>
              <a:ext uri="{FF2B5EF4-FFF2-40B4-BE49-F238E27FC236}">
                <a16:creationId xmlns:a16="http://schemas.microsoft.com/office/drawing/2014/main" id="{ECC68AD4-2E94-4E9D-00D0-B7D3C92CCD7D}"/>
              </a:ext>
            </a:extLst>
          </p:cNvPr>
          <p:cNvSpPr/>
          <p:nvPr/>
        </p:nvSpPr>
        <p:spPr>
          <a:xfrm>
            <a:off x="6745927" y="2312553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7E759E-0509-762F-4FA1-74A57ED418FF}"/>
              </a:ext>
            </a:extLst>
          </p:cNvPr>
          <p:cNvCxnSpPr>
            <a:cxnSpLocks/>
          </p:cNvCxnSpPr>
          <p:nvPr/>
        </p:nvCxnSpPr>
        <p:spPr>
          <a:xfrm flipV="1">
            <a:off x="9111472" y="3423287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Snip Diagonal Corner Rectangle 168">
            <a:extLst>
              <a:ext uri="{FF2B5EF4-FFF2-40B4-BE49-F238E27FC236}">
                <a16:creationId xmlns:a16="http://schemas.microsoft.com/office/drawing/2014/main" id="{94D4E3B2-C9BE-B3BD-17AA-F5DE72A43EEE}"/>
              </a:ext>
            </a:extLst>
          </p:cNvPr>
          <p:cNvSpPr/>
          <p:nvPr/>
        </p:nvSpPr>
        <p:spPr>
          <a:xfrm>
            <a:off x="36547910" y="2322089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15100EB-8E89-50B9-FE90-17BA79CD1D7D}"/>
              </a:ext>
            </a:extLst>
          </p:cNvPr>
          <p:cNvCxnSpPr>
            <a:cxnSpLocks/>
          </p:cNvCxnSpPr>
          <p:nvPr/>
        </p:nvCxnSpPr>
        <p:spPr>
          <a:xfrm flipH="1" flipV="1">
            <a:off x="35168966" y="3284842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3B1F840-AF69-CE12-0C11-601234D71357}"/>
              </a:ext>
            </a:extLst>
          </p:cNvPr>
          <p:cNvCxnSpPr>
            <a:cxnSpLocks/>
          </p:cNvCxnSpPr>
          <p:nvPr/>
        </p:nvCxnSpPr>
        <p:spPr>
          <a:xfrm>
            <a:off x="16922709" y="4535933"/>
            <a:ext cx="11958583" cy="5839571"/>
          </a:xfrm>
          <a:prstGeom prst="bentConnector3">
            <a:avLst>
              <a:gd name="adj1" fmla="val 80997"/>
            </a:avLst>
          </a:prstGeom>
          <a:ln w="254000" cmpd="sng">
            <a:solidFill>
              <a:schemeClr val="accent6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4F2B8A1-DED2-789F-57C1-15C16DC2216A}"/>
              </a:ext>
            </a:extLst>
          </p:cNvPr>
          <p:cNvCxnSpPr>
            <a:cxnSpLocks/>
          </p:cNvCxnSpPr>
          <p:nvPr/>
        </p:nvCxnSpPr>
        <p:spPr>
          <a:xfrm rot="10800000">
            <a:off x="16921311" y="8198299"/>
            <a:ext cx="11883290" cy="3453527"/>
          </a:xfrm>
          <a:prstGeom prst="bentConnector3">
            <a:avLst>
              <a:gd name="adj1" fmla="val 4485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A061969-4072-30DF-E202-025F494A3026}"/>
              </a:ext>
            </a:extLst>
          </p:cNvPr>
          <p:cNvCxnSpPr>
            <a:cxnSpLocks/>
          </p:cNvCxnSpPr>
          <p:nvPr/>
        </p:nvCxnSpPr>
        <p:spPr>
          <a:xfrm rot="10800000">
            <a:off x="16918167" y="7434626"/>
            <a:ext cx="11910693" cy="3559380"/>
          </a:xfrm>
          <a:prstGeom prst="bentConnector3">
            <a:avLst>
              <a:gd name="adj1" fmla="val 31513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AF4D-9837-248C-B441-DA05D6B6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4E34DA-C92E-C039-E78A-B57B3AE5FF7D}"/>
              </a:ext>
            </a:extLst>
          </p:cNvPr>
          <p:cNvSpPr/>
          <p:nvPr/>
        </p:nvSpPr>
        <p:spPr>
          <a:xfrm>
            <a:off x="1246913" y="2286002"/>
            <a:ext cx="11097492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63FAED-F7F5-4F9A-946D-884300176B4C}"/>
              </a:ext>
            </a:extLst>
          </p:cNvPr>
          <p:cNvSpPr/>
          <p:nvPr/>
        </p:nvSpPr>
        <p:spPr>
          <a:xfrm>
            <a:off x="22402806" y="2286001"/>
            <a:ext cx="11097491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7B7110A-E753-BEE8-73F7-D00C63244377}"/>
              </a:ext>
            </a:extLst>
          </p:cNvPr>
          <p:cNvSpPr/>
          <p:nvPr/>
        </p:nvSpPr>
        <p:spPr>
          <a:xfrm>
            <a:off x="22402806" y="15739473"/>
            <a:ext cx="11097491" cy="6007980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0A72FF2-4808-7761-5B6C-9B983D202684}"/>
              </a:ext>
            </a:extLst>
          </p:cNvPr>
          <p:cNvSpPr/>
          <p:nvPr/>
        </p:nvSpPr>
        <p:spPr>
          <a:xfrm>
            <a:off x="1246916" y="15771518"/>
            <a:ext cx="11097491" cy="6007979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8951CC-C375-BAE3-2B38-086582B4777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0952022" y="18040089"/>
            <a:ext cx="12697690" cy="1926617"/>
          </a:xfrm>
          <a:prstGeom prst="bentConnector3">
            <a:avLst>
              <a:gd name="adj1" fmla="val 3679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922FC3B-A479-4BE2-3EC0-E592EA4374F1}"/>
              </a:ext>
            </a:extLst>
          </p:cNvPr>
          <p:cNvCxnSpPr>
            <a:cxnSpLocks/>
          </p:cNvCxnSpPr>
          <p:nvPr/>
        </p:nvCxnSpPr>
        <p:spPr>
          <a:xfrm>
            <a:off x="11471566" y="3469711"/>
            <a:ext cx="11887203" cy="45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A4A3432-FEB3-A473-81FD-C34A05A2C45E}"/>
              </a:ext>
            </a:extLst>
          </p:cNvPr>
          <p:cNvCxnSpPr>
            <a:cxnSpLocks/>
          </p:cNvCxnSpPr>
          <p:nvPr/>
        </p:nvCxnSpPr>
        <p:spPr>
          <a:xfrm flipV="1">
            <a:off x="11014369" y="12326624"/>
            <a:ext cx="12309147" cy="5991078"/>
          </a:xfrm>
          <a:prstGeom prst="bentConnector3">
            <a:avLst>
              <a:gd name="adj1" fmla="val 23862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721EEE-5234-E910-7E21-B24B4E6C4F2F}"/>
              </a:ext>
            </a:extLst>
          </p:cNvPr>
          <p:cNvCxnSpPr>
            <a:cxnSpLocks/>
          </p:cNvCxnSpPr>
          <p:nvPr/>
        </p:nvCxnSpPr>
        <p:spPr>
          <a:xfrm flipH="1" flipV="1">
            <a:off x="11436312" y="6684361"/>
            <a:ext cx="11922456" cy="2156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20CBB6-32CE-5789-7FE6-06A2F1E9C9FC}"/>
              </a:ext>
            </a:extLst>
          </p:cNvPr>
          <p:cNvCxnSpPr>
            <a:cxnSpLocks/>
          </p:cNvCxnSpPr>
          <p:nvPr/>
        </p:nvCxnSpPr>
        <p:spPr>
          <a:xfrm>
            <a:off x="17373604" y="0"/>
            <a:ext cx="0" cy="22860000"/>
          </a:xfrm>
          <a:prstGeom prst="line">
            <a:avLst/>
          </a:prstGeom>
          <a:ln w="1270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D0C31AEE-7037-E359-A0A4-CD06035AC152}"/>
              </a:ext>
            </a:extLst>
          </p:cNvPr>
          <p:cNvCxnSpPr>
            <a:cxnSpLocks/>
          </p:cNvCxnSpPr>
          <p:nvPr/>
        </p:nvCxnSpPr>
        <p:spPr>
          <a:xfrm rot="10800000">
            <a:off x="11424238" y="8976898"/>
            <a:ext cx="12163757" cy="8131004"/>
          </a:xfrm>
          <a:prstGeom prst="bentConnector3">
            <a:avLst>
              <a:gd name="adj1" fmla="val 65035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18808B0-967A-F252-179F-275211402302}"/>
              </a:ext>
            </a:extLst>
          </p:cNvPr>
          <p:cNvCxnSpPr>
            <a:cxnSpLocks/>
          </p:cNvCxnSpPr>
          <p:nvPr/>
        </p:nvCxnSpPr>
        <p:spPr>
          <a:xfrm flipV="1">
            <a:off x="25507722" y="12434314"/>
            <a:ext cx="0" cy="3984837"/>
          </a:xfrm>
          <a:prstGeom prst="straightConnector1">
            <a:avLst/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65BD9A-1CAC-FB64-5E61-2B47547D4B72}"/>
              </a:ext>
            </a:extLst>
          </p:cNvPr>
          <p:cNvSpPr txBox="1"/>
          <p:nvPr/>
        </p:nvSpPr>
        <p:spPr>
          <a:xfrm>
            <a:off x="-914396" y="2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14AC6-A726-1169-8FC2-2D9529DAE9E0}"/>
              </a:ext>
            </a:extLst>
          </p:cNvPr>
          <p:cNvSpPr txBox="1"/>
          <p:nvPr/>
        </p:nvSpPr>
        <p:spPr>
          <a:xfrm>
            <a:off x="17373604" y="5771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3D922-4ECF-7CCF-0E8A-2954664F55D6}"/>
              </a:ext>
            </a:extLst>
          </p:cNvPr>
          <p:cNvSpPr/>
          <p:nvPr/>
        </p:nvSpPr>
        <p:spPr>
          <a:xfrm>
            <a:off x="5070768" y="16292943"/>
            <a:ext cx="6400800" cy="4738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GUI</a:t>
            </a:r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09B06-9030-87A9-E826-3D92FE30F00A}"/>
              </a:ext>
            </a:extLst>
          </p:cNvPr>
          <p:cNvSpPr/>
          <p:nvPr/>
        </p:nvSpPr>
        <p:spPr>
          <a:xfrm>
            <a:off x="5070765" y="10330949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Music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46667-D091-D928-096A-371782ECB6EF}"/>
              </a:ext>
            </a:extLst>
          </p:cNvPr>
          <p:cNvSpPr/>
          <p:nvPr/>
        </p:nvSpPr>
        <p:spPr>
          <a:xfrm>
            <a:off x="5035509" y="6396185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EA6780-B8F9-778E-C309-CF618EB2AE4C}"/>
              </a:ext>
            </a:extLst>
          </p:cNvPr>
          <p:cNvSpPr/>
          <p:nvPr/>
        </p:nvSpPr>
        <p:spPr>
          <a:xfrm>
            <a:off x="23649712" y="16419151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GRPC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FAC8AF-0DB4-2686-2103-8F878B7DC1EC}"/>
              </a:ext>
            </a:extLst>
          </p:cNvPr>
          <p:cNvSpPr/>
          <p:nvPr/>
        </p:nvSpPr>
        <p:spPr>
          <a:xfrm>
            <a:off x="5507186" y="19503155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Lobby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1B8A53-62AF-A2C5-8954-F50D18EF9BC0}"/>
              </a:ext>
            </a:extLst>
          </p:cNvPr>
          <p:cNvSpPr/>
          <p:nvPr/>
        </p:nvSpPr>
        <p:spPr>
          <a:xfrm>
            <a:off x="5569532" y="17961841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Room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7DC0045-2ECE-81DD-CCA5-E76E565EB960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 flipH="1">
            <a:off x="5070768" y="12616951"/>
            <a:ext cx="3200397" cy="6045121"/>
          </a:xfrm>
          <a:prstGeom prst="bentConnector4">
            <a:avLst>
              <a:gd name="adj1" fmla="val -74224"/>
              <a:gd name="adj2" fmla="val 69595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5E0B1FE-7989-D0A2-2F84-35CF6F75ED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010166" y="10904522"/>
            <a:ext cx="6857176" cy="417208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57D7FA-394A-A13B-FFC7-9534AB1C2032}"/>
              </a:ext>
            </a:extLst>
          </p:cNvPr>
          <p:cNvSpPr/>
          <p:nvPr/>
        </p:nvSpPr>
        <p:spPr>
          <a:xfrm>
            <a:off x="23649712" y="18935331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Main()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048984F6-6570-81AE-68A5-D19AA066196B}"/>
              </a:ext>
            </a:extLst>
          </p:cNvPr>
          <p:cNvCxnSpPr>
            <a:cxnSpLocks/>
            <a:stCxn id="107" idx="3"/>
            <a:endCxn id="14" idx="3"/>
          </p:cNvCxnSpPr>
          <p:nvPr/>
        </p:nvCxnSpPr>
        <p:spPr>
          <a:xfrm flipV="1">
            <a:off x="30050512" y="17485374"/>
            <a:ext cx="12700" cy="2516180"/>
          </a:xfrm>
          <a:prstGeom prst="bentConnector3">
            <a:avLst>
              <a:gd name="adj1" fmla="val 16513039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DC1B85B-6FEA-2963-254A-D9CCC96B0C09}"/>
              </a:ext>
            </a:extLst>
          </p:cNvPr>
          <p:cNvSpPr txBox="1"/>
          <p:nvPr/>
        </p:nvSpPr>
        <p:spPr>
          <a:xfrm>
            <a:off x="1246913" y="134440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ClientPlayer.py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(1 per </a:t>
            </a:r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3BD8F5-BE12-8E22-EA35-D8CFDAD709CE}"/>
              </a:ext>
            </a:extLst>
          </p:cNvPr>
          <p:cNvSpPr txBox="1"/>
          <p:nvPr/>
        </p:nvSpPr>
        <p:spPr>
          <a:xfrm>
            <a:off x="22402804" y="1379769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ServerRoom.py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5BCEDCC-BD5E-B22F-5345-AAA983E940ED}"/>
              </a:ext>
            </a:extLst>
          </p:cNvPr>
          <p:cNvSpPr txBox="1"/>
          <p:nvPr/>
        </p:nvSpPr>
        <p:spPr>
          <a:xfrm>
            <a:off x="1246913" y="21824116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7D48CF8-2D01-3A5A-A155-DEFF196533B7}"/>
              </a:ext>
            </a:extLst>
          </p:cNvPr>
          <p:cNvSpPr txBox="1"/>
          <p:nvPr/>
        </p:nvSpPr>
        <p:spPr>
          <a:xfrm>
            <a:off x="22402804" y="2177949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ServerLobby.py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(Only 1)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E8A37A0-FBE5-ED94-3875-CEE8C003EC60}"/>
              </a:ext>
            </a:extLst>
          </p:cNvPr>
          <p:cNvSpPr/>
          <p:nvPr/>
        </p:nvSpPr>
        <p:spPr>
          <a:xfrm>
            <a:off x="2496149" y="8849572"/>
            <a:ext cx="2130661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8886CA7-3976-87B9-A986-B25BC1D0FDC1}"/>
              </a:ext>
            </a:extLst>
          </p:cNvPr>
          <p:cNvCxnSpPr>
            <a:cxnSpLocks/>
            <a:stCxn id="81" idx="2"/>
            <a:endCxn id="68" idx="3"/>
          </p:cNvCxnSpPr>
          <p:nvPr/>
        </p:nvCxnSpPr>
        <p:spPr>
          <a:xfrm rot="5400000">
            <a:off x="29931237" y="9310860"/>
            <a:ext cx="1720877" cy="2175281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FB3F0C-0AB2-5DDA-4DBD-FA2EFD5A3DE4}"/>
              </a:ext>
            </a:extLst>
          </p:cNvPr>
          <p:cNvCxnSpPr>
            <a:cxnSpLocks/>
          </p:cNvCxnSpPr>
          <p:nvPr/>
        </p:nvCxnSpPr>
        <p:spPr>
          <a:xfrm flipV="1">
            <a:off x="7630635" y="9139386"/>
            <a:ext cx="0" cy="1179069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7F9BE75-FB2B-A1F3-4CD7-7943E0666956}"/>
              </a:ext>
            </a:extLst>
          </p:cNvPr>
          <p:cNvSpPr/>
          <p:nvPr/>
        </p:nvSpPr>
        <p:spPr>
          <a:xfrm>
            <a:off x="30632405" y="6113867"/>
            <a:ext cx="2493818" cy="3424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</a:t>
            </a:r>
          </a:p>
          <a:p>
            <a:pPr algn="ctr"/>
            <a:r>
              <a:rPr lang="en-US" sz="5000" dirty="0"/>
              <a:t>Room</a:t>
            </a:r>
          </a:p>
          <a:p>
            <a:pPr algn="ctr"/>
            <a:r>
              <a:rPr lang="en-US" sz="5000" dirty="0"/>
              <a:t>Main()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C7E08A-F0A1-F207-5043-28F065B59E4D}"/>
              </a:ext>
            </a:extLst>
          </p:cNvPr>
          <p:cNvSpPr/>
          <p:nvPr/>
        </p:nvSpPr>
        <p:spPr>
          <a:xfrm>
            <a:off x="5035512" y="2843987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0482DD-1790-24C7-C03A-DBE7552DF1DF}"/>
              </a:ext>
            </a:extLst>
          </p:cNvPr>
          <p:cNvSpPr/>
          <p:nvPr/>
        </p:nvSpPr>
        <p:spPr>
          <a:xfrm>
            <a:off x="23303233" y="9887338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Room GRPC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F27718-7081-C108-9453-3A1DDB661BDC}"/>
              </a:ext>
            </a:extLst>
          </p:cNvPr>
          <p:cNvSpPr/>
          <p:nvPr/>
        </p:nvSpPr>
        <p:spPr>
          <a:xfrm>
            <a:off x="23288261" y="6404303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Manager Thread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1FD9F2-2906-2087-8199-8E9BDA6F3E7D}"/>
              </a:ext>
            </a:extLst>
          </p:cNvPr>
          <p:cNvSpPr/>
          <p:nvPr/>
        </p:nvSpPr>
        <p:spPr>
          <a:xfrm>
            <a:off x="23323515" y="2844444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32F1BE9-E260-662A-920A-7A58273D1FE3}"/>
              </a:ext>
            </a:extLst>
          </p:cNvPr>
          <p:cNvCxnSpPr>
            <a:cxnSpLocks/>
            <a:stCxn id="11" idx="0"/>
            <a:endCxn id="61" idx="2"/>
          </p:cNvCxnSpPr>
          <p:nvPr/>
        </p:nvCxnSpPr>
        <p:spPr>
          <a:xfrm flipV="1">
            <a:off x="8235910" y="5129987"/>
            <a:ext cx="3" cy="1266198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0CEA0A-07DF-03DC-A540-238339E9417A}"/>
              </a:ext>
            </a:extLst>
          </p:cNvPr>
          <p:cNvCxnSpPr>
            <a:cxnSpLocks/>
          </p:cNvCxnSpPr>
          <p:nvPr/>
        </p:nvCxnSpPr>
        <p:spPr>
          <a:xfrm flipH="1" flipV="1">
            <a:off x="27354031" y="8737160"/>
            <a:ext cx="10738" cy="1182554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A0D6613C-5029-07EC-969C-4551181473ED}"/>
              </a:ext>
            </a:extLst>
          </p:cNvPr>
          <p:cNvCxnSpPr>
            <a:cxnSpLocks/>
            <a:stCxn id="81" idx="0"/>
          </p:cNvCxnSpPr>
          <p:nvPr/>
        </p:nvCxnSpPr>
        <p:spPr>
          <a:xfrm rot="16200000" flipV="1">
            <a:off x="30084910" y="4319463"/>
            <a:ext cx="1433806" cy="2155002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5A1BBF-330A-F28B-CF7A-0A257778FA13}"/>
              </a:ext>
            </a:extLst>
          </p:cNvPr>
          <p:cNvCxnSpPr>
            <a:cxnSpLocks/>
          </p:cNvCxnSpPr>
          <p:nvPr/>
        </p:nvCxnSpPr>
        <p:spPr>
          <a:xfrm flipH="1" flipV="1">
            <a:off x="25298018" y="8760256"/>
            <a:ext cx="10738" cy="1182554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4501A501-9FE1-28EF-B61C-1F7E75C84F0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035512" y="4625788"/>
            <a:ext cx="35253" cy="7486962"/>
          </a:xfrm>
          <a:prstGeom prst="bentConnector3">
            <a:avLst>
              <a:gd name="adj1" fmla="val -8993796"/>
            </a:avLst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D32363-4BAF-BA0F-FA47-0A38ECA5D522}"/>
              </a:ext>
            </a:extLst>
          </p:cNvPr>
          <p:cNvCxnSpPr>
            <a:cxnSpLocks/>
          </p:cNvCxnSpPr>
          <p:nvPr/>
        </p:nvCxnSpPr>
        <p:spPr>
          <a:xfrm>
            <a:off x="9272788" y="9203332"/>
            <a:ext cx="0" cy="11276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3A357EBB-D4AF-251E-8C79-F51D0433976A}"/>
              </a:ext>
            </a:extLst>
          </p:cNvPr>
          <p:cNvCxnSpPr>
            <a:cxnSpLocks/>
            <a:stCxn id="189" idx="2"/>
          </p:cNvCxnSpPr>
          <p:nvPr/>
        </p:nvCxnSpPr>
        <p:spPr>
          <a:xfrm rot="16200000" flipH="1">
            <a:off x="3969646" y="9858726"/>
            <a:ext cx="689807" cy="1506138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CB39B7FF-EDFD-1A9B-B678-B3A31D4036B0}"/>
              </a:ext>
            </a:extLst>
          </p:cNvPr>
          <p:cNvCxnSpPr>
            <a:cxnSpLocks/>
            <a:stCxn id="11" idx="1"/>
            <a:endCxn id="189" idx="0"/>
          </p:cNvCxnSpPr>
          <p:nvPr/>
        </p:nvCxnSpPr>
        <p:spPr>
          <a:xfrm rot="10800000" flipV="1">
            <a:off x="3561479" y="7767785"/>
            <a:ext cx="1474030" cy="1081787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Snip Diagonal Corner Rectangle 165">
            <a:extLst>
              <a:ext uri="{FF2B5EF4-FFF2-40B4-BE49-F238E27FC236}">
                <a16:creationId xmlns:a16="http://schemas.microsoft.com/office/drawing/2014/main" id="{26A70B96-616D-68DD-0108-B548F9BCBCC2}"/>
              </a:ext>
            </a:extLst>
          </p:cNvPr>
          <p:cNvSpPr/>
          <p:nvPr/>
        </p:nvSpPr>
        <p:spPr>
          <a:xfrm>
            <a:off x="1259531" y="2312553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A6270B5-246F-C099-A1F0-99E05D2D4843}"/>
              </a:ext>
            </a:extLst>
          </p:cNvPr>
          <p:cNvCxnSpPr>
            <a:cxnSpLocks/>
          </p:cNvCxnSpPr>
          <p:nvPr/>
        </p:nvCxnSpPr>
        <p:spPr>
          <a:xfrm flipV="1">
            <a:off x="3625076" y="3423287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Snip Diagonal Corner Rectangle 168">
            <a:extLst>
              <a:ext uri="{FF2B5EF4-FFF2-40B4-BE49-F238E27FC236}">
                <a16:creationId xmlns:a16="http://schemas.microsoft.com/office/drawing/2014/main" id="{E7FA28E2-3567-2142-2C11-7C10F2B9059A}"/>
              </a:ext>
            </a:extLst>
          </p:cNvPr>
          <p:cNvSpPr/>
          <p:nvPr/>
        </p:nvSpPr>
        <p:spPr>
          <a:xfrm>
            <a:off x="31061514" y="2322089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7356CE2-4E79-6786-A638-E1A1E7D4F561}"/>
              </a:ext>
            </a:extLst>
          </p:cNvPr>
          <p:cNvCxnSpPr>
            <a:cxnSpLocks/>
          </p:cNvCxnSpPr>
          <p:nvPr/>
        </p:nvCxnSpPr>
        <p:spPr>
          <a:xfrm flipH="1" flipV="1">
            <a:off x="29682570" y="3284842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088677E-8194-D0C8-FDCB-96EB56C7EA2F}"/>
              </a:ext>
            </a:extLst>
          </p:cNvPr>
          <p:cNvCxnSpPr>
            <a:cxnSpLocks/>
          </p:cNvCxnSpPr>
          <p:nvPr/>
        </p:nvCxnSpPr>
        <p:spPr>
          <a:xfrm>
            <a:off x="11436313" y="4535933"/>
            <a:ext cx="11958583" cy="5839571"/>
          </a:xfrm>
          <a:prstGeom prst="bentConnector3">
            <a:avLst>
              <a:gd name="adj1" fmla="val 80997"/>
            </a:avLst>
          </a:prstGeom>
          <a:ln w="254000" cmpd="sng">
            <a:solidFill>
              <a:schemeClr val="accent6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BAC0217-DC7C-721B-D624-16998084466A}"/>
              </a:ext>
            </a:extLst>
          </p:cNvPr>
          <p:cNvCxnSpPr>
            <a:cxnSpLocks/>
          </p:cNvCxnSpPr>
          <p:nvPr/>
        </p:nvCxnSpPr>
        <p:spPr>
          <a:xfrm rot="10800000">
            <a:off x="11434915" y="8198299"/>
            <a:ext cx="11883290" cy="3453527"/>
          </a:xfrm>
          <a:prstGeom prst="bentConnector3">
            <a:avLst>
              <a:gd name="adj1" fmla="val 4485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743D522-CBAD-CBE3-F394-4427FACBFB66}"/>
              </a:ext>
            </a:extLst>
          </p:cNvPr>
          <p:cNvCxnSpPr>
            <a:cxnSpLocks/>
          </p:cNvCxnSpPr>
          <p:nvPr/>
        </p:nvCxnSpPr>
        <p:spPr>
          <a:xfrm rot="10800000">
            <a:off x="11431771" y="7434626"/>
            <a:ext cx="11910693" cy="3559380"/>
          </a:xfrm>
          <a:prstGeom prst="bentConnector3">
            <a:avLst>
              <a:gd name="adj1" fmla="val 31513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6A2876F-866A-3C51-E203-490EA4F1632B}"/>
              </a:ext>
            </a:extLst>
          </p:cNvPr>
          <p:cNvSpPr/>
          <p:nvPr/>
        </p:nvSpPr>
        <p:spPr>
          <a:xfrm>
            <a:off x="34864060" y="3423287"/>
            <a:ext cx="9508402" cy="1722111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DFD394-B30A-CAC8-D2AF-07061377C3D1}"/>
              </a:ext>
            </a:extLst>
          </p:cNvPr>
          <p:cNvCxnSpPr/>
          <p:nvPr/>
        </p:nvCxnSpPr>
        <p:spPr>
          <a:xfrm>
            <a:off x="35150998" y="4456664"/>
            <a:ext cx="2743200" cy="0"/>
          </a:xfrm>
          <a:prstGeom prst="lin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C12F7A-24A4-8BC8-13E5-B22CF054385E}"/>
              </a:ext>
            </a:extLst>
          </p:cNvPr>
          <p:cNvSpPr txBox="1"/>
          <p:nvPr/>
        </p:nvSpPr>
        <p:spPr>
          <a:xfrm>
            <a:off x="38463505" y="4025777"/>
            <a:ext cx="5078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Individual Script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4DF28D-AE5B-5E7B-D6B1-905400385E81}"/>
              </a:ext>
            </a:extLst>
          </p:cNvPr>
          <p:cNvCxnSpPr/>
          <p:nvPr/>
        </p:nvCxnSpPr>
        <p:spPr>
          <a:xfrm>
            <a:off x="35140802" y="7088178"/>
            <a:ext cx="2743200" cy="0"/>
          </a:xfrm>
          <a:prstGeom prst="line">
            <a:avLst/>
          </a:prstGeom>
          <a:ln w="2540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DF3B92-77CD-6114-AED2-81AD2E3E5D9E}"/>
              </a:ext>
            </a:extLst>
          </p:cNvPr>
          <p:cNvSpPr txBox="1"/>
          <p:nvPr/>
        </p:nvSpPr>
        <p:spPr>
          <a:xfrm>
            <a:off x="38463505" y="6675660"/>
            <a:ext cx="4302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GRPC Request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EAF2A6-9647-7B7E-4DBD-06F8EA4530CD}"/>
              </a:ext>
            </a:extLst>
          </p:cNvPr>
          <p:cNvCxnSpPr/>
          <p:nvPr/>
        </p:nvCxnSpPr>
        <p:spPr>
          <a:xfrm>
            <a:off x="35150998" y="9664160"/>
            <a:ext cx="2743200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3900A1-4969-4284-7357-0AC0EA9B677F}"/>
              </a:ext>
            </a:extLst>
          </p:cNvPr>
          <p:cNvSpPr txBox="1"/>
          <p:nvPr/>
        </p:nvSpPr>
        <p:spPr>
          <a:xfrm>
            <a:off x="38473701" y="8909034"/>
            <a:ext cx="50789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Create Threads</a:t>
            </a:r>
          </a:p>
          <a:p>
            <a:r>
              <a:rPr lang="en-US" sz="5000" dirty="0"/>
              <a:t> and Process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A0BD82-8836-A198-7661-1F2B14994BB6}"/>
              </a:ext>
            </a:extLst>
          </p:cNvPr>
          <p:cNvCxnSpPr/>
          <p:nvPr/>
        </p:nvCxnSpPr>
        <p:spPr>
          <a:xfrm>
            <a:off x="35150998" y="12628736"/>
            <a:ext cx="27432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CFBFBC-D76A-A5AF-1578-A726B2D69164}"/>
              </a:ext>
            </a:extLst>
          </p:cNvPr>
          <p:cNvSpPr txBox="1"/>
          <p:nvPr/>
        </p:nvSpPr>
        <p:spPr>
          <a:xfrm>
            <a:off x="39388102" y="11787921"/>
            <a:ext cx="9880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Queue-based </a:t>
            </a:r>
          </a:p>
          <a:p>
            <a:r>
              <a:rPr lang="en-US" sz="5000" dirty="0"/>
              <a:t>Communication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3EB93-219E-A005-584E-4C4F0BFA5265}"/>
              </a:ext>
            </a:extLst>
          </p:cNvPr>
          <p:cNvCxnSpPr/>
          <p:nvPr/>
        </p:nvCxnSpPr>
        <p:spPr>
          <a:xfrm>
            <a:off x="35221656" y="15587159"/>
            <a:ext cx="2743200" cy="0"/>
          </a:xfrm>
          <a:prstGeom prst="line">
            <a:avLst/>
          </a:prstGeom>
          <a:ln w="2540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34FA10-5A0A-243D-CE4E-2E9D9E0F9011}"/>
              </a:ext>
            </a:extLst>
          </p:cNvPr>
          <p:cNvSpPr txBox="1"/>
          <p:nvPr/>
        </p:nvSpPr>
        <p:spPr>
          <a:xfrm>
            <a:off x="38473701" y="15168237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File and Device IO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662769-8AF7-A063-1747-E42BA90917AA}"/>
              </a:ext>
            </a:extLst>
          </p:cNvPr>
          <p:cNvCxnSpPr/>
          <p:nvPr/>
        </p:nvCxnSpPr>
        <p:spPr>
          <a:xfrm>
            <a:off x="35216001" y="18760728"/>
            <a:ext cx="2743200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234163-A74D-64F8-DBB3-95351637FE9E}"/>
              </a:ext>
            </a:extLst>
          </p:cNvPr>
          <p:cNvSpPr txBox="1"/>
          <p:nvPr/>
        </p:nvSpPr>
        <p:spPr>
          <a:xfrm>
            <a:off x="38463505" y="17560399"/>
            <a:ext cx="89507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Heartbeat and </a:t>
            </a:r>
          </a:p>
          <a:p>
            <a:r>
              <a:rPr lang="en-US" sz="5000" dirty="0"/>
              <a:t>Initialization GRPC </a:t>
            </a:r>
          </a:p>
          <a:p>
            <a:r>
              <a:rPr lang="en-US" sz="5000" dirty="0"/>
              <a:t>calls Only</a:t>
            </a:r>
          </a:p>
        </p:txBody>
      </p:sp>
    </p:spTree>
    <p:extLst>
      <p:ext uri="{BB962C8B-B14F-4D97-AF65-F5344CB8AC3E}">
        <p14:creationId xmlns:p14="http://schemas.microsoft.com/office/powerpoint/2010/main" val="423591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079C46-9121-6254-F096-EE7084879D57}"/>
              </a:ext>
            </a:extLst>
          </p:cNvPr>
          <p:cNvSpPr/>
          <p:nvPr/>
        </p:nvSpPr>
        <p:spPr>
          <a:xfrm>
            <a:off x="10098853" y="6306542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AFB69-2086-A8A5-2FBB-968BB9F694C6}"/>
              </a:ext>
            </a:extLst>
          </p:cNvPr>
          <p:cNvSpPr/>
          <p:nvPr/>
        </p:nvSpPr>
        <p:spPr>
          <a:xfrm>
            <a:off x="28713659" y="12416768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E6B71-6FB9-50C1-4417-984900950BD9}"/>
              </a:ext>
            </a:extLst>
          </p:cNvPr>
          <p:cNvCxnSpPr>
            <a:cxnSpLocks/>
          </p:cNvCxnSpPr>
          <p:nvPr/>
        </p:nvCxnSpPr>
        <p:spPr>
          <a:xfrm>
            <a:off x="7409046" y="3986987"/>
            <a:ext cx="0" cy="22506550"/>
          </a:xfrm>
          <a:prstGeom prst="straightConnector1">
            <a:avLst/>
          </a:prstGeom>
          <a:ln w="381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A0FFD-7FF3-E921-6758-F76B9FE503BF}"/>
              </a:ext>
            </a:extLst>
          </p:cNvPr>
          <p:cNvSpPr txBox="1"/>
          <p:nvPr/>
        </p:nvSpPr>
        <p:spPr>
          <a:xfrm>
            <a:off x="5727033" y="2021305"/>
            <a:ext cx="3320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7080B-5A1C-A7A2-3864-9947A430CF66}"/>
              </a:ext>
            </a:extLst>
          </p:cNvPr>
          <p:cNvSpPr/>
          <p:nvPr/>
        </p:nvSpPr>
        <p:spPr>
          <a:xfrm>
            <a:off x="10098853" y="19741805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5ADBD4-FF0B-C6E9-B130-9B59792F02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499653" y="7449542"/>
            <a:ext cx="12214006" cy="6110226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2A3E0-B590-7FC4-7E5B-10AF807A188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6499653" y="13559769"/>
            <a:ext cx="12214006" cy="732503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8F8370AB-4E5F-6197-490A-1F0B5C3312F4}"/>
              </a:ext>
            </a:extLst>
          </p:cNvPr>
          <p:cNvSpPr/>
          <p:nvPr/>
        </p:nvSpPr>
        <p:spPr>
          <a:xfrm>
            <a:off x="10098853" y="4662862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ADEEE54C-53C8-62BB-0138-4966818783A5}"/>
              </a:ext>
            </a:extLst>
          </p:cNvPr>
          <p:cNvSpPr/>
          <p:nvPr/>
        </p:nvSpPr>
        <p:spPr>
          <a:xfrm>
            <a:off x="28713659" y="10773088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37E376F2-5D53-DDF2-AEC0-82FF6A71D3BB}"/>
              </a:ext>
            </a:extLst>
          </p:cNvPr>
          <p:cNvSpPr/>
          <p:nvPr/>
        </p:nvSpPr>
        <p:spPr>
          <a:xfrm>
            <a:off x="10098853" y="18098125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E2B14A-A5D1-07EA-10DF-FBC78DBD6AE1}"/>
              </a:ext>
            </a:extLst>
          </p:cNvPr>
          <p:cNvSpPr txBox="1"/>
          <p:nvPr/>
        </p:nvSpPr>
        <p:spPr>
          <a:xfrm rot="1646991">
            <a:off x="17673709" y="8978298"/>
            <a:ext cx="9865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GRPC </a:t>
            </a:r>
            <a:r>
              <a:rPr lang="en-US" sz="7000" dirty="0" err="1"/>
              <a:t>TimeSync</a:t>
            </a:r>
            <a:r>
              <a:rPr lang="en-US" sz="7000" dirty="0"/>
              <a:t>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76AEA-F571-6B17-E9A5-4F3D4C043D57}"/>
              </a:ext>
            </a:extLst>
          </p:cNvPr>
          <p:cNvSpPr txBox="1"/>
          <p:nvPr/>
        </p:nvSpPr>
        <p:spPr>
          <a:xfrm rot="19712047">
            <a:off x="17803369" y="17513349"/>
            <a:ext cx="105343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GRPC </a:t>
            </a:r>
            <a:r>
              <a:rPr lang="en-US" sz="7000" dirty="0" err="1"/>
              <a:t>TimeSync</a:t>
            </a:r>
            <a:r>
              <a:rPr lang="en-US" sz="7000" dirty="0"/>
              <a:t>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BBF55C-A7C6-AAD3-4547-EC77E20DD902}"/>
              </a:ext>
            </a:extLst>
          </p:cNvPr>
          <p:cNvCxnSpPr/>
          <p:nvPr/>
        </p:nvCxnSpPr>
        <p:spPr>
          <a:xfrm>
            <a:off x="6545179" y="7449542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811494-3BA8-786A-7C26-44528053D447}"/>
              </a:ext>
            </a:extLst>
          </p:cNvPr>
          <p:cNvCxnSpPr/>
          <p:nvPr/>
        </p:nvCxnSpPr>
        <p:spPr>
          <a:xfrm>
            <a:off x="6497052" y="13509626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0CB6CF-6855-DBE5-2833-EF1E0572D87C}"/>
              </a:ext>
            </a:extLst>
          </p:cNvPr>
          <p:cNvCxnSpPr/>
          <p:nvPr/>
        </p:nvCxnSpPr>
        <p:spPr>
          <a:xfrm>
            <a:off x="6545179" y="20957825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859DA-BE92-FFAB-AFD2-00A0F1830BAD}"/>
              </a:ext>
            </a:extLst>
          </p:cNvPr>
          <p:cNvSpPr txBox="1"/>
          <p:nvPr/>
        </p:nvSpPr>
        <p:spPr>
          <a:xfrm>
            <a:off x="12495887" y="4636800"/>
            <a:ext cx="4348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Request Start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BFE34-2CE2-5622-E7C0-EFDA1157515C}"/>
              </a:ext>
            </a:extLst>
          </p:cNvPr>
          <p:cNvSpPr txBox="1"/>
          <p:nvPr/>
        </p:nvSpPr>
        <p:spPr>
          <a:xfrm>
            <a:off x="31110693" y="10724746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System Receive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7E6159-6D74-7ECE-F218-9386348EC131}"/>
              </a:ext>
            </a:extLst>
          </p:cNvPr>
          <p:cNvSpPr txBox="1"/>
          <p:nvPr/>
        </p:nvSpPr>
        <p:spPr>
          <a:xfrm>
            <a:off x="12455907" y="18129852"/>
            <a:ext cx="5062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Request End</a:t>
            </a:r>
          </a:p>
          <a:p>
            <a:pPr algn="ctr"/>
            <a:r>
              <a:rPr lang="en-US" sz="5000" i="1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ABBDB6-10EA-C878-C1B4-2C667C0766BA}"/>
                  </a:ext>
                </a:extLst>
              </p:cNvPr>
              <p:cNvSpPr txBox="1"/>
              <p:nvPr/>
            </p:nvSpPr>
            <p:spPr>
              <a:xfrm>
                <a:off x="28692300" y="18286023"/>
                <a:ext cx="6310859" cy="1455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𝐸𝑛𝑑</m:t>
                          </m:r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</m:num>
                        <m:den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ABBDB6-10EA-C878-C1B4-2C667C076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2300" y="18286023"/>
                <a:ext cx="6310859" cy="1455783"/>
              </a:xfrm>
              <a:prstGeom prst="rect">
                <a:avLst/>
              </a:prstGeom>
              <a:blipFill>
                <a:blip r:embed="rId2"/>
                <a:stretch>
                  <a:fillRect l="-3815" t="-8696" r="-2209" b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CB1274-8BE5-7137-4591-20FAB8BF4CF3}"/>
                  </a:ext>
                </a:extLst>
              </p:cNvPr>
              <p:cNvSpPr txBox="1"/>
              <p:nvPr/>
            </p:nvSpPr>
            <p:spPr>
              <a:xfrm>
                <a:off x="26587225" y="20500085"/>
                <a:ext cx="10653668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𝐸𝑛𝑑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CB1274-8BE5-7137-4591-20FAB8BF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7225" y="20500085"/>
                <a:ext cx="10653668" cy="769441"/>
              </a:xfrm>
              <a:prstGeom prst="rect">
                <a:avLst/>
              </a:prstGeom>
              <a:blipFill>
                <a:blip r:embed="rId3"/>
                <a:stretch>
                  <a:fillRect t="-983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76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769AA-27E5-D5D0-DB7D-EA08F117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789CE8-30D1-095A-DC89-28A7C439FFC0}"/>
              </a:ext>
            </a:extLst>
          </p:cNvPr>
          <p:cNvSpPr/>
          <p:nvPr/>
        </p:nvSpPr>
        <p:spPr>
          <a:xfrm>
            <a:off x="28526420" y="8589416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Manager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A526D-66A4-7FC9-323E-A2605A4610A8}"/>
              </a:ext>
            </a:extLst>
          </p:cNvPr>
          <p:cNvCxnSpPr>
            <a:cxnSpLocks/>
          </p:cNvCxnSpPr>
          <p:nvPr/>
        </p:nvCxnSpPr>
        <p:spPr>
          <a:xfrm>
            <a:off x="7409046" y="2687576"/>
            <a:ext cx="0" cy="22506550"/>
          </a:xfrm>
          <a:prstGeom prst="straightConnector1">
            <a:avLst/>
          </a:prstGeom>
          <a:ln w="381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6327C0-1B00-B882-B92F-82E39ECC2F36}"/>
              </a:ext>
            </a:extLst>
          </p:cNvPr>
          <p:cNvSpPr txBox="1"/>
          <p:nvPr/>
        </p:nvSpPr>
        <p:spPr>
          <a:xfrm>
            <a:off x="5727033" y="721894"/>
            <a:ext cx="3320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02181-2480-F618-2D71-19FA116527D5}"/>
              </a:ext>
            </a:extLst>
          </p:cNvPr>
          <p:cNvSpPr/>
          <p:nvPr/>
        </p:nvSpPr>
        <p:spPr>
          <a:xfrm>
            <a:off x="9911614" y="15215392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FA224-FC8A-3FAC-DC85-58A4F0394420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16312414" y="9732416"/>
            <a:ext cx="12214006" cy="6625976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32A3E373-2CF4-122F-0A4A-ADDBE7890D59}"/>
              </a:ext>
            </a:extLst>
          </p:cNvPr>
          <p:cNvSpPr/>
          <p:nvPr/>
        </p:nvSpPr>
        <p:spPr>
          <a:xfrm>
            <a:off x="28526420" y="6930496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DDD0C92A-F93B-CF1C-60E8-7A36C4A60449}"/>
              </a:ext>
            </a:extLst>
          </p:cNvPr>
          <p:cNvSpPr/>
          <p:nvPr/>
        </p:nvSpPr>
        <p:spPr>
          <a:xfrm>
            <a:off x="9911614" y="13571712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BF0E7-C408-9C4F-AE09-C39E3DCE685C}"/>
              </a:ext>
            </a:extLst>
          </p:cNvPr>
          <p:cNvSpPr txBox="1"/>
          <p:nvPr/>
        </p:nvSpPr>
        <p:spPr>
          <a:xfrm rot="19804060">
            <a:off x="17899760" y="13413052"/>
            <a:ext cx="105343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GRPC Music Start Request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1492CF-1943-548B-3312-4DF1C536755A}"/>
              </a:ext>
            </a:extLst>
          </p:cNvPr>
          <p:cNvCxnSpPr/>
          <p:nvPr/>
        </p:nvCxnSpPr>
        <p:spPr>
          <a:xfrm>
            <a:off x="6545179" y="4229891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15D632-D3BB-31B4-E08F-71D463783515}"/>
              </a:ext>
            </a:extLst>
          </p:cNvPr>
          <p:cNvCxnSpPr/>
          <p:nvPr/>
        </p:nvCxnSpPr>
        <p:spPr>
          <a:xfrm>
            <a:off x="6518709" y="16325015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5171B9-EB5D-1A64-0D68-9123ACBE10CA}"/>
              </a:ext>
            </a:extLst>
          </p:cNvPr>
          <p:cNvCxnSpPr/>
          <p:nvPr/>
        </p:nvCxnSpPr>
        <p:spPr>
          <a:xfrm>
            <a:off x="6545179" y="20928414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DD3E32-6BF5-976B-D33E-2ABFAE0DB3A1}"/>
              </a:ext>
            </a:extLst>
          </p:cNvPr>
          <p:cNvSpPr txBox="1"/>
          <p:nvPr/>
        </p:nvSpPr>
        <p:spPr>
          <a:xfrm>
            <a:off x="30923454" y="6882154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System Current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C7D80F-B9D8-4264-B97C-7AE86E296289}"/>
              </a:ext>
            </a:extLst>
          </p:cNvPr>
          <p:cNvSpPr txBox="1"/>
          <p:nvPr/>
        </p:nvSpPr>
        <p:spPr>
          <a:xfrm>
            <a:off x="12268668" y="13603439"/>
            <a:ext cx="5062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Client Current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E16EEA3-FE81-612A-81E0-E9B3A8148085}"/>
              </a:ext>
            </a:extLst>
          </p:cNvPr>
          <p:cNvSpPr/>
          <p:nvPr/>
        </p:nvSpPr>
        <p:spPr>
          <a:xfrm>
            <a:off x="31968588" y="11088623"/>
            <a:ext cx="1482673" cy="9839792"/>
          </a:xfrm>
          <a:prstGeom prst="rightBrac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8681A-DA3A-CBCF-A280-8E41567ED266}"/>
              </a:ext>
            </a:extLst>
          </p:cNvPr>
          <p:cNvSpPr txBox="1"/>
          <p:nvPr/>
        </p:nvSpPr>
        <p:spPr>
          <a:xfrm>
            <a:off x="29724937" y="21335289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System Desired</a:t>
            </a:r>
          </a:p>
          <a:p>
            <a:pPr algn="ctr"/>
            <a:r>
              <a:rPr lang="en-US" sz="5000" i="1" dirty="0"/>
              <a:t>Start Time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DC9FDA-14CD-4E85-305C-0E7BA158CF0D}"/>
              </a:ext>
            </a:extLst>
          </p:cNvPr>
          <p:cNvSpPr/>
          <p:nvPr/>
        </p:nvSpPr>
        <p:spPr>
          <a:xfrm>
            <a:off x="11768021" y="17792545"/>
            <a:ext cx="1780639" cy="3135870"/>
          </a:xfrm>
          <a:prstGeom prst="leftBrac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D7A97-C47B-58EE-7453-93B7846A6F66}"/>
              </a:ext>
            </a:extLst>
          </p:cNvPr>
          <p:cNvSpPr txBox="1"/>
          <p:nvPr/>
        </p:nvSpPr>
        <p:spPr>
          <a:xfrm>
            <a:off x="9950603" y="21335289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Client Target</a:t>
            </a:r>
          </a:p>
          <a:p>
            <a:pPr algn="ctr"/>
            <a:r>
              <a:rPr lang="en-US" sz="5000" i="1" dirty="0"/>
              <a:t>Start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62037E-4DE5-C2A3-3ED5-2C829ED6866D}"/>
                  </a:ext>
                </a:extLst>
              </p:cNvPr>
              <p:cNvSpPr txBox="1"/>
              <p:nvPr/>
            </p:nvSpPr>
            <p:spPr>
              <a:xfrm>
                <a:off x="12941781" y="23537864"/>
                <a:ext cx="19026806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>
                          <a:latin typeface="Cambria Math" panose="02040503050406030204" pitchFamily="18" charset="0"/>
                        </a:rPr>
                        <m:t>𝐷𝑒𝑠𝑖𝑟𝑒𝑑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𝐶𝑙𝑖𝑒𝑛𝑡</m:t>
                          </m:r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𝐷𝑒𝑙𝑎𝑦𝑠</m:t>
                          </m:r>
                        </m:e>
                      </m:d>
                      <m:r>
                        <a:rPr lang="en-US" sz="5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𝐶𝑜𝑛𝑠𝑡𝑎𝑛𝑡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62037E-4DE5-C2A3-3ED5-2C829ED6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781" y="23537864"/>
                <a:ext cx="19026806" cy="769441"/>
              </a:xfrm>
              <a:prstGeom prst="rect">
                <a:avLst/>
              </a:prstGeom>
              <a:blipFill>
                <a:blip r:embed="rId2"/>
                <a:stretch>
                  <a:fillRect t="-983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DDC2AF-3001-AB96-3B3E-D02DA919545E}"/>
                  </a:ext>
                </a:extLst>
              </p:cNvPr>
              <p:cNvSpPr txBox="1"/>
              <p:nvPr/>
            </p:nvSpPr>
            <p:spPr>
              <a:xfrm>
                <a:off x="12906014" y="24796825"/>
                <a:ext cx="19026806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>
                          <a:latin typeface="Cambria Math" panose="02040503050406030204" pitchFamily="18" charset="0"/>
                        </a:rPr>
                        <m:t>𝐶𝑙𝑖𝑒𝑛𝑡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𝐷𝑒𝑠𝑖𝑟𝑒𝑑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𝑂𝑓𝑓𝑠𝑒𝑡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DDC2AF-3001-AB96-3B3E-D02DA919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6014" y="24796825"/>
                <a:ext cx="19026806" cy="769441"/>
              </a:xfrm>
              <a:prstGeom prst="rect">
                <a:avLst/>
              </a:prstGeom>
              <a:blipFill>
                <a:blip r:embed="rId3"/>
                <a:stretch>
                  <a:fillRect t="-9677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F9DEB05-3749-E2FA-9688-FCE9FCA1B506}"/>
              </a:ext>
            </a:extLst>
          </p:cNvPr>
          <p:cNvSpPr/>
          <p:nvPr/>
        </p:nvSpPr>
        <p:spPr>
          <a:xfrm>
            <a:off x="9911614" y="2746617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E369E3-044E-23A6-823C-2A0DD6FB1F4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3112014" y="5032617"/>
            <a:ext cx="0" cy="8539094"/>
          </a:xfrm>
          <a:prstGeom prst="straightConnector1">
            <a:avLst/>
          </a:prstGeom>
          <a:ln w="2540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C30898-0069-0FAD-BDF0-2202224AED5E}"/>
              </a:ext>
            </a:extLst>
          </p:cNvPr>
          <p:cNvSpPr txBox="1"/>
          <p:nvPr/>
        </p:nvSpPr>
        <p:spPr>
          <a:xfrm>
            <a:off x="12938032" y="6122181"/>
            <a:ext cx="5062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Client Offset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848B1-18D9-12A7-EE27-75DD0E244465}"/>
              </a:ext>
            </a:extLst>
          </p:cNvPr>
          <p:cNvSpPr txBox="1"/>
          <p:nvPr/>
        </p:nvSpPr>
        <p:spPr>
          <a:xfrm>
            <a:off x="18814982" y="2783083"/>
            <a:ext cx="108410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 Client Delay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DE3266-1C79-D063-159F-182EECF3BEB4}"/>
              </a:ext>
            </a:extLst>
          </p:cNvPr>
          <p:cNvCxnSpPr/>
          <p:nvPr/>
        </p:nvCxnSpPr>
        <p:spPr>
          <a:xfrm>
            <a:off x="6497052" y="9732416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689B045-BE6C-5571-D1FC-AF84C057ACE9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16312415" y="3889618"/>
            <a:ext cx="17342857" cy="2992537"/>
          </a:xfrm>
          <a:prstGeom prst="bentConnector2">
            <a:avLst/>
          </a:prstGeom>
          <a:ln w="2540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</TotalTime>
  <Words>277</Words>
  <Application>Microsoft Macintosh PowerPoint</Application>
  <PresentationFormat>Custom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Gong, Eric Lee</dc:creator>
  <cp:lastModifiedBy>Gong, Eric Lee</cp:lastModifiedBy>
  <cp:revision>35</cp:revision>
  <dcterms:created xsi:type="dcterms:W3CDTF">2025-04-16T20:22:56Z</dcterms:created>
  <dcterms:modified xsi:type="dcterms:W3CDTF">2025-04-27T21:44:32Z</dcterms:modified>
</cp:coreProperties>
</file>