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>
        <p:scale>
          <a:sx n="88" d="100"/>
          <a:sy n="88" d="100"/>
        </p:scale>
        <p:origin x="52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4D2D-C212-A256-0E6A-E470C1C9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9DFC9-0BB8-FF1F-5669-83CA8F781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0DCB-CE36-AA9B-C65C-78DA2A73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A19C-8A82-174A-3983-A0345F35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0219-936D-B0C2-DC24-FB8CC3E0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F52-7608-9459-2664-F8E359CB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2F9DE-453E-93E6-1200-D63E436E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D17B-F363-2DF0-88B6-318F29AC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2A30-DB91-B3F4-D772-410E00EA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9B16-18F3-6E6B-339A-0D168911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7BAD6-47CE-2837-9B62-24670A833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FE8AD-19AA-320D-856A-166F4C860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9E4E-8319-5738-CA37-595CA40B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870F-972F-8868-8CD3-C5599F2C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BE4C-CD82-92A4-5D11-5C39A899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6F08-C954-99A8-3588-CD62F795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B2F1-2172-6BDA-78B0-19725821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5A89-272B-9479-B9BC-41E9422D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1CFD-8D97-D522-440B-5E9AE844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3371-F223-9ACF-A456-669BCB76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E1B-E671-2702-2A3C-2953CF8E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13E0-038E-BE45-A1CF-98F6D438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591C-DEA8-E1BB-4BBB-7863C8A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7759-FA37-3EB0-BBAF-8953903A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4F20-02C7-A1C8-2573-649A398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61F3-FD33-D818-8300-0E3FDCED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8B7E-9626-4B2F-6A97-C8F38349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4D04-110E-AC22-F9F9-F7296DC2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C523-6C04-34D0-4765-4BE43EDF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4654-F496-1D3F-A3A0-1ABE4023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786F-E40A-E8AE-8515-7DFE0B91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9C30-037F-E138-6651-576475D8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72BE-B046-B50C-AD6E-77D737C3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7F9F9-B981-127C-253A-B6D39ABC4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5CA07-E010-E3BD-3BC3-55A089D9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D9A5F-3225-4C85-D7CB-AEB159EC2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22E3C-A1D0-7E0C-DFF6-D0FA0E18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59799-1169-E5D9-361D-FB66ED2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98130-0B1A-E38F-D6E1-5E285B2B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88E5-74BB-DD67-C862-3F0A351E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A280F-52D2-4B3A-44ED-218B425C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19EA2-0664-94E7-916C-35BAB107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0F46C-A22F-F063-CC66-4DAC921A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5B17-D761-B5FE-46FF-401A036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D206F-B8CC-6672-5B2E-A3110EB8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D72A7-1759-D67E-D93B-C708ED4A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1248-6825-53EE-5BFB-C59422DE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24AF-FADF-2CB9-E5E2-5551D469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62746-26E6-607A-3F97-01B7557F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7933-0CA5-6304-A73A-7345E8C0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F1BE-A859-7B89-C88E-DACE4541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C12-31B6-09A0-BDAD-FD88BAF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9F7-F9D3-8C0D-5F78-BA580101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43624-84A5-3ABC-F544-CE89543F6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ED3B-E990-BA5A-7AA1-29545B21B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EA7A-FA2F-C8AC-6FFC-BB6E8F3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B1B1-E8FD-9E8F-6146-2B36A843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40F7C-E992-F67D-B5E9-A687BF9C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E4989-91F2-ABC8-F07C-52A21CAB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9392-6A4D-66DD-250E-A6AFE402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9A48-FE31-500F-7EFF-0B8BCCDC0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1BC51-F93A-F444-A640-3A36A9B6BB99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8ED4-65AC-A47D-C9DA-A4FDDB93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5C88-D98B-3382-AB31-100F1663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ECE8C-E123-2945-8EA6-493F65D8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30D9D5-339A-D38F-C305-6E7B2328195E}"/>
              </a:ext>
            </a:extLst>
          </p:cNvPr>
          <p:cNvGrpSpPr/>
          <p:nvPr/>
        </p:nvGrpSpPr>
        <p:grpSpPr>
          <a:xfrm>
            <a:off x="1377052" y="4542971"/>
            <a:ext cx="9437895" cy="1277258"/>
            <a:chOff x="1237816" y="4542971"/>
            <a:chExt cx="9437895" cy="1277258"/>
          </a:xfrm>
        </p:grpSpPr>
        <p:pic>
          <p:nvPicPr>
            <p:cNvPr id="1028" name="Picture 4" descr="Massachusetts Institute of Technology ...">
              <a:extLst>
                <a:ext uri="{FF2B5EF4-FFF2-40B4-BE49-F238E27FC236}">
                  <a16:creationId xmlns:a16="http://schemas.microsoft.com/office/drawing/2014/main" id="{DBB15098-C1CC-8105-B014-BFF6B01852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79" b="26533"/>
            <a:stretch/>
          </p:blipFill>
          <p:spPr bwMode="auto">
            <a:xfrm>
              <a:off x="1237816" y="4635528"/>
              <a:ext cx="3810000" cy="1092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mmie Fitz-Gibbon - Research Intern - MIT Media Lab | LinkedIn">
              <a:extLst>
                <a:ext uri="{FF2B5EF4-FFF2-40B4-BE49-F238E27FC236}">
                  <a16:creationId xmlns:a16="http://schemas.microsoft.com/office/drawing/2014/main" id="{96616AE7-2A53-955C-F528-1CD3C0A454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71" b="39917"/>
            <a:stretch/>
          </p:blipFill>
          <p:spPr bwMode="auto">
            <a:xfrm>
              <a:off x="5047816" y="4542971"/>
              <a:ext cx="5627895" cy="1277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urple letters on a white background&#10;&#10;Description automatically generated">
            <a:extLst>
              <a:ext uri="{FF2B5EF4-FFF2-40B4-BE49-F238E27FC236}">
                <a16:creationId xmlns:a16="http://schemas.microsoft.com/office/drawing/2014/main" id="{EF60F4EE-5494-F1AB-6F19-301ED628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378"/>
          <a:stretch/>
        </p:blipFill>
        <p:spPr>
          <a:xfrm>
            <a:off x="1948543" y="3404549"/>
            <a:ext cx="7772400" cy="10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9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68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2</cp:revision>
  <dcterms:created xsi:type="dcterms:W3CDTF">2024-10-28T02:25:28Z</dcterms:created>
  <dcterms:modified xsi:type="dcterms:W3CDTF">2024-10-28T02:32:20Z</dcterms:modified>
</cp:coreProperties>
</file>