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108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61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6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96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96" y="218003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96" y="205979"/>
            <a:ext cx="813629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1313309"/>
            <a:ext cx="813629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Biome" panose="020B0503030204020804" pitchFamily="34" charset="0"/>
          <a:ea typeface="+mj-ea"/>
          <a:cs typeface="Biome" panose="020B0503030204020804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Biome" panose="020B0503030204020804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Biome" panose="020B0503030204020804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Biome" panose="020B0503030204020804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Biome" panose="020B0503030204020804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Biome" panose="020B0503030204020804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TITLE</a:t>
            </a:r>
            <a:endParaRPr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>
                <a:latin typeface="Biome" panose="020B0503030204020804" pitchFamily="34" charset="0"/>
                <a:cs typeface="Biome" panose="020B0503030204020804" pitchFamily="34" charset="0"/>
              </a:rPr>
            </a:br>
            <a:br>
              <a:rPr dirty="0"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SUBTITLE</a:t>
            </a:r>
            <a:endParaRPr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TITLE AND CONTENT</a:t>
            </a:r>
            <a:endParaRPr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Pellentesque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eget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lorem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iaculis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suscipit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nec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laoreet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felis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Sed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malesuada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neque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risus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sollicitudin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dui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ut.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Morbi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bibendum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gravida nisi,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tincidunt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augue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laoreet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sed. Integer a convallis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purus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Aliquam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eleifend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ipsum ac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luctus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lacinia. In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posuere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sapien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Donec sed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arcu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imperdiet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pharetra ligula vitae,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facilisis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Sed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vulputate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lorem. In hac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habitasse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platea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dictumst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Nullam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dui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sapien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mattis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et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lobortis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id, fermentum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dapibus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quam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Aliquam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posuere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eros ac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hendrerit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imperdiet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Etiam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condimentum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fermentum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augue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eget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rhoncus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Quisque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vulputate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neque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id tempus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odio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Cras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euismod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quam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feugiat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Phasellus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rhoncus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libero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faucibus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accumsan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Morbi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rutrum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neque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sed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accumsan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ipsum convallis vitae.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Curabitur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rutrum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cursus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turpis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vel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volutpat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tincidunt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magna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metus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aliquam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tempus in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Maecenas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interdum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ultrices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SECTION HEADER</a:t>
            </a:r>
            <a:endParaRPr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A1F1-3778-226D-EC07-A9BB18FCE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SECTION SUBHEADER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TWO CONTENT</a:t>
            </a:r>
            <a:endParaRPr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Pellentesque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eget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lorem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iaculis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suscipit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nisi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nec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laoreet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felis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Sed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malesuada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neque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risus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non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sollicitudin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dui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consequat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ut.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Morbi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bibendum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gravida nisi, id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tincidunt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augue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laoreet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sed. Integer a convallis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purus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Aliquam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eleifend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ipsum ac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luctus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lacinia. In sit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posuere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sapien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Donec sed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arcu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imperdiet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pharetra ligula vitae,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facilisis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nulla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Sed a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vulputate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lorem. In hac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habitasse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platea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dictumst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</a:t>
            </a:r>
          </a:p>
          <a:p>
            <a:pPr marL="0" lvl="0" indent="0">
              <a:buNone/>
            </a:pPr>
            <a:endParaRPr lang="en-US" sz="1100" dirty="0">
              <a:latin typeface="Century Gothic" panose="020B0502020202020204" pitchFamily="34" charset="0"/>
              <a:cs typeface="Biome" panose="020B0503030204020804" pitchFamily="34" charset="0"/>
            </a:endParaRPr>
          </a:p>
          <a:p>
            <a:pPr marL="0" lvl="0" indent="0">
              <a:buNone/>
            </a:pP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Nullam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dui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sapien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mattis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et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lobortis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id, fermentum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dapibus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quam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Aliquam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posuere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eros ac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hendrerit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imperdiet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Etiam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condimentum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fermentum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augue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eget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rhoncus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Quisque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sit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vulputate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neque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id tempus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odio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Cras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euismod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commodo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quam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eu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feugiat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Phasellus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rhoncus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eu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libero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faucibus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accumsan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Morbi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rutrum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neque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est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, sed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accumsan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ipsum convallis vitae.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Curabitur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rutrum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cursus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turpis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 vel </a:t>
            </a:r>
            <a:r>
              <a:rPr lang="en-US" sz="1100" dirty="0" err="1">
                <a:latin typeface="Century Gothic" panose="020B0502020202020204" pitchFamily="34" charset="0"/>
                <a:cs typeface="Biome" panose="020B0503030204020804" pitchFamily="34" charset="0"/>
              </a:rPr>
              <a:t>volutpat</a:t>
            </a:r>
            <a:r>
              <a:rPr lang="en-US" sz="1100" dirty="0"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2B07-258A-AF62-89FC-96DAC85E51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Curabitur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augue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turpis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venenatis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eget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tincidunt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nec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, tempus ac mi.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Etiam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at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leo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ultricies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posuere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velit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et,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aliquam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sem.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Vivamus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aliquam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tincidunt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eros.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Aliquam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gravida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venenatis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felis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viverra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odio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vulputate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sit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amet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Vestibulum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bibendum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semper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tellus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vel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iaculis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Sed ac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sapien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lacinia,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molestie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nulla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et,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malesuada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diam. Cras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efficitur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elit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purus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Century Gothic" panose="020B0502020202020204" pitchFamily="34" charset="0"/>
              <a:cs typeface="Biome" panose="020B0503030204020804" pitchFamily="34" charset="0"/>
            </a:endParaRPr>
          </a:p>
          <a:p>
            <a:pPr marL="0" indent="0" algn="just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Aenean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fringilla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sit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amet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tortor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tempor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Sed a ligula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justo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Mauris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interdum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felis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non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est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vulputate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semper id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id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quam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Donec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quam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diam, porta in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tempor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in,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consectetur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at nisi. Duis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suscipit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nunc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vitae porta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laoreet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Orci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varius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natoque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penatibus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et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magnis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dis parturient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montes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nascetur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ridiculus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mus.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Pellentesque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habitant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morbi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tristique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senectus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et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netus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et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malesuada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fames ac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turpis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egestas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Morbi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egestas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augue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eget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semper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vulputate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Aenean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quis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dui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nibh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Nunc libero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neque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, maximus et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quam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at,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sodales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egestas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massa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Biome" panose="020B0503030204020804" pitchFamily="34" charset="0"/>
              </a:rPr>
              <a:t>. </a:t>
            </a:r>
            <a:endParaRPr lang="en-US" sz="1100" dirty="0">
              <a:latin typeface="Century Gothic" panose="020B0502020202020204" pitchFamily="34" charset="0"/>
              <a:cs typeface="Biome" panose="020B05030302040208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504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Biome</vt:lpstr>
      <vt:lpstr>Calibri</vt:lpstr>
      <vt:lpstr>Century Gothic</vt:lpstr>
      <vt:lpstr>Office Theme</vt:lpstr>
      <vt:lpstr>TITLE</vt:lpstr>
      <vt:lpstr>TITLE AND CONTENT</vt:lpstr>
      <vt:lpstr>SECTION HEADER</vt:lpstr>
      <vt:lpstr>TWO CONTENT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DS6371 Week 1 FLS</dc:title>
  <dc:creator>Eric Graham</dc:creator>
  <cp:keywords/>
  <cp:lastModifiedBy>Graham, Eric</cp:lastModifiedBy>
  <cp:revision>9</cp:revision>
  <dcterms:created xsi:type="dcterms:W3CDTF">2024-08-26T21:35:54Z</dcterms:created>
  <dcterms:modified xsi:type="dcterms:W3CDTF">2024-08-27T12:47:48Z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