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692000" cx="7560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200dc02ce_0_1:notes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200dc02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1fac0676f_0_88:notes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1fac0676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200dc02ce_0_8:notes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200dc02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200dc02ce_0_31:notes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200dc02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200dc02ce_0_40:notes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200dc02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200dc02ce_0_57:notes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200dc02c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200dc02ce_0_64:notes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200dc02c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1fac0676f_0_79:notes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1fac0676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1fac0676f_0_41:notes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1fac0676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1fac0676f_0_13:notes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1fac067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1fac0676f_0_23:notes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1fac067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1fac0676f_0_71:notes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1fac0676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1fac0676f_0_50:notes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1fac067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1fac0676f_0_95:notes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1fac0676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1fac0676f_0_2:notes"/>
          <p:cNvSpPr/>
          <p:nvPr>
            <p:ph idx="2" type="sldImg"/>
          </p:nvPr>
        </p:nvSpPr>
        <p:spPr>
          <a:xfrm>
            <a:off x="2216779" y="685800"/>
            <a:ext cx="242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1fac067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519200" lIns="519200" spcFirstLastPara="1" rIns="519200" wrap="square" tIns="519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530"/>
              <a:buNone/>
              <a:defRPr sz="29530"/>
            </a:lvl1pPr>
            <a:lvl2pPr lvl="1" algn="ctr">
              <a:spcBef>
                <a:spcPts val="0"/>
              </a:spcBef>
              <a:spcAft>
                <a:spcPts val="0"/>
              </a:spcAft>
              <a:buSzPts val="29530"/>
              <a:buNone/>
              <a:defRPr sz="29530"/>
            </a:lvl2pPr>
            <a:lvl3pPr lvl="2" algn="ctr">
              <a:spcBef>
                <a:spcPts val="0"/>
              </a:spcBef>
              <a:spcAft>
                <a:spcPts val="0"/>
              </a:spcAft>
              <a:buSzPts val="29530"/>
              <a:buNone/>
              <a:defRPr sz="29530"/>
            </a:lvl3pPr>
            <a:lvl4pPr lvl="3" algn="ctr">
              <a:spcBef>
                <a:spcPts val="0"/>
              </a:spcBef>
              <a:spcAft>
                <a:spcPts val="0"/>
              </a:spcAft>
              <a:buSzPts val="29530"/>
              <a:buNone/>
              <a:defRPr sz="29530"/>
            </a:lvl4pPr>
            <a:lvl5pPr lvl="4" algn="ctr">
              <a:spcBef>
                <a:spcPts val="0"/>
              </a:spcBef>
              <a:spcAft>
                <a:spcPts val="0"/>
              </a:spcAft>
              <a:buSzPts val="29530"/>
              <a:buNone/>
              <a:defRPr sz="29530"/>
            </a:lvl5pPr>
            <a:lvl6pPr lvl="5" algn="ctr">
              <a:spcBef>
                <a:spcPts val="0"/>
              </a:spcBef>
              <a:spcAft>
                <a:spcPts val="0"/>
              </a:spcAft>
              <a:buSzPts val="29530"/>
              <a:buNone/>
              <a:defRPr sz="29530"/>
            </a:lvl6pPr>
            <a:lvl7pPr lvl="6" algn="ctr">
              <a:spcBef>
                <a:spcPts val="0"/>
              </a:spcBef>
              <a:spcAft>
                <a:spcPts val="0"/>
              </a:spcAft>
              <a:buSzPts val="29530"/>
              <a:buNone/>
              <a:defRPr sz="29530"/>
            </a:lvl7pPr>
            <a:lvl8pPr lvl="7" algn="ctr">
              <a:spcBef>
                <a:spcPts val="0"/>
              </a:spcBef>
              <a:spcAft>
                <a:spcPts val="0"/>
              </a:spcAft>
              <a:buSzPts val="29530"/>
              <a:buNone/>
              <a:defRPr sz="29530"/>
            </a:lvl8pPr>
            <a:lvl9pPr lvl="8" algn="ctr">
              <a:spcBef>
                <a:spcPts val="0"/>
              </a:spcBef>
              <a:spcAft>
                <a:spcPts val="0"/>
              </a:spcAft>
              <a:buSzPts val="29530"/>
              <a:buNone/>
              <a:defRPr sz="2953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519200" lIns="519200" spcFirstLastPara="1" rIns="519200" wrap="square" tIns="519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519200" lIns="519200" spcFirstLastPara="1" rIns="519200" wrap="square" tIns="519200">
            <a:normAutofit fontScale="25000" lnSpcReduction="20000"/>
          </a:bodyPr>
          <a:lstStyle>
            <a:lvl1pPr lvl="0">
              <a:buNone/>
              <a:defRPr sz="5678"/>
            </a:lvl1pPr>
            <a:lvl2pPr lvl="1">
              <a:buNone/>
              <a:defRPr sz="5678"/>
            </a:lvl2pPr>
            <a:lvl3pPr lvl="2">
              <a:buNone/>
              <a:defRPr sz="5678"/>
            </a:lvl3pPr>
            <a:lvl4pPr lvl="3">
              <a:buNone/>
              <a:defRPr sz="5678"/>
            </a:lvl4pPr>
            <a:lvl5pPr lvl="4">
              <a:buNone/>
              <a:defRPr sz="5678"/>
            </a:lvl5pPr>
            <a:lvl6pPr lvl="5">
              <a:buNone/>
              <a:defRPr sz="5678"/>
            </a:lvl6pPr>
            <a:lvl7pPr lvl="6">
              <a:buNone/>
              <a:defRPr sz="5678"/>
            </a:lvl7pPr>
            <a:lvl8pPr lvl="7">
              <a:buNone/>
              <a:defRPr sz="5678"/>
            </a:lvl8pPr>
            <a:lvl9pPr lvl="8">
              <a:buNone/>
              <a:defRPr sz="5678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519200" lIns="519200" spcFirstLastPara="1" rIns="519200" wrap="square" tIns="519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147"/>
              <a:buNone/>
              <a:defRPr sz="68146"/>
            </a:lvl1pPr>
            <a:lvl2pPr lvl="1" algn="ctr">
              <a:spcBef>
                <a:spcPts val="0"/>
              </a:spcBef>
              <a:spcAft>
                <a:spcPts val="0"/>
              </a:spcAft>
              <a:buSzPts val="68147"/>
              <a:buNone/>
              <a:defRPr sz="68146"/>
            </a:lvl2pPr>
            <a:lvl3pPr lvl="2" algn="ctr">
              <a:spcBef>
                <a:spcPts val="0"/>
              </a:spcBef>
              <a:spcAft>
                <a:spcPts val="0"/>
              </a:spcAft>
              <a:buSzPts val="68147"/>
              <a:buNone/>
              <a:defRPr sz="68146"/>
            </a:lvl3pPr>
            <a:lvl4pPr lvl="3" algn="ctr">
              <a:spcBef>
                <a:spcPts val="0"/>
              </a:spcBef>
              <a:spcAft>
                <a:spcPts val="0"/>
              </a:spcAft>
              <a:buSzPts val="68147"/>
              <a:buNone/>
              <a:defRPr sz="68146"/>
            </a:lvl4pPr>
            <a:lvl5pPr lvl="4" algn="ctr">
              <a:spcBef>
                <a:spcPts val="0"/>
              </a:spcBef>
              <a:spcAft>
                <a:spcPts val="0"/>
              </a:spcAft>
              <a:buSzPts val="68147"/>
              <a:buNone/>
              <a:defRPr sz="68146"/>
            </a:lvl5pPr>
            <a:lvl6pPr lvl="5" algn="ctr">
              <a:spcBef>
                <a:spcPts val="0"/>
              </a:spcBef>
              <a:spcAft>
                <a:spcPts val="0"/>
              </a:spcAft>
              <a:buSzPts val="68147"/>
              <a:buNone/>
              <a:defRPr sz="68146"/>
            </a:lvl6pPr>
            <a:lvl7pPr lvl="6" algn="ctr">
              <a:spcBef>
                <a:spcPts val="0"/>
              </a:spcBef>
              <a:spcAft>
                <a:spcPts val="0"/>
              </a:spcAft>
              <a:buSzPts val="68147"/>
              <a:buNone/>
              <a:defRPr sz="68146"/>
            </a:lvl7pPr>
            <a:lvl8pPr lvl="7" algn="ctr">
              <a:spcBef>
                <a:spcPts val="0"/>
              </a:spcBef>
              <a:spcAft>
                <a:spcPts val="0"/>
              </a:spcAft>
              <a:buSzPts val="68147"/>
              <a:buNone/>
              <a:defRPr sz="68146"/>
            </a:lvl8pPr>
            <a:lvl9pPr lvl="8" algn="ctr">
              <a:spcBef>
                <a:spcPts val="0"/>
              </a:spcBef>
              <a:spcAft>
                <a:spcPts val="0"/>
              </a:spcAft>
              <a:buSzPts val="68147"/>
              <a:buNone/>
              <a:defRPr sz="68146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519200" lIns="519200" spcFirstLastPara="1" rIns="519200" wrap="square" tIns="519200">
            <a:normAutofit/>
          </a:bodyPr>
          <a:lstStyle>
            <a:lvl1pPr indent="-877700" lvl="0" marL="457200" algn="ctr">
              <a:spcBef>
                <a:spcPts val="0"/>
              </a:spcBef>
              <a:spcAft>
                <a:spcPts val="0"/>
              </a:spcAft>
              <a:buSzPts val="10222"/>
              <a:buChar char="●"/>
              <a:defRPr sz="10222"/>
            </a:lvl1pPr>
            <a:lvl2pPr indent="-733455" lvl="1" marL="914400" algn="ctr">
              <a:spcBef>
                <a:spcPts val="0"/>
              </a:spcBef>
              <a:spcAft>
                <a:spcPts val="0"/>
              </a:spcAft>
              <a:buSzPts val="7950"/>
              <a:buChar char="○"/>
              <a:defRPr sz="7950"/>
            </a:lvl2pPr>
            <a:lvl3pPr indent="-733455" lvl="2" marL="1371600" algn="ctr">
              <a:spcBef>
                <a:spcPts val="0"/>
              </a:spcBef>
              <a:spcAft>
                <a:spcPts val="0"/>
              </a:spcAft>
              <a:buSzPts val="7950"/>
              <a:buChar char="■"/>
              <a:defRPr sz="7950"/>
            </a:lvl3pPr>
            <a:lvl4pPr indent="-733455" lvl="3" marL="1828800" algn="ctr">
              <a:spcBef>
                <a:spcPts val="0"/>
              </a:spcBef>
              <a:spcAft>
                <a:spcPts val="0"/>
              </a:spcAft>
              <a:buSzPts val="7950"/>
              <a:buChar char="●"/>
              <a:defRPr sz="7950"/>
            </a:lvl4pPr>
            <a:lvl5pPr indent="-733455" lvl="4" marL="2286000" algn="ctr">
              <a:spcBef>
                <a:spcPts val="0"/>
              </a:spcBef>
              <a:spcAft>
                <a:spcPts val="0"/>
              </a:spcAft>
              <a:buSzPts val="7950"/>
              <a:buChar char="○"/>
              <a:defRPr sz="7950"/>
            </a:lvl5pPr>
            <a:lvl6pPr indent="-733455" lvl="5" marL="2743200" algn="ctr">
              <a:spcBef>
                <a:spcPts val="0"/>
              </a:spcBef>
              <a:spcAft>
                <a:spcPts val="0"/>
              </a:spcAft>
              <a:buSzPts val="7950"/>
              <a:buChar char="■"/>
              <a:defRPr sz="7950"/>
            </a:lvl6pPr>
            <a:lvl7pPr indent="-733455" lvl="6" marL="3200400" algn="ctr">
              <a:spcBef>
                <a:spcPts val="0"/>
              </a:spcBef>
              <a:spcAft>
                <a:spcPts val="0"/>
              </a:spcAft>
              <a:buSzPts val="7950"/>
              <a:buChar char="●"/>
              <a:defRPr sz="7950"/>
            </a:lvl7pPr>
            <a:lvl8pPr indent="-733455" lvl="7" marL="3657600" algn="ctr">
              <a:spcBef>
                <a:spcPts val="0"/>
              </a:spcBef>
              <a:spcAft>
                <a:spcPts val="0"/>
              </a:spcAft>
              <a:buSzPts val="7950"/>
              <a:buChar char="○"/>
              <a:defRPr sz="7950"/>
            </a:lvl8pPr>
            <a:lvl9pPr indent="-733455" lvl="8" marL="4114800" algn="ctr">
              <a:spcBef>
                <a:spcPts val="0"/>
              </a:spcBef>
              <a:spcAft>
                <a:spcPts val="0"/>
              </a:spcAft>
              <a:buSzPts val="7950"/>
              <a:buChar char="■"/>
              <a:defRPr sz="7950"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519200" lIns="519200" spcFirstLastPara="1" rIns="519200" wrap="square" tIns="519200">
            <a:normAutofit fontScale="25000" lnSpcReduction="20000"/>
          </a:bodyPr>
          <a:lstStyle>
            <a:lvl1pPr lvl="0">
              <a:buNone/>
              <a:defRPr sz="5678"/>
            </a:lvl1pPr>
            <a:lvl2pPr lvl="1">
              <a:buNone/>
              <a:defRPr sz="5678"/>
            </a:lvl2pPr>
            <a:lvl3pPr lvl="2">
              <a:buNone/>
              <a:defRPr sz="5678"/>
            </a:lvl3pPr>
            <a:lvl4pPr lvl="3">
              <a:buNone/>
              <a:defRPr sz="5678"/>
            </a:lvl4pPr>
            <a:lvl5pPr lvl="4">
              <a:buNone/>
              <a:defRPr sz="5678"/>
            </a:lvl5pPr>
            <a:lvl6pPr lvl="5">
              <a:buNone/>
              <a:defRPr sz="5678"/>
            </a:lvl6pPr>
            <a:lvl7pPr lvl="6">
              <a:buNone/>
              <a:defRPr sz="5678"/>
            </a:lvl7pPr>
            <a:lvl8pPr lvl="7">
              <a:buNone/>
              <a:defRPr sz="5678"/>
            </a:lvl8pPr>
            <a:lvl9pPr lvl="8">
              <a:buNone/>
              <a:defRPr sz="5678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519200" lIns="519200" spcFirstLastPara="1" rIns="519200" wrap="square" tIns="519200">
            <a:normAutofit fontScale="25000" lnSpcReduction="20000"/>
          </a:bodyPr>
          <a:lstStyle>
            <a:lvl1pPr lvl="0">
              <a:buNone/>
              <a:defRPr sz="5678"/>
            </a:lvl1pPr>
            <a:lvl2pPr lvl="1">
              <a:buNone/>
              <a:defRPr sz="5678"/>
            </a:lvl2pPr>
            <a:lvl3pPr lvl="2">
              <a:buNone/>
              <a:defRPr sz="5678"/>
            </a:lvl3pPr>
            <a:lvl4pPr lvl="3">
              <a:buNone/>
              <a:defRPr sz="5678"/>
            </a:lvl4pPr>
            <a:lvl5pPr lvl="4">
              <a:buNone/>
              <a:defRPr sz="5678"/>
            </a:lvl5pPr>
            <a:lvl6pPr lvl="5">
              <a:buNone/>
              <a:defRPr sz="5678"/>
            </a:lvl6pPr>
            <a:lvl7pPr lvl="6">
              <a:buNone/>
              <a:defRPr sz="5678"/>
            </a:lvl7pPr>
            <a:lvl8pPr lvl="7">
              <a:buNone/>
              <a:defRPr sz="5678"/>
            </a:lvl8pPr>
            <a:lvl9pPr lvl="8">
              <a:buNone/>
              <a:defRPr sz="5678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519200" lIns="519200" spcFirstLastPara="1" rIns="519200" wrap="square" tIns="519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444"/>
              <a:buNone/>
              <a:defRPr sz="20444"/>
            </a:lvl1pPr>
            <a:lvl2pPr lvl="1" algn="ctr">
              <a:spcBef>
                <a:spcPts val="0"/>
              </a:spcBef>
              <a:spcAft>
                <a:spcPts val="0"/>
              </a:spcAft>
              <a:buSzPts val="20444"/>
              <a:buNone/>
              <a:defRPr sz="20444"/>
            </a:lvl2pPr>
            <a:lvl3pPr lvl="2" algn="ctr">
              <a:spcBef>
                <a:spcPts val="0"/>
              </a:spcBef>
              <a:spcAft>
                <a:spcPts val="0"/>
              </a:spcAft>
              <a:buSzPts val="20444"/>
              <a:buNone/>
              <a:defRPr sz="20444"/>
            </a:lvl3pPr>
            <a:lvl4pPr lvl="3" algn="ctr">
              <a:spcBef>
                <a:spcPts val="0"/>
              </a:spcBef>
              <a:spcAft>
                <a:spcPts val="0"/>
              </a:spcAft>
              <a:buSzPts val="20444"/>
              <a:buNone/>
              <a:defRPr sz="20444"/>
            </a:lvl4pPr>
            <a:lvl5pPr lvl="4" algn="ctr">
              <a:spcBef>
                <a:spcPts val="0"/>
              </a:spcBef>
              <a:spcAft>
                <a:spcPts val="0"/>
              </a:spcAft>
              <a:buSzPts val="20444"/>
              <a:buNone/>
              <a:defRPr sz="20444"/>
            </a:lvl5pPr>
            <a:lvl6pPr lvl="5" algn="ctr">
              <a:spcBef>
                <a:spcPts val="0"/>
              </a:spcBef>
              <a:spcAft>
                <a:spcPts val="0"/>
              </a:spcAft>
              <a:buSzPts val="20444"/>
              <a:buNone/>
              <a:defRPr sz="20444"/>
            </a:lvl6pPr>
            <a:lvl7pPr lvl="6" algn="ctr">
              <a:spcBef>
                <a:spcPts val="0"/>
              </a:spcBef>
              <a:spcAft>
                <a:spcPts val="0"/>
              </a:spcAft>
              <a:buSzPts val="20444"/>
              <a:buNone/>
              <a:defRPr sz="20444"/>
            </a:lvl7pPr>
            <a:lvl8pPr lvl="7" algn="ctr">
              <a:spcBef>
                <a:spcPts val="0"/>
              </a:spcBef>
              <a:spcAft>
                <a:spcPts val="0"/>
              </a:spcAft>
              <a:buSzPts val="20444"/>
              <a:buNone/>
              <a:defRPr sz="20444"/>
            </a:lvl8pPr>
            <a:lvl9pPr lvl="8" algn="ctr">
              <a:spcBef>
                <a:spcPts val="0"/>
              </a:spcBef>
              <a:spcAft>
                <a:spcPts val="0"/>
              </a:spcAft>
              <a:buSzPts val="20444"/>
              <a:buNone/>
              <a:defRPr sz="20444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519200" lIns="519200" spcFirstLastPara="1" rIns="519200" wrap="square" tIns="519200">
            <a:normAutofit fontScale="25000" lnSpcReduction="20000"/>
          </a:bodyPr>
          <a:lstStyle>
            <a:lvl1pPr lvl="0">
              <a:buNone/>
              <a:defRPr sz="5678"/>
            </a:lvl1pPr>
            <a:lvl2pPr lvl="1">
              <a:buNone/>
              <a:defRPr sz="5678"/>
            </a:lvl2pPr>
            <a:lvl3pPr lvl="2">
              <a:buNone/>
              <a:defRPr sz="5678"/>
            </a:lvl3pPr>
            <a:lvl4pPr lvl="3">
              <a:buNone/>
              <a:defRPr sz="5678"/>
            </a:lvl4pPr>
            <a:lvl5pPr lvl="4">
              <a:buNone/>
              <a:defRPr sz="5678"/>
            </a:lvl5pPr>
            <a:lvl6pPr lvl="5">
              <a:buNone/>
              <a:defRPr sz="5678"/>
            </a:lvl6pPr>
            <a:lvl7pPr lvl="6">
              <a:buNone/>
              <a:defRPr sz="5678"/>
            </a:lvl7pPr>
            <a:lvl8pPr lvl="7">
              <a:buNone/>
              <a:defRPr sz="5678"/>
            </a:lvl8pPr>
            <a:lvl9pPr lvl="8">
              <a:buNone/>
              <a:defRPr sz="5678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519200" lIns="519200" spcFirstLastPara="1" rIns="519200" wrap="square" tIns="519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1pPr>
            <a:lvl2pPr lvl="1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2pPr>
            <a:lvl3pPr lvl="2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3pPr>
            <a:lvl4pPr lvl="3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4pPr>
            <a:lvl5pPr lvl="4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5pPr>
            <a:lvl6pPr lvl="5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6pPr>
            <a:lvl7pPr lvl="6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7pPr>
            <a:lvl8pPr lvl="7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8pPr>
            <a:lvl9pPr lvl="8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600"/>
          </a:xfrm>
          <a:prstGeom prst="rect">
            <a:avLst/>
          </a:prstGeom>
        </p:spPr>
        <p:txBody>
          <a:bodyPr anchorCtr="0" anchor="t" bIns="519200" lIns="519200" spcFirstLastPara="1" rIns="519200" wrap="square" tIns="519200">
            <a:normAutofit/>
          </a:bodyPr>
          <a:lstStyle>
            <a:lvl1pPr indent="-877700" lvl="0" marL="457200">
              <a:spcBef>
                <a:spcPts val="0"/>
              </a:spcBef>
              <a:spcAft>
                <a:spcPts val="0"/>
              </a:spcAft>
              <a:buSzPts val="10222"/>
              <a:buChar char="●"/>
              <a:defRPr sz="10222"/>
            </a:lvl1pPr>
            <a:lvl2pPr indent="-733455" lvl="1" marL="914400">
              <a:spcBef>
                <a:spcPts val="0"/>
              </a:spcBef>
              <a:spcAft>
                <a:spcPts val="0"/>
              </a:spcAft>
              <a:buSzPts val="7950"/>
              <a:buChar char="○"/>
              <a:defRPr sz="7950"/>
            </a:lvl2pPr>
            <a:lvl3pPr indent="-733455" lvl="2" marL="1371600">
              <a:spcBef>
                <a:spcPts val="0"/>
              </a:spcBef>
              <a:spcAft>
                <a:spcPts val="0"/>
              </a:spcAft>
              <a:buSzPts val="7950"/>
              <a:buChar char="■"/>
              <a:defRPr sz="7950"/>
            </a:lvl3pPr>
            <a:lvl4pPr indent="-733455" lvl="3" marL="1828800">
              <a:spcBef>
                <a:spcPts val="0"/>
              </a:spcBef>
              <a:spcAft>
                <a:spcPts val="0"/>
              </a:spcAft>
              <a:buSzPts val="7950"/>
              <a:buChar char="●"/>
              <a:defRPr sz="7950"/>
            </a:lvl4pPr>
            <a:lvl5pPr indent="-733455" lvl="4" marL="2286000">
              <a:spcBef>
                <a:spcPts val="0"/>
              </a:spcBef>
              <a:spcAft>
                <a:spcPts val="0"/>
              </a:spcAft>
              <a:buSzPts val="7950"/>
              <a:buChar char="○"/>
              <a:defRPr sz="7950"/>
            </a:lvl5pPr>
            <a:lvl6pPr indent="-733455" lvl="5" marL="2743200">
              <a:spcBef>
                <a:spcPts val="0"/>
              </a:spcBef>
              <a:spcAft>
                <a:spcPts val="0"/>
              </a:spcAft>
              <a:buSzPts val="7950"/>
              <a:buChar char="■"/>
              <a:defRPr sz="7950"/>
            </a:lvl6pPr>
            <a:lvl7pPr indent="-733455" lvl="6" marL="3200400">
              <a:spcBef>
                <a:spcPts val="0"/>
              </a:spcBef>
              <a:spcAft>
                <a:spcPts val="0"/>
              </a:spcAft>
              <a:buSzPts val="7950"/>
              <a:buChar char="●"/>
              <a:defRPr sz="7950"/>
            </a:lvl7pPr>
            <a:lvl8pPr indent="-733455" lvl="7" marL="3657600">
              <a:spcBef>
                <a:spcPts val="0"/>
              </a:spcBef>
              <a:spcAft>
                <a:spcPts val="0"/>
              </a:spcAft>
              <a:buSzPts val="7950"/>
              <a:buChar char="○"/>
              <a:defRPr sz="7950"/>
            </a:lvl8pPr>
            <a:lvl9pPr indent="-733455" lvl="8" marL="4114800">
              <a:spcBef>
                <a:spcPts val="0"/>
              </a:spcBef>
              <a:spcAft>
                <a:spcPts val="0"/>
              </a:spcAft>
              <a:buSzPts val="7950"/>
              <a:buChar char="■"/>
              <a:defRPr sz="795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519200" lIns="519200" spcFirstLastPara="1" rIns="519200" wrap="square" tIns="519200">
            <a:normAutofit fontScale="25000" lnSpcReduction="20000"/>
          </a:bodyPr>
          <a:lstStyle>
            <a:lvl1pPr lvl="0">
              <a:buNone/>
              <a:defRPr sz="5678"/>
            </a:lvl1pPr>
            <a:lvl2pPr lvl="1">
              <a:buNone/>
              <a:defRPr sz="5678"/>
            </a:lvl2pPr>
            <a:lvl3pPr lvl="2">
              <a:buNone/>
              <a:defRPr sz="5678"/>
            </a:lvl3pPr>
            <a:lvl4pPr lvl="3">
              <a:buNone/>
              <a:defRPr sz="5678"/>
            </a:lvl4pPr>
            <a:lvl5pPr lvl="4">
              <a:buNone/>
              <a:defRPr sz="5678"/>
            </a:lvl5pPr>
            <a:lvl6pPr lvl="5">
              <a:buNone/>
              <a:defRPr sz="5678"/>
            </a:lvl6pPr>
            <a:lvl7pPr lvl="6">
              <a:buNone/>
              <a:defRPr sz="5678"/>
            </a:lvl7pPr>
            <a:lvl8pPr lvl="7">
              <a:buNone/>
              <a:defRPr sz="5678"/>
            </a:lvl8pPr>
            <a:lvl9pPr lvl="8">
              <a:buNone/>
              <a:defRPr sz="5678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519200" lIns="519200" spcFirstLastPara="1" rIns="519200" wrap="square" tIns="519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1pPr>
            <a:lvl2pPr lvl="1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2pPr>
            <a:lvl3pPr lvl="2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3pPr>
            <a:lvl4pPr lvl="3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4pPr>
            <a:lvl5pPr lvl="4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5pPr>
            <a:lvl6pPr lvl="5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6pPr>
            <a:lvl7pPr lvl="6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7pPr>
            <a:lvl8pPr lvl="7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8pPr>
            <a:lvl9pPr lvl="8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600"/>
          </a:xfrm>
          <a:prstGeom prst="rect">
            <a:avLst/>
          </a:prstGeom>
        </p:spPr>
        <p:txBody>
          <a:bodyPr anchorCtr="0" anchor="t" bIns="519200" lIns="519200" spcFirstLastPara="1" rIns="519200" wrap="square" tIns="519200">
            <a:normAutofit/>
          </a:bodyPr>
          <a:lstStyle>
            <a:lvl1pPr indent="-733455" lvl="0" marL="457200">
              <a:spcBef>
                <a:spcPts val="0"/>
              </a:spcBef>
              <a:spcAft>
                <a:spcPts val="0"/>
              </a:spcAft>
              <a:buSzPts val="7950"/>
              <a:buChar char="●"/>
              <a:defRPr sz="7950"/>
            </a:lvl1pPr>
            <a:lvl2pPr indent="-661333" lvl="1" marL="914400">
              <a:spcBef>
                <a:spcPts val="0"/>
              </a:spcBef>
              <a:spcAft>
                <a:spcPts val="0"/>
              </a:spcAft>
              <a:buSzPts val="6815"/>
              <a:buChar char="○"/>
              <a:defRPr sz="6814"/>
            </a:lvl2pPr>
            <a:lvl3pPr indent="-661333" lvl="2" marL="1371600">
              <a:spcBef>
                <a:spcPts val="0"/>
              </a:spcBef>
              <a:spcAft>
                <a:spcPts val="0"/>
              </a:spcAft>
              <a:buSzPts val="6815"/>
              <a:buChar char="■"/>
              <a:defRPr sz="6814"/>
            </a:lvl3pPr>
            <a:lvl4pPr indent="-661333" lvl="3" marL="1828800">
              <a:spcBef>
                <a:spcPts val="0"/>
              </a:spcBef>
              <a:spcAft>
                <a:spcPts val="0"/>
              </a:spcAft>
              <a:buSzPts val="6815"/>
              <a:buChar char="●"/>
              <a:defRPr sz="6814"/>
            </a:lvl4pPr>
            <a:lvl5pPr indent="-661333" lvl="4" marL="2286000">
              <a:spcBef>
                <a:spcPts val="0"/>
              </a:spcBef>
              <a:spcAft>
                <a:spcPts val="0"/>
              </a:spcAft>
              <a:buSzPts val="6815"/>
              <a:buChar char="○"/>
              <a:defRPr sz="6814"/>
            </a:lvl5pPr>
            <a:lvl6pPr indent="-661333" lvl="5" marL="2743200">
              <a:spcBef>
                <a:spcPts val="0"/>
              </a:spcBef>
              <a:spcAft>
                <a:spcPts val="0"/>
              </a:spcAft>
              <a:buSzPts val="6815"/>
              <a:buChar char="■"/>
              <a:defRPr sz="6814"/>
            </a:lvl6pPr>
            <a:lvl7pPr indent="-661333" lvl="6" marL="3200400">
              <a:spcBef>
                <a:spcPts val="0"/>
              </a:spcBef>
              <a:spcAft>
                <a:spcPts val="0"/>
              </a:spcAft>
              <a:buSzPts val="6815"/>
              <a:buChar char="●"/>
              <a:defRPr sz="6814"/>
            </a:lvl7pPr>
            <a:lvl8pPr indent="-661333" lvl="7" marL="3657600">
              <a:spcBef>
                <a:spcPts val="0"/>
              </a:spcBef>
              <a:spcAft>
                <a:spcPts val="0"/>
              </a:spcAft>
              <a:buSzPts val="6815"/>
              <a:buChar char="○"/>
              <a:defRPr sz="6814"/>
            </a:lvl8pPr>
            <a:lvl9pPr indent="-661333" lvl="8" marL="4114800">
              <a:spcBef>
                <a:spcPts val="0"/>
              </a:spcBef>
              <a:spcAft>
                <a:spcPts val="0"/>
              </a:spcAft>
              <a:buSzPts val="6815"/>
              <a:buChar char="■"/>
              <a:defRPr sz="6814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600"/>
          </a:xfrm>
          <a:prstGeom prst="rect">
            <a:avLst/>
          </a:prstGeom>
        </p:spPr>
        <p:txBody>
          <a:bodyPr anchorCtr="0" anchor="t" bIns="519200" lIns="519200" spcFirstLastPara="1" rIns="519200" wrap="square" tIns="519200">
            <a:normAutofit/>
          </a:bodyPr>
          <a:lstStyle>
            <a:lvl1pPr indent="-733455" lvl="0" marL="457200">
              <a:spcBef>
                <a:spcPts val="0"/>
              </a:spcBef>
              <a:spcAft>
                <a:spcPts val="0"/>
              </a:spcAft>
              <a:buSzPts val="7950"/>
              <a:buChar char="●"/>
              <a:defRPr sz="7950"/>
            </a:lvl1pPr>
            <a:lvl2pPr indent="-661333" lvl="1" marL="914400">
              <a:spcBef>
                <a:spcPts val="0"/>
              </a:spcBef>
              <a:spcAft>
                <a:spcPts val="0"/>
              </a:spcAft>
              <a:buSzPts val="6815"/>
              <a:buChar char="○"/>
              <a:defRPr sz="6814"/>
            </a:lvl2pPr>
            <a:lvl3pPr indent="-661333" lvl="2" marL="1371600">
              <a:spcBef>
                <a:spcPts val="0"/>
              </a:spcBef>
              <a:spcAft>
                <a:spcPts val="0"/>
              </a:spcAft>
              <a:buSzPts val="6815"/>
              <a:buChar char="■"/>
              <a:defRPr sz="6814"/>
            </a:lvl3pPr>
            <a:lvl4pPr indent="-661333" lvl="3" marL="1828800">
              <a:spcBef>
                <a:spcPts val="0"/>
              </a:spcBef>
              <a:spcAft>
                <a:spcPts val="0"/>
              </a:spcAft>
              <a:buSzPts val="6815"/>
              <a:buChar char="●"/>
              <a:defRPr sz="6814"/>
            </a:lvl4pPr>
            <a:lvl5pPr indent="-661333" lvl="4" marL="2286000">
              <a:spcBef>
                <a:spcPts val="0"/>
              </a:spcBef>
              <a:spcAft>
                <a:spcPts val="0"/>
              </a:spcAft>
              <a:buSzPts val="6815"/>
              <a:buChar char="○"/>
              <a:defRPr sz="6814"/>
            </a:lvl5pPr>
            <a:lvl6pPr indent="-661333" lvl="5" marL="2743200">
              <a:spcBef>
                <a:spcPts val="0"/>
              </a:spcBef>
              <a:spcAft>
                <a:spcPts val="0"/>
              </a:spcAft>
              <a:buSzPts val="6815"/>
              <a:buChar char="■"/>
              <a:defRPr sz="6814"/>
            </a:lvl6pPr>
            <a:lvl7pPr indent="-661333" lvl="6" marL="3200400">
              <a:spcBef>
                <a:spcPts val="0"/>
              </a:spcBef>
              <a:spcAft>
                <a:spcPts val="0"/>
              </a:spcAft>
              <a:buSzPts val="6815"/>
              <a:buChar char="●"/>
              <a:defRPr sz="6814"/>
            </a:lvl7pPr>
            <a:lvl8pPr indent="-661333" lvl="7" marL="3657600">
              <a:spcBef>
                <a:spcPts val="0"/>
              </a:spcBef>
              <a:spcAft>
                <a:spcPts val="0"/>
              </a:spcAft>
              <a:buSzPts val="6815"/>
              <a:buChar char="○"/>
              <a:defRPr sz="6814"/>
            </a:lvl8pPr>
            <a:lvl9pPr indent="-661333" lvl="8" marL="4114800">
              <a:spcBef>
                <a:spcPts val="0"/>
              </a:spcBef>
              <a:spcAft>
                <a:spcPts val="0"/>
              </a:spcAft>
              <a:buSzPts val="6815"/>
              <a:buChar char="■"/>
              <a:defRPr sz="6814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519200" lIns="519200" spcFirstLastPara="1" rIns="519200" wrap="square" tIns="519200">
            <a:normAutofit fontScale="25000" lnSpcReduction="20000"/>
          </a:bodyPr>
          <a:lstStyle>
            <a:lvl1pPr lvl="0">
              <a:buNone/>
              <a:defRPr sz="5678"/>
            </a:lvl1pPr>
            <a:lvl2pPr lvl="1">
              <a:buNone/>
              <a:defRPr sz="5678"/>
            </a:lvl2pPr>
            <a:lvl3pPr lvl="2">
              <a:buNone/>
              <a:defRPr sz="5678"/>
            </a:lvl3pPr>
            <a:lvl4pPr lvl="3">
              <a:buNone/>
              <a:defRPr sz="5678"/>
            </a:lvl4pPr>
            <a:lvl5pPr lvl="4">
              <a:buNone/>
              <a:defRPr sz="5678"/>
            </a:lvl5pPr>
            <a:lvl6pPr lvl="5">
              <a:buNone/>
              <a:defRPr sz="5678"/>
            </a:lvl6pPr>
            <a:lvl7pPr lvl="6">
              <a:buNone/>
              <a:defRPr sz="5678"/>
            </a:lvl7pPr>
            <a:lvl8pPr lvl="7">
              <a:buNone/>
              <a:defRPr sz="5678"/>
            </a:lvl8pPr>
            <a:lvl9pPr lvl="8">
              <a:buNone/>
              <a:defRPr sz="5678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519200" lIns="519200" spcFirstLastPara="1" rIns="519200" wrap="square" tIns="519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1pPr>
            <a:lvl2pPr lvl="1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2pPr>
            <a:lvl3pPr lvl="2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3pPr>
            <a:lvl4pPr lvl="3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4pPr>
            <a:lvl5pPr lvl="4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5pPr>
            <a:lvl6pPr lvl="5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6pPr>
            <a:lvl7pPr lvl="6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7pPr>
            <a:lvl8pPr lvl="7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8pPr>
            <a:lvl9pPr lvl="8">
              <a:spcBef>
                <a:spcPts val="0"/>
              </a:spcBef>
              <a:spcAft>
                <a:spcPts val="0"/>
              </a:spcAft>
              <a:buSzPts val="15901"/>
              <a:buNone/>
              <a:defRPr sz="159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519200" lIns="519200" spcFirstLastPara="1" rIns="519200" wrap="square" tIns="519200">
            <a:normAutofit fontScale="25000" lnSpcReduction="20000"/>
          </a:bodyPr>
          <a:lstStyle>
            <a:lvl1pPr lvl="0">
              <a:buNone/>
              <a:defRPr sz="5678"/>
            </a:lvl1pPr>
            <a:lvl2pPr lvl="1">
              <a:buNone/>
              <a:defRPr sz="5678"/>
            </a:lvl2pPr>
            <a:lvl3pPr lvl="2">
              <a:buNone/>
              <a:defRPr sz="5678"/>
            </a:lvl3pPr>
            <a:lvl4pPr lvl="3">
              <a:buNone/>
              <a:defRPr sz="5678"/>
            </a:lvl4pPr>
            <a:lvl5pPr lvl="4">
              <a:buNone/>
              <a:defRPr sz="5678"/>
            </a:lvl5pPr>
            <a:lvl6pPr lvl="5">
              <a:buNone/>
              <a:defRPr sz="5678"/>
            </a:lvl6pPr>
            <a:lvl7pPr lvl="6">
              <a:buNone/>
              <a:defRPr sz="5678"/>
            </a:lvl7pPr>
            <a:lvl8pPr lvl="7">
              <a:buNone/>
              <a:defRPr sz="5678"/>
            </a:lvl8pPr>
            <a:lvl9pPr lvl="8">
              <a:buNone/>
              <a:defRPr sz="5678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1100"/>
          </a:xfrm>
          <a:prstGeom prst="rect">
            <a:avLst/>
          </a:prstGeom>
        </p:spPr>
        <p:txBody>
          <a:bodyPr anchorCtr="0" anchor="b" bIns="519200" lIns="519200" spcFirstLastPara="1" rIns="519200" wrap="square" tIns="519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629"/>
              <a:buNone/>
              <a:defRPr sz="13629"/>
            </a:lvl1pPr>
            <a:lvl2pPr lvl="1">
              <a:spcBef>
                <a:spcPts val="0"/>
              </a:spcBef>
              <a:spcAft>
                <a:spcPts val="0"/>
              </a:spcAft>
              <a:buSzPts val="13629"/>
              <a:buNone/>
              <a:defRPr sz="13629"/>
            </a:lvl2pPr>
            <a:lvl3pPr lvl="2">
              <a:spcBef>
                <a:spcPts val="0"/>
              </a:spcBef>
              <a:spcAft>
                <a:spcPts val="0"/>
              </a:spcAft>
              <a:buSzPts val="13629"/>
              <a:buNone/>
              <a:defRPr sz="13629"/>
            </a:lvl3pPr>
            <a:lvl4pPr lvl="3">
              <a:spcBef>
                <a:spcPts val="0"/>
              </a:spcBef>
              <a:spcAft>
                <a:spcPts val="0"/>
              </a:spcAft>
              <a:buSzPts val="13629"/>
              <a:buNone/>
              <a:defRPr sz="13629"/>
            </a:lvl4pPr>
            <a:lvl5pPr lvl="4">
              <a:spcBef>
                <a:spcPts val="0"/>
              </a:spcBef>
              <a:spcAft>
                <a:spcPts val="0"/>
              </a:spcAft>
              <a:buSzPts val="13629"/>
              <a:buNone/>
              <a:defRPr sz="13629"/>
            </a:lvl5pPr>
            <a:lvl6pPr lvl="5">
              <a:spcBef>
                <a:spcPts val="0"/>
              </a:spcBef>
              <a:spcAft>
                <a:spcPts val="0"/>
              </a:spcAft>
              <a:buSzPts val="13629"/>
              <a:buNone/>
              <a:defRPr sz="13629"/>
            </a:lvl6pPr>
            <a:lvl7pPr lvl="6">
              <a:spcBef>
                <a:spcPts val="0"/>
              </a:spcBef>
              <a:spcAft>
                <a:spcPts val="0"/>
              </a:spcAft>
              <a:buSzPts val="13629"/>
              <a:buNone/>
              <a:defRPr sz="13629"/>
            </a:lvl7pPr>
            <a:lvl8pPr lvl="7">
              <a:spcBef>
                <a:spcPts val="0"/>
              </a:spcBef>
              <a:spcAft>
                <a:spcPts val="0"/>
              </a:spcAft>
              <a:buSzPts val="13629"/>
              <a:buNone/>
              <a:defRPr sz="13629"/>
            </a:lvl8pPr>
            <a:lvl9pPr lvl="8">
              <a:spcBef>
                <a:spcPts val="0"/>
              </a:spcBef>
              <a:spcAft>
                <a:spcPts val="0"/>
              </a:spcAft>
              <a:buSzPts val="13629"/>
              <a:buNone/>
              <a:defRPr sz="13629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519200" lIns="519200" spcFirstLastPara="1" rIns="519200" wrap="square" tIns="519200">
            <a:normAutofit/>
          </a:bodyPr>
          <a:lstStyle>
            <a:lvl1pPr indent="-661333" lvl="0" marL="457200">
              <a:spcBef>
                <a:spcPts val="0"/>
              </a:spcBef>
              <a:spcAft>
                <a:spcPts val="0"/>
              </a:spcAft>
              <a:buSzPts val="6815"/>
              <a:buChar char="●"/>
              <a:defRPr sz="6814"/>
            </a:lvl1pPr>
            <a:lvl2pPr indent="-661333" lvl="1" marL="914400">
              <a:spcBef>
                <a:spcPts val="0"/>
              </a:spcBef>
              <a:spcAft>
                <a:spcPts val="0"/>
              </a:spcAft>
              <a:buSzPts val="6815"/>
              <a:buChar char="○"/>
              <a:defRPr sz="6814"/>
            </a:lvl2pPr>
            <a:lvl3pPr indent="-661333" lvl="2" marL="1371600">
              <a:spcBef>
                <a:spcPts val="0"/>
              </a:spcBef>
              <a:spcAft>
                <a:spcPts val="0"/>
              </a:spcAft>
              <a:buSzPts val="6815"/>
              <a:buChar char="■"/>
              <a:defRPr sz="6814"/>
            </a:lvl3pPr>
            <a:lvl4pPr indent="-661333" lvl="3" marL="1828800">
              <a:spcBef>
                <a:spcPts val="0"/>
              </a:spcBef>
              <a:spcAft>
                <a:spcPts val="0"/>
              </a:spcAft>
              <a:buSzPts val="6815"/>
              <a:buChar char="●"/>
              <a:defRPr sz="6814"/>
            </a:lvl4pPr>
            <a:lvl5pPr indent="-661333" lvl="4" marL="2286000">
              <a:spcBef>
                <a:spcPts val="0"/>
              </a:spcBef>
              <a:spcAft>
                <a:spcPts val="0"/>
              </a:spcAft>
              <a:buSzPts val="6815"/>
              <a:buChar char="○"/>
              <a:defRPr sz="6814"/>
            </a:lvl5pPr>
            <a:lvl6pPr indent="-661333" lvl="5" marL="2743200">
              <a:spcBef>
                <a:spcPts val="0"/>
              </a:spcBef>
              <a:spcAft>
                <a:spcPts val="0"/>
              </a:spcAft>
              <a:buSzPts val="6815"/>
              <a:buChar char="■"/>
              <a:defRPr sz="6814"/>
            </a:lvl6pPr>
            <a:lvl7pPr indent="-661333" lvl="6" marL="3200400">
              <a:spcBef>
                <a:spcPts val="0"/>
              </a:spcBef>
              <a:spcAft>
                <a:spcPts val="0"/>
              </a:spcAft>
              <a:buSzPts val="6815"/>
              <a:buChar char="●"/>
              <a:defRPr sz="6814"/>
            </a:lvl7pPr>
            <a:lvl8pPr indent="-661333" lvl="7" marL="3657600">
              <a:spcBef>
                <a:spcPts val="0"/>
              </a:spcBef>
              <a:spcAft>
                <a:spcPts val="0"/>
              </a:spcAft>
              <a:buSzPts val="6815"/>
              <a:buChar char="○"/>
              <a:defRPr sz="6814"/>
            </a:lvl8pPr>
            <a:lvl9pPr indent="-661333" lvl="8" marL="4114800">
              <a:spcBef>
                <a:spcPts val="0"/>
              </a:spcBef>
              <a:spcAft>
                <a:spcPts val="0"/>
              </a:spcAft>
              <a:buSzPts val="6815"/>
              <a:buChar char="■"/>
              <a:defRPr sz="6814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519200" lIns="519200" spcFirstLastPara="1" rIns="519200" wrap="square" tIns="519200">
            <a:normAutofit fontScale="25000" lnSpcReduction="20000"/>
          </a:bodyPr>
          <a:lstStyle>
            <a:lvl1pPr lvl="0">
              <a:buNone/>
              <a:defRPr sz="5678"/>
            </a:lvl1pPr>
            <a:lvl2pPr lvl="1">
              <a:buNone/>
              <a:defRPr sz="5678"/>
            </a:lvl2pPr>
            <a:lvl3pPr lvl="2">
              <a:buNone/>
              <a:defRPr sz="5678"/>
            </a:lvl3pPr>
            <a:lvl4pPr lvl="3">
              <a:buNone/>
              <a:defRPr sz="5678"/>
            </a:lvl4pPr>
            <a:lvl5pPr lvl="4">
              <a:buNone/>
              <a:defRPr sz="5678"/>
            </a:lvl5pPr>
            <a:lvl6pPr lvl="5">
              <a:buNone/>
              <a:defRPr sz="5678"/>
            </a:lvl6pPr>
            <a:lvl7pPr lvl="6">
              <a:buNone/>
              <a:defRPr sz="5678"/>
            </a:lvl7pPr>
            <a:lvl8pPr lvl="7">
              <a:buNone/>
              <a:defRPr sz="5678"/>
            </a:lvl8pPr>
            <a:lvl9pPr lvl="8">
              <a:buNone/>
              <a:defRPr sz="5678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500"/>
          </a:xfrm>
          <a:prstGeom prst="rect">
            <a:avLst/>
          </a:prstGeom>
        </p:spPr>
        <p:txBody>
          <a:bodyPr anchorCtr="0" anchor="ctr" bIns="519200" lIns="519200" spcFirstLastPara="1" rIns="519200" wrap="square" tIns="519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259"/>
              <a:buNone/>
              <a:defRPr sz="27258"/>
            </a:lvl1pPr>
            <a:lvl2pPr lvl="1">
              <a:spcBef>
                <a:spcPts val="0"/>
              </a:spcBef>
              <a:spcAft>
                <a:spcPts val="0"/>
              </a:spcAft>
              <a:buSzPts val="27259"/>
              <a:buNone/>
              <a:defRPr sz="27258"/>
            </a:lvl2pPr>
            <a:lvl3pPr lvl="2">
              <a:spcBef>
                <a:spcPts val="0"/>
              </a:spcBef>
              <a:spcAft>
                <a:spcPts val="0"/>
              </a:spcAft>
              <a:buSzPts val="27259"/>
              <a:buNone/>
              <a:defRPr sz="27258"/>
            </a:lvl3pPr>
            <a:lvl4pPr lvl="3">
              <a:spcBef>
                <a:spcPts val="0"/>
              </a:spcBef>
              <a:spcAft>
                <a:spcPts val="0"/>
              </a:spcAft>
              <a:buSzPts val="27259"/>
              <a:buNone/>
              <a:defRPr sz="27258"/>
            </a:lvl4pPr>
            <a:lvl5pPr lvl="4">
              <a:spcBef>
                <a:spcPts val="0"/>
              </a:spcBef>
              <a:spcAft>
                <a:spcPts val="0"/>
              </a:spcAft>
              <a:buSzPts val="27259"/>
              <a:buNone/>
              <a:defRPr sz="27258"/>
            </a:lvl5pPr>
            <a:lvl6pPr lvl="5">
              <a:spcBef>
                <a:spcPts val="0"/>
              </a:spcBef>
              <a:spcAft>
                <a:spcPts val="0"/>
              </a:spcAft>
              <a:buSzPts val="27259"/>
              <a:buNone/>
              <a:defRPr sz="27258"/>
            </a:lvl6pPr>
            <a:lvl7pPr lvl="6">
              <a:spcBef>
                <a:spcPts val="0"/>
              </a:spcBef>
              <a:spcAft>
                <a:spcPts val="0"/>
              </a:spcAft>
              <a:buSzPts val="27259"/>
              <a:buNone/>
              <a:defRPr sz="27258"/>
            </a:lvl7pPr>
            <a:lvl8pPr lvl="7">
              <a:spcBef>
                <a:spcPts val="0"/>
              </a:spcBef>
              <a:spcAft>
                <a:spcPts val="0"/>
              </a:spcAft>
              <a:buSzPts val="27259"/>
              <a:buNone/>
              <a:defRPr sz="27258"/>
            </a:lvl8pPr>
            <a:lvl9pPr lvl="8">
              <a:spcBef>
                <a:spcPts val="0"/>
              </a:spcBef>
              <a:spcAft>
                <a:spcPts val="0"/>
              </a:spcAft>
              <a:buSzPts val="27259"/>
              <a:buNone/>
              <a:defRPr sz="27258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519200" lIns="519200" spcFirstLastPara="1" rIns="519200" wrap="square" tIns="519200">
            <a:normAutofit fontScale="25000" lnSpcReduction="20000"/>
          </a:bodyPr>
          <a:lstStyle>
            <a:lvl1pPr lvl="0">
              <a:buNone/>
              <a:defRPr sz="5678"/>
            </a:lvl1pPr>
            <a:lvl2pPr lvl="1">
              <a:buNone/>
              <a:defRPr sz="5678"/>
            </a:lvl2pPr>
            <a:lvl3pPr lvl="2">
              <a:buNone/>
              <a:defRPr sz="5678"/>
            </a:lvl3pPr>
            <a:lvl4pPr lvl="3">
              <a:buNone/>
              <a:defRPr sz="5678"/>
            </a:lvl4pPr>
            <a:lvl5pPr lvl="4">
              <a:buNone/>
              <a:defRPr sz="5678"/>
            </a:lvl5pPr>
            <a:lvl6pPr lvl="5">
              <a:buNone/>
              <a:defRPr sz="5678"/>
            </a:lvl6pPr>
            <a:lvl7pPr lvl="6">
              <a:buNone/>
              <a:defRPr sz="5678"/>
            </a:lvl7pPr>
            <a:lvl8pPr lvl="7">
              <a:buNone/>
              <a:defRPr sz="5678"/>
            </a:lvl8pPr>
            <a:lvl9pPr lvl="8">
              <a:buNone/>
              <a:defRPr sz="5678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9200" lIns="519200" spcFirstLastPara="1" rIns="519200" wrap="square" tIns="519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519200" lIns="519200" spcFirstLastPara="1" rIns="519200" wrap="square" tIns="519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851"/>
              <a:buNone/>
              <a:defRPr sz="23851"/>
            </a:lvl1pPr>
            <a:lvl2pPr lvl="1" algn="ctr">
              <a:spcBef>
                <a:spcPts val="0"/>
              </a:spcBef>
              <a:spcAft>
                <a:spcPts val="0"/>
              </a:spcAft>
              <a:buSzPts val="23851"/>
              <a:buNone/>
              <a:defRPr sz="23851"/>
            </a:lvl2pPr>
            <a:lvl3pPr lvl="2" algn="ctr">
              <a:spcBef>
                <a:spcPts val="0"/>
              </a:spcBef>
              <a:spcAft>
                <a:spcPts val="0"/>
              </a:spcAft>
              <a:buSzPts val="23851"/>
              <a:buNone/>
              <a:defRPr sz="23851"/>
            </a:lvl3pPr>
            <a:lvl4pPr lvl="3" algn="ctr">
              <a:spcBef>
                <a:spcPts val="0"/>
              </a:spcBef>
              <a:spcAft>
                <a:spcPts val="0"/>
              </a:spcAft>
              <a:buSzPts val="23851"/>
              <a:buNone/>
              <a:defRPr sz="23851"/>
            </a:lvl4pPr>
            <a:lvl5pPr lvl="4" algn="ctr">
              <a:spcBef>
                <a:spcPts val="0"/>
              </a:spcBef>
              <a:spcAft>
                <a:spcPts val="0"/>
              </a:spcAft>
              <a:buSzPts val="23851"/>
              <a:buNone/>
              <a:defRPr sz="23851"/>
            </a:lvl5pPr>
            <a:lvl6pPr lvl="5" algn="ctr">
              <a:spcBef>
                <a:spcPts val="0"/>
              </a:spcBef>
              <a:spcAft>
                <a:spcPts val="0"/>
              </a:spcAft>
              <a:buSzPts val="23851"/>
              <a:buNone/>
              <a:defRPr sz="23851"/>
            </a:lvl6pPr>
            <a:lvl7pPr lvl="6" algn="ctr">
              <a:spcBef>
                <a:spcPts val="0"/>
              </a:spcBef>
              <a:spcAft>
                <a:spcPts val="0"/>
              </a:spcAft>
              <a:buSzPts val="23851"/>
              <a:buNone/>
              <a:defRPr sz="23851"/>
            </a:lvl7pPr>
            <a:lvl8pPr lvl="7" algn="ctr">
              <a:spcBef>
                <a:spcPts val="0"/>
              </a:spcBef>
              <a:spcAft>
                <a:spcPts val="0"/>
              </a:spcAft>
              <a:buSzPts val="23851"/>
              <a:buNone/>
              <a:defRPr sz="23851"/>
            </a:lvl8pPr>
            <a:lvl9pPr lvl="8" algn="ctr">
              <a:spcBef>
                <a:spcPts val="0"/>
              </a:spcBef>
              <a:spcAft>
                <a:spcPts val="0"/>
              </a:spcAft>
              <a:buSzPts val="23851"/>
              <a:buNone/>
              <a:defRPr sz="23851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519200" lIns="519200" spcFirstLastPara="1" rIns="519200" wrap="square" tIns="519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26"/>
              <a:buNone/>
              <a:defRPr sz="1192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26"/>
              <a:buNone/>
              <a:defRPr sz="1192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26"/>
              <a:buNone/>
              <a:defRPr sz="1192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26"/>
              <a:buNone/>
              <a:defRPr sz="1192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26"/>
              <a:buNone/>
              <a:defRPr sz="1192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26"/>
              <a:buNone/>
              <a:defRPr sz="1192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26"/>
              <a:buNone/>
              <a:defRPr sz="1192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26"/>
              <a:buNone/>
              <a:defRPr sz="1192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26"/>
              <a:buNone/>
              <a:defRPr sz="11925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519200" lIns="519200" spcFirstLastPara="1" rIns="519200" wrap="square" tIns="519200">
            <a:normAutofit/>
          </a:bodyPr>
          <a:lstStyle>
            <a:lvl1pPr indent="-877700" lvl="0" marL="457200">
              <a:spcBef>
                <a:spcPts val="0"/>
              </a:spcBef>
              <a:spcAft>
                <a:spcPts val="0"/>
              </a:spcAft>
              <a:buSzPts val="10222"/>
              <a:buChar char="●"/>
              <a:defRPr sz="10222"/>
            </a:lvl1pPr>
            <a:lvl2pPr indent="-733455" lvl="1" marL="914400">
              <a:spcBef>
                <a:spcPts val="0"/>
              </a:spcBef>
              <a:spcAft>
                <a:spcPts val="0"/>
              </a:spcAft>
              <a:buSzPts val="7950"/>
              <a:buChar char="○"/>
              <a:defRPr sz="7950"/>
            </a:lvl2pPr>
            <a:lvl3pPr indent="-733455" lvl="2" marL="1371600">
              <a:spcBef>
                <a:spcPts val="0"/>
              </a:spcBef>
              <a:spcAft>
                <a:spcPts val="0"/>
              </a:spcAft>
              <a:buSzPts val="7950"/>
              <a:buChar char="■"/>
              <a:defRPr sz="7950"/>
            </a:lvl3pPr>
            <a:lvl4pPr indent="-733455" lvl="3" marL="1828800">
              <a:spcBef>
                <a:spcPts val="0"/>
              </a:spcBef>
              <a:spcAft>
                <a:spcPts val="0"/>
              </a:spcAft>
              <a:buSzPts val="7950"/>
              <a:buChar char="●"/>
              <a:defRPr sz="7950"/>
            </a:lvl4pPr>
            <a:lvl5pPr indent="-733455" lvl="4" marL="2286000">
              <a:spcBef>
                <a:spcPts val="0"/>
              </a:spcBef>
              <a:spcAft>
                <a:spcPts val="0"/>
              </a:spcAft>
              <a:buSzPts val="7950"/>
              <a:buChar char="○"/>
              <a:defRPr sz="7950"/>
            </a:lvl5pPr>
            <a:lvl6pPr indent="-733455" lvl="5" marL="2743200">
              <a:spcBef>
                <a:spcPts val="0"/>
              </a:spcBef>
              <a:spcAft>
                <a:spcPts val="0"/>
              </a:spcAft>
              <a:buSzPts val="7950"/>
              <a:buChar char="■"/>
              <a:defRPr sz="7950"/>
            </a:lvl6pPr>
            <a:lvl7pPr indent="-733455" lvl="6" marL="3200400">
              <a:spcBef>
                <a:spcPts val="0"/>
              </a:spcBef>
              <a:spcAft>
                <a:spcPts val="0"/>
              </a:spcAft>
              <a:buSzPts val="7950"/>
              <a:buChar char="●"/>
              <a:defRPr sz="7950"/>
            </a:lvl7pPr>
            <a:lvl8pPr indent="-733455" lvl="7" marL="3657600">
              <a:spcBef>
                <a:spcPts val="0"/>
              </a:spcBef>
              <a:spcAft>
                <a:spcPts val="0"/>
              </a:spcAft>
              <a:buSzPts val="7950"/>
              <a:buChar char="○"/>
              <a:defRPr sz="7950"/>
            </a:lvl8pPr>
            <a:lvl9pPr indent="-733455" lvl="8" marL="4114800">
              <a:spcBef>
                <a:spcPts val="0"/>
              </a:spcBef>
              <a:spcAft>
                <a:spcPts val="0"/>
              </a:spcAft>
              <a:buSzPts val="7950"/>
              <a:buChar char="■"/>
              <a:defRPr sz="795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519200" lIns="519200" spcFirstLastPara="1" rIns="519200" wrap="square" tIns="519200">
            <a:normAutofit fontScale="25000" lnSpcReduction="20000"/>
          </a:bodyPr>
          <a:lstStyle>
            <a:lvl1pPr lvl="0">
              <a:buNone/>
              <a:defRPr sz="5678"/>
            </a:lvl1pPr>
            <a:lvl2pPr lvl="1">
              <a:buNone/>
              <a:defRPr sz="5678"/>
            </a:lvl2pPr>
            <a:lvl3pPr lvl="2">
              <a:buNone/>
              <a:defRPr sz="5678"/>
            </a:lvl3pPr>
            <a:lvl4pPr lvl="3">
              <a:buNone/>
              <a:defRPr sz="5678"/>
            </a:lvl4pPr>
            <a:lvl5pPr lvl="4">
              <a:buNone/>
              <a:defRPr sz="5678"/>
            </a:lvl5pPr>
            <a:lvl6pPr lvl="5">
              <a:buNone/>
              <a:defRPr sz="5678"/>
            </a:lvl6pPr>
            <a:lvl7pPr lvl="6">
              <a:buNone/>
              <a:defRPr sz="5678"/>
            </a:lvl7pPr>
            <a:lvl8pPr lvl="7">
              <a:buNone/>
              <a:defRPr sz="5678"/>
            </a:lvl8pPr>
            <a:lvl9pPr lvl="8">
              <a:buNone/>
              <a:defRPr sz="5678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519200" lIns="519200" spcFirstLastPara="1" rIns="519200" wrap="square" tIns="519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22"/>
              <a:buNone/>
              <a:defRPr sz="10222"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519200" lIns="519200" spcFirstLastPara="1" rIns="519200" wrap="square" tIns="519200">
            <a:normAutofit fontScale="25000" lnSpcReduction="20000"/>
          </a:bodyPr>
          <a:lstStyle>
            <a:lvl1pPr lvl="0">
              <a:buNone/>
              <a:defRPr sz="5678"/>
            </a:lvl1pPr>
            <a:lvl2pPr lvl="1">
              <a:buNone/>
              <a:defRPr sz="5678"/>
            </a:lvl2pPr>
            <a:lvl3pPr lvl="2">
              <a:buNone/>
              <a:defRPr sz="5678"/>
            </a:lvl3pPr>
            <a:lvl4pPr lvl="3">
              <a:buNone/>
              <a:defRPr sz="5678"/>
            </a:lvl4pPr>
            <a:lvl5pPr lvl="4">
              <a:buNone/>
              <a:defRPr sz="5678"/>
            </a:lvl5pPr>
            <a:lvl6pPr lvl="5">
              <a:buNone/>
              <a:defRPr sz="5678"/>
            </a:lvl6pPr>
            <a:lvl7pPr lvl="6">
              <a:buNone/>
              <a:defRPr sz="5678"/>
            </a:lvl7pPr>
            <a:lvl8pPr lvl="7">
              <a:buNone/>
              <a:defRPr sz="5678"/>
            </a:lvl8pPr>
            <a:lvl9pPr lvl="8">
              <a:buNone/>
              <a:defRPr sz="5678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19200" lIns="519200" spcFirstLastPara="1" rIns="519200" wrap="square" tIns="519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1"/>
              <a:buNone/>
              <a:defRPr sz="15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1"/>
              <a:buNone/>
              <a:defRPr sz="15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1"/>
              <a:buNone/>
              <a:defRPr sz="15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1"/>
              <a:buNone/>
              <a:defRPr sz="15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1"/>
              <a:buNone/>
              <a:defRPr sz="15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1"/>
              <a:buNone/>
              <a:defRPr sz="15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1"/>
              <a:buNone/>
              <a:defRPr sz="15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1"/>
              <a:buNone/>
              <a:defRPr sz="15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1"/>
              <a:buNone/>
              <a:defRPr sz="15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9200" lIns="519200" spcFirstLastPara="1" rIns="519200" wrap="square" tIns="519200">
            <a:normAutofit/>
          </a:bodyPr>
          <a:lstStyle>
            <a:lvl1pPr indent="-8777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22"/>
              <a:buChar char="●"/>
              <a:defRPr sz="10222">
                <a:solidFill>
                  <a:schemeClr val="dk2"/>
                </a:solidFill>
              </a:defRPr>
            </a:lvl1pPr>
            <a:lvl2pPr indent="-733455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50"/>
              <a:buChar char="○"/>
              <a:defRPr sz="7950">
                <a:solidFill>
                  <a:schemeClr val="dk2"/>
                </a:solidFill>
              </a:defRPr>
            </a:lvl2pPr>
            <a:lvl3pPr indent="-733455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50"/>
              <a:buChar char="■"/>
              <a:defRPr sz="7950">
                <a:solidFill>
                  <a:schemeClr val="dk2"/>
                </a:solidFill>
              </a:defRPr>
            </a:lvl3pPr>
            <a:lvl4pPr indent="-733455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50"/>
              <a:buChar char="●"/>
              <a:defRPr sz="7950">
                <a:solidFill>
                  <a:schemeClr val="dk2"/>
                </a:solidFill>
              </a:defRPr>
            </a:lvl4pPr>
            <a:lvl5pPr indent="-733455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50"/>
              <a:buChar char="○"/>
              <a:defRPr sz="7950">
                <a:solidFill>
                  <a:schemeClr val="dk2"/>
                </a:solidFill>
              </a:defRPr>
            </a:lvl5pPr>
            <a:lvl6pPr indent="-733455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50"/>
              <a:buChar char="■"/>
              <a:defRPr sz="7950">
                <a:solidFill>
                  <a:schemeClr val="dk2"/>
                </a:solidFill>
              </a:defRPr>
            </a:lvl6pPr>
            <a:lvl7pPr indent="-733455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50"/>
              <a:buChar char="●"/>
              <a:defRPr sz="7950">
                <a:solidFill>
                  <a:schemeClr val="dk2"/>
                </a:solidFill>
              </a:defRPr>
            </a:lvl7pPr>
            <a:lvl8pPr indent="-733455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50"/>
              <a:buChar char="○"/>
              <a:defRPr sz="7950">
                <a:solidFill>
                  <a:schemeClr val="dk2"/>
                </a:solidFill>
              </a:defRPr>
            </a:lvl8pPr>
            <a:lvl9pPr indent="-733455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50"/>
              <a:buChar char="■"/>
              <a:defRPr sz="795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200" lIns="519200" spcFirstLastPara="1" rIns="519200" wrap="square" tIns="519200">
            <a:normAutofit fontScale="25000" lnSpcReduction="20000"/>
          </a:bodyPr>
          <a:lstStyle>
            <a:lvl1pPr lvl="0" algn="r">
              <a:buNone/>
              <a:defRPr sz="5678">
                <a:solidFill>
                  <a:schemeClr val="dk2"/>
                </a:solidFill>
              </a:defRPr>
            </a:lvl1pPr>
            <a:lvl2pPr lvl="1" algn="r">
              <a:buNone/>
              <a:defRPr sz="5678">
                <a:solidFill>
                  <a:schemeClr val="dk2"/>
                </a:solidFill>
              </a:defRPr>
            </a:lvl2pPr>
            <a:lvl3pPr lvl="2" algn="r">
              <a:buNone/>
              <a:defRPr sz="5678">
                <a:solidFill>
                  <a:schemeClr val="dk2"/>
                </a:solidFill>
              </a:defRPr>
            </a:lvl3pPr>
            <a:lvl4pPr lvl="3" algn="r">
              <a:buNone/>
              <a:defRPr sz="5678">
                <a:solidFill>
                  <a:schemeClr val="dk2"/>
                </a:solidFill>
              </a:defRPr>
            </a:lvl4pPr>
            <a:lvl5pPr lvl="4" algn="r">
              <a:buNone/>
              <a:defRPr sz="5678">
                <a:solidFill>
                  <a:schemeClr val="dk2"/>
                </a:solidFill>
              </a:defRPr>
            </a:lvl5pPr>
            <a:lvl6pPr lvl="5" algn="r">
              <a:buNone/>
              <a:defRPr sz="5678">
                <a:solidFill>
                  <a:schemeClr val="dk2"/>
                </a:solidFill>
              </a:defRPr>
            </a:lvl6pPr>
            <a:lvl7pPr lvl="6" algn="r">
              <a:buNone/>
              <a:defRPr sz="5678">
                <a:solidFill>
                  <a:schemeClr val="dk2"/>
                </a:solidFill>
              </a:defRPr>
            </a:lvl7pPr>
            <a:lvl8pPr lvl="7" algn="r">
              <a:buNone/>
              <a:defRPr sz="5678">
                <a:solidFill>
                  <a:schemeClr val="dk2"/>
                </a:solidFill>
              </a:defRPr>
            </a:lvl8pPr>
            <a:lvl9pPr lvl="8" algn="r">
              <a:buNone/>
              <a:defRPr sz="5678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B98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Copilot_20250608_1326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46000"/>
            <a:ext cx="5345999" cy="5345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869700" y="381000"/>
            <a:ext cx="33855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Código Quente em Java</a:t>
            </a:r>
            <a:endParaRPr sz="55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D49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636750" y="2762400"/>
            <a:ext cx="62865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Java é uma linguagem poderosa e versátil, utilizada em diversos contextos como aplicações web, mobile e desktop. Para programar de forma eficiente, é fundamental entender variáveis, tipos de dados e classes. Vamos explorar cada um desses conceitos com exemplos práticos!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636750" y="724050"/>
            <a:ext cx="6286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Fundamentos do Java</a:t>
            </a:r>
            <a:endParaRPr sz="4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636750" y="1552725"/>
            <a:ext cx="6286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Variáveis, Tipos de Dados e Classes</a:t>
            </a:r>
            <a:endParaRPr sz="3200">
              <a:solidFill>
                <a:schemeClr val="dk2"/>
              </a:solidFill>
            </a:endParaRPr>
          </a:p>
        </p:txBody>
      </p:sp>
      <p:cxnSp>
        <p:nvCxnSpPr>
          <p:cNvPr id="127" name="Google Shape;127;p22"/>
          <p:cNvCxnSpPr/>
          <p:nvPr/>
        </p:nvCxnSpPr>
        <p:spPr>
          <a:xfrm>
            <a:off x="560550" y="0"/>
            <a:ext cx="0" cy="20940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0" y="5400000"/>
            <a:ext cx="75600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5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Variáveis</a:t>
            </a:r>
            <a:endParaRPr sz="54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2110500" y="2613250"/>
            <a:ext cx="33390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 sz="20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>
            <a:off x="1250400" y="6801600"/>
            <a:ext cx="50592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3"/>
          <p:cNvSpPr txBox="1"/>
          <p:nvPr/>
        </p:nvSpPr>
        <p:spPr>
          <a:xfrm>
            <a:off x="1250400" y="6976550"/>
            <a:ext cx="5059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As variáveis são usadas para armazenar valores que podem ser alterados durante a execução do programa. Em Java, toda variável precisa ter um tipo definido.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D49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636750" y="724050"/>
            <a:ext cx="6639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GUARDANDO INFORMAÇÕES</a:t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636750" y="1260000"/>
            <a:ext cx="62865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Armazenando a idade de um usuário.</a:t>
            </a:r>
            <a:endParaRPr sz="3200">
              <a:solidFill>
                <a:schemeClr val="dk2"/>
              </a:solidFill>
            </a:endParaRPr>
          </a:p>
        </p:txBody>
      </p:sp>
      <p:cxnSp>
        <p:nvCxnSpPr>
          <p:cNvPr id="142" name="Google Shape;142;p24"/>
          <p:cNvCxnSpPr/>
          <p:nvPr/>
        </p:nvCxnSpPr>
        <p:spPr>
          <a:xfrm>
            <a:off x="560550" y="0"/>
            <a:ext cx="0" cy="20940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4"/>
          <p:cNvSpPr txBox="1"/>
          <p:nvPr/>
        </p:nvSpPr>
        <p:spPr>
          <a:xfrm>
            <a:off x="636750" y="5011650"/>
            <a:ext cx="628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Aqui,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lang="pt-BR" sz="2400">
                <a:solidFill>
                  <a:schemeClr val="dk1"/>
                </a:solidFill>
              </a:rPr>
              <a:t> é uma variável do tipo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400">
                <a:solidFill>
                  <a:schemeClr val="dk1"/>
                </a:solidFill>
              </a:rPr>
              <a:t>, ideal para armazenar números inteiros.</a:t>
            </a:r>
            <a:endParaRPr sz="2400"/>
          </a:p>
        </p:txBody>
      </p:sp>
      <p:sp>
        <p:nvSpPr>
          <p:cNvPr id="144" name="Google Shape;144;p24"/>
          <p:cNvSpPr txBox="1"/>
          <p:nvPr/>
        </p:nvSpPr>
        <p:spPr>
          <a:xfrm>
            <a:off x="636750" y="2585250"/>
            <a:ext cx="628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Exemplo prático:</a:t>
            </a:r>
            <a:endParaRPr sz="24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14325"/>
            <a:ext cx="7255198" cy="1618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0" y="5400000"/>
            <a:ext cx="75600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5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Tipos de Dados </a:t>
            </a:r>
            <a:endParaRPr sz="54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2110500" y="2613250"/>
            <a:ext cx="33390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02</a:t>
            </a:r>
            <a:endParaRPr sz="20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52" name="Google Shape;152;p25"/>
          <p:cNvCxnSpPr/>
          <p:nvPr/>
        </p:nvCxnSpPr>
        <p:spPr>
          <a:xfrm>
            <a:off x="1250400" y="6801600"/>
            <a:ext cx="50592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5"/>
          <p:cNvSpPr txBox="1"/>
          <p:nvPr/>
        </p:nvSpPr>
        <p:spPr>
          <a:xfrm>
            <a:off x="1250400" y="6976550"/>
            <a:ext cx="5059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Java possui diferentes tipos de dados, divididos em primitivos e referenciais.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D49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636750" y="2094000"/>
            <a:ext cx="62865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Inteiros:</a:t>
            </a:r>
            <a:r>
              <a:rPr lang="pt-BR" sz="2400">
                <a:solidFill>
                  <a:schemeClr val="dk1"/>
                </a:solidFill>
              </a:rPr>
              <a:t>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pt-BR" sz="2400">
                <a:solidFill>
                  <a:schemeClr val="dk1"/>
                </a:solidFill>
              </a:rPr>
              <a:t>,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short</a:t>
            </a:r>
            <a:r>
              <a:rPr lang="pt-BR" sz="2400">
                <a:solidFill>
                  <a:schemeClr val="dk1"/>
                </a:solidFill>
              </a:rPr>
              <a:t>,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400">
                <a:solidFill>
                  <a:schemeClr val="dk1"/>
                </a:solidFill>
              </a:rPr>
              <a:t>,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pt-BR" sz="2400">
                <a:solidFill>
                  <a:schemeClr val="dk1"/>
                </a:solidFill>
              </a:rPr>
              <a:t> – usados para números inteiros.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Ponto Flutuante:</a:t>
            </a:r>
            <a:r>
              <a:rPr lang="pt-BR" sz="2400">
                <a:solidFill>
                  <a:schemeClr val="dk1"/>
                </a:solidFill>
              </a:rPr>
              <a:t>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2400">
                <a:solidFill>
                  <a:schemeClr val="dk1"/>
                </a:solidFill>
              </a:rPr>
              <a:t>,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pt-BR" sz="2400">
                <a:solidFill>
                  <a:schemeClr val="dk1"/>
                </a:solidFill>
              </a:rPr>
              <a:t> – para números decimais.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Texto:</a:t>
            </a:r>
            <a:r>
              <a:rPr lang="pt-BR" sz="2400">
                <a:solidFill>
                  <a:schemeClr val="dk1"/>
                </a:solidFill>
              </a:rPr>
              <a:t>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2400">
                <a:solidFill>
                  <a:schemeClr val="dk1"/>
                </a:solidFill>
              </a:rPr>
              <a:t> e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pt-BR" sz="2400">
                <a:solidFill>
                  <a:schemeClr val="dk1"/>
                </a:solidFill>
              </a:rPr>
              <a:t> – usados para caracteres e textos.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Booleano:</a:t>
            </a:r>
            <a:r>
              <a:rPr lang="pt-BR" sz="2400">
                <a:solidFill>
                  <a:schemeClr val="dk1"/>
                </a:solidFill>
              </a:rPr>
              <a:t>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pt-BR" sz="2400">
                <a:solidFill>
                  <a:schemeClr val="dk1"/>
                </a:solidFill>
              </a:rPr>
              <a:t> – armazena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pt-BR" sz="2400">
                <a:solidFill>
                  <a:schemeClr val="dk1"/>
                </a:solidFill>
              </a:rPr>
              <a:t> ou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pt-BR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636750" y="724050"/>
            <a:ext cx="69234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Definindo o Tipo de Informação</a:t>
            </a:r>
            <a:endParaRPr sz="4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60" name="Google Shape;160;p26"/>
          <p:cNvCxnSpPr/>
          <p:nvPr/>
        </p:nvCxnSpPr>
        <p:spPr>
          <a:xfrm>
            <a:off x="560550" y="0"/>
            <a:ext cx="0" cy="20940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6"/>
          <p:cNvSpPr txBox="1"/>
          <p:nvPr/>
        </p:nvSpPr>
        <p:spPr>
          <a:xfrm>
            <a:off x="636750" y="6342300"/>
            <a:ext cx="628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Exemplo Prático:</a:t>
            </a:r>
            <a:endParaRPr sz="2400"/>
          </a:p>
        </p:txBody>
      </p:sp>
      <p:sp>
        <p:nvSpPr>
          <p:cNvPr id="162" name="Google Shape;162;p26"/>
          <p:cNvSpPr txBox="1"/>
          <p:nvPr/>
        </p:nvSpPr>
        <p:spPr>
          <a:xfrm>
            <a:off x="636750" y="9580900"/>
            <a:ext cx="628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Cada variável possui um tipo de dado específico para sua função.</a:t>
            </a:r>
            <a:endParaRPr sz="2400"/>
          </a:p>
        </p:txBody>
      </p:sp>
      <p:sp>
        <p:nvSpPr>
          <p:cNvPr id="163" name="Google Shape;163;p26"/>
          <p:cNvSpPr txBox="1"/>
          <p:nvPr/>
        </p:nvSpPr>
        <p:spPr>
          <a:xfrm>
            <a:off x="636750" y="1260000"/>
            <a:ext cx="69234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Tipos Primitivos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50" y="6764349"/>
            <a:ext cx="6464499" cy="28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0" y="5400000"/>
            <a:ext cx="75600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5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Classes</a:t>
            </a:r>
            <a:endParaRPr sz="54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2110500" y="2613250"/>
            <a:ext cx="33390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03</a:t>
            </a:r>
            <a:endParaRPr sz="20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71" name="Google Shape;171;p27"/>
          <p:cNvCxnSpPr/>
          <p:nvPr/>
        </p:nvCxnSpPr>
        <p:spPr>
          <a:xfrm>
            <a:off x="1250400" y="6801600"/>
            <a:ext cx="50592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7"/>
          <p:cNvSpPr txBox="1"/>
          <p:nvPr/>
        </p:nvSpPr>
        <p:spPr>
          <a:xfrm>
            <a:off x="1250400" y="6976550"/>
            <a:ext cx="5059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</a:rPr>
              <a:t>Em Java, uma classe é um molde para criar objetos. Ela define atributos (variáveis) e métodos (funções).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D49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636750" y="2094000"/>
            <a:ext cx="628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Criando a </a:t>
            </a:r>
            <a:r>
              <a:rPr lang="pt-BR" sz="2400">
                <a:solidFill>
                  <a:schemeClr val="dk1"/>
                </a:solidFill>
              </a:rPr>
              <a:t>Classe [Pessoa]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636750" y="724050"/>
            <a:ext cx="6286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ORGANIZANDO O CÓDIGO</a:t>
            </a:r>
            <a:endParaRPr sz="32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>
            <a:off x="560550" y="0"/>
            <a:ext cx="0" cy="20940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8"/>
          <p:cNvSpPr txBox="1"/>
          <p:nvPr/>
        </p:nvSpPr>
        <p:spPr>
          <a:xfrm>
            <a:off x="636750" y="6322250"/>
            <a:ext cx="6286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Aqui, a classe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Pessoa</a:t>
            </a:r>
            <a:r>
              <a:rPr lang="pt-BR" sz="2400">
                <a:solidFill>
                  <a:schemeClr val="dk1"/>
                </a:solidFill>
              </a:rPr>
              <a:t> define um objeto com os atributos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2400">
                <a:solidFill>
                  <a:schemeClr val="dk1"/>
                </a:solidFill>
              </a:rPr>
              <a:t> e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lang="pt-BR" sz="2400">
                <a:solidFill>
                  <a:schemeClr val="dk1"/>
                </a:solidFill>
              </a:rPr>
              <a:t>, além do método </a:t>
            </a:r>
            <a:r>
              <a:rPr lang="pt-BR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apresentar()</a:t>
            </a:r>
            <a:r>
              <a:rPr lang="pt-BR" sz="2400">
                <a:solidFill>
                  <a:schemeClr val="dk1"/>
                </a:solidFill>
              </a:rPr>
              <a:t>.</a:t>
            </a:r>
            <a:endParaRPr sz="2400"/>
          </a:p>
        </p:txBody>
      </p:sp>
      <p:sp>
        <p:nvSpPr>
          <p:cNvPr id="181" name="Google Shape;181;p28"/>
          <p:cNvSpPr txBox="1"/>
          <p:nvPr/>
        </p:nvSpPr>
        <p:spPr>
          <a:xfrm>
            <a:off x="636750" y="1260000"/>
            <a:ext cx="6286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Exemplo prático</a:t>
            </a:r>
            <a:endParaRPr sz="3200">
              <a:solidFill>
                <a:schemeClr val="dk2"/>
              </a:solidFill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37" y="2648100"/>
            <a:ext cx="7252723" cy="357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B1C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Copilot_20250608_1332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0" y="2466000"/>
            <a:ext cx="5760000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85750" y="393700"/>
            <a:ext cx="7024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Java Zen</a:t>
            </a:r>
            <a:endParaRPr b="1" sz="6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0" y="1660050"/>
            <a:ext cx="7560000" cy="805950"/>
            <a:chOff x="0" y="8018850"/>
            <a:chExt cx="7560000" cy="805950"/>
          </a:xfrm>
        </p:grpSpPr>
        <p:sp>
          <p:nvSpPr>
            <p:cNvPr id="63" name="Google Shape;63;p14"/>
            <p:cNvSpPr/>
            <p:nvPr/>
          </p:nvSpPr>
          <p:spPr>
            <a:xfrm>
              <a:off x="0" y="8019000"/>
              <a:ext cx="7560000" cy="80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 txBox="1"/>
            <p:nvPr/>
          </p:nvSpPr>
          <p:spPr>
            <a:xfrm>
              <a:off x="0" y="8018850"/>
              <a:ext cx="7560000" cy="8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 caminho da serenidade no código.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5" name="Google Shape;65;p14"/>
          <p:cNvSpPr txBox="1"/>
          <p:nvPr/>
        </p:nvSpPr>
        <p:spPr>
          <a:xfrm>
            <a:off x="2439300" y="9767925"/>
            <a:ext cx="2562300" cy="4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Eric Gravatá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B1C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 title="Copilot_20250608_1332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0" y="2466000"/>
            <a:ext cx="5760000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791700" y="141050"/>
            <a:ext cx="5976600" cy="11706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4200000" dist="47625">
              <a:srgbClr val="FFFFFF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Java Sagrado</a:t>
            </a:r>
            <a:endParaRPr sz="6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2" name="Google Shape;72;p15"/>
          <p:cNvGrpSpPr/>
          <p:nvPr/>
        </p:nvGrpSpPr>
        <p:grpSpPr>
          <a:xfrm>
            <a:off x="0" y="1486050"/>
            <a:ext cx="7560000" cy="805950"/>
            <a:chOff x="0" y="8018850"/>
            <a:chExt cx="7560000" cy="805950"/>
          </a:xfrm>
        </p:grpSpPr>
        <p:sp>
          <p:nvSpPr>
            <p:cNvPr id="73" name="Google Shape;73;p15"/>
            <p:cNvSpPr/>
            <p:nvPr/>
          </p:nvSpPr>
          <p:spPr>
            <a:xfrm>
              <a:off x="0" y="8019000"/>
              <a:ext cx="7560000" cy="80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0" y="8018850"/>
              <a:ext cx="7560000" cy="8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Java revelado com leveza e clareza.</a:t>
              </a:r>
              <a:endParaRPr b="1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5" name="Google Shape;75;p15"/>
          <p:cNvSpPr txBox="1"/>
          <p:nvPr/>
        </p:nvSpPr>
        <p:spPr>
          <a:xfrm>
            <a:off x="2439309" y="9505200"/>
            <a:ext cx="2681400" cy="80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Eric Gravatá</a:t>
            </a:r>
            <a:endParaRPr b="1"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257700" y="338564"/>
            <a:ext cx="7044600" cy="10043100"/>
          </a:xfrm>
          <a:prstGeom prst="rect">
            <a:avLst/>
          </a:prstGeom>
        </p:spPr>
        <p:txBody>
          <a:bodyPr anchorCtr="0" anchor="t" bIns="519200" lIns="519200" spcFirstLastPara="1" rIns="519200" wrap="square" tIns="519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Prompts: by ChatGPT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1. - </a:t>
            </a:r>
            <a:r>
              <a:rPr b="1" lang="pt-BR" sz="1600"/>
              <a:t>Crie um título para um e-book sobre o tema Java. O nicho é programação e o subnicho é Java. O Título deve ser épico e curto e tenha uma temática de um panda calmo. Liste 5 variações de títulos.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- Coloque subtítulos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O Código do Panda</a:t>
            </a:r>
            <a:br>
              <a:rPr b="1" lang="pt-BR" sz="1600"/>
            </a:br>
            <a:r>
              <a:rPr b="1" lang="pt-BR" sz="1600"/>
              <a:t> </a:t>
            </a:r>
            <a:r>
              <a:rPr b="1" i="1" lang="pt-BR" sz="1600"/>
              <a:t>Domine Java com a sabedoria de um mestre tranquilo.</a:t>
            </a:r>
            <a:br>
              <a:rPr b="1" i="1" lang="pt-BR" sz="1600"/>
            </a:br>
            <a:endParaRPr b="1"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Java Sagrado</a:t>
            </a:r>
            <a:br>
              <a:rPr b="1" lang="pt-BR" sz="1600"/>
            </a:br>
            <a:r>
              <a:rPr b="1" lang="pt-BR" sz="1600"/>
              <a:t> </a:t>
            </a:r>
            <a:r>
              <a:rPr b="1" i="1" lang="pt-BR" sz="1600"/>
              <a:t>Os segredos da linguagem revelados com leveza e clareza.</a:t>
            </a:r>
            <a:br>
              <a:rPr b="1" i="1" lang="pt-BR" sz="1600"/>
            </a:br>
            <a:endParaRPr b="1"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A Jornada Java</a:t>
            </a:r>
            <a:br>
              <a:rPr b="1" lang="pt-BR" sz="1600"/>
            </a:br>
            <a:r>
              <a:rPr b="1" lang="pt-BR" sz="1600"/>
              <a:t> </a:t>
            </a:r>
            <a:r>
              <a:rPr b="1" i="1" lang="pt-BR" sz="1600"/>
              <a:t>Do primeiro byte à maestria — com calma e propósito.</a:t>
            </a:r>
            <a:br>
              <a:rPr b="1" i="1" lang="pt-BR" sz="1600"/>
            </a:br>
            <a:endParaRPr b="1"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Silêncio no Código</a:t>
            </a:r>
            <a:br>
              <a:rPr b="1" lang="pt-BR" sz="1600"/>
            </a:br>
            <a:r>
              <a:rPr b="1" lang="pt-BR" sz="1600"/>
              <a:t> </a:t>
            </a:r>
            <a:r>
              <a:rPr b="1" i="1" lang="pt-BR" sz="1600"/>
              <a:t>Um caminho sereno para entender e aplicar Java sem caos.</a:t>
            </a:r>
            <a:br>
              <a:rPr b="1" i="1" lang="pt-BR" sz="1600"/>
            </a:br>
            <a:endParaRPr b="1"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Panda Dev: O Despertar Java</a:t>
            </a:r>
            <a:br>
              <a:rPr b="1" lang="pt-BR" sz="1600"/>
            </a:br>
            <a:r>
              <a:rPr b="1" lang="pt-BR" sz="1600"/>
              <a:t> </a:t>
            </a:r>
            <a:r>
              <a:rPr b="1" i="1" lang="pt-BR" sz="1600"/>
              <a:t>Aventure-se no mundo Java com foco, paz e precisão.</a:t>
            </a:r>
            <a:endParaRPr b="1"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2. - Crie um título atrativo para um e-book sobre o tema Java. A temática será de um panda calmo. Liste as 5 sugestões de títulos que sejam curtos e com grande poder de atratividade.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Java Zen</a:t>
            </a:r>
            <a:br>
              <a:rPr b="1" lang="pt-BR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Café com Panda</a:t>
            </a:r>
            <a:br>
              <a:rPr b="1" lang="pt-BR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Panda no Código</a:t>
            </a:r>
            <a:br>
              <a:rPr b="1" lang="pt-BR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Java Suave</a:t>
            </a:r>
            <a:br>
              <a:rPr b="1" lang="pt-BR" sz="1600"/>
            </a:b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Codando na Calma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257700" y="338573"/>
            <a:ext cx="7044600" cy="8121900"/>
          </a:xfrm>
          <a:prstGeom prst="rect">
            <a:avLst/>
          </a:prstGeom>
        </p:spPr>
        <p:txBody>
          <a:bodyPr anchorCtr="0" anchor="t" bIns="519200" lIns="519200" spcFirstLastPara="1" rIns="519200" wrap="square" tIns="519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E1B1C"/>
                </a:solidFill>
              </a:rPr>
              <a:t>Prompts:</a:t>
            </a:r>
            <a:endParaRPr b="1" sz="1600">
              <a:solidFill>
                <a:srgbClr val="1E1B1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E1B1C"/>
                </a:solidFill>
              </a:rPr>
              <a:t>3. - Crie e liste 5 títulos para um ebook sobre Java. Os títulos devem ser curtos e chamativos para atrair pessoas, entusiastas ou nerds que gostam de tecnologia. O tema de capa será pixelart e facilidades.</a:t>
            </a:r>
            <a:endParaRPr b="1" sz="1600">
              <a:solidFill>
                <a:srgbClr val="1E1B1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B1C"/>
              </a:buClr>
              <a:buSzPts val="1600"/>
              <a:buAutoNum type="arabicPeriod"/>
            </a:pPr>
            <a:r>
              <a:rPr b="1" lang="pt-BR" sz="1600">
                <a:solidFill>
                  <a:srgbClr val="1E1B1C"/>
                </a:solidFill>
              </a:rPr>
              <a:t>Java Sem Bug</a:t>
            </a:r>
            <a:br>
              <a:rPr b="1" lang="pt-BR" sz="1600">
                <a:solidFill>
                  <a:srgbClr val="1E1B1C"/>
                </a:solidFill>
              </a:rPr>
            </a:br>
            <a:endParaRPr b="1" sz="1600">
              <a:solidFill>
                <a:srgbClr val="1E1B1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B1C"/>
              </a:buClr>
              <a:buSzPts val="1600"/>
              <a:buAutoNum type="arabicPeriod"/>
            </a:pPr>
            <a:r>
              <a:rPr b="1" lang="pt-BR" sz="1600">
                <a:solidFill>
                  <a:srgbClr val="1E1B1C"/>
                </a:solidFill>
              </a:rPr>
              <a:t>Código Quente em Java</a:t>
            </a:r>
            <a:br>
              <a:rPr b="1" lang="pt-BR" sz="1600">
                <a:solidFill>
                  <a:srgbClr val="1E1B1C"/>
                </a:solidFill>
              </a:rPr>
            </a:br>
            <a:endParaRPr b="1" sz="1600">
              <a:solidFill>
                <a:srgbClr val="1E1B1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B1C"/>
              </a:buClr>
              <a:buSzPts val="1600"/>
              <a:buAutoNum type="arabicPeriod"/>
            </a:pPr>
            <a:r>
              <a:rPr b="1" lang="pt-BR" sz="1600">
                <a:solidFill>
                  <a:srgbClr val="1E1B1C"/>
                </a:solidFill>
              </a:rPr>
              <a:t>Descomplica Java</a:t>
            </a:r>
            <a:br>
              <a:rPr b="1" lang="pt-BR" sz="1600">
                <a:solidFill>
                  <a:srgbClr val="1E1B1C"/>
                </a:solidFill>
              </a:rPr>
            </a:br>
            <a:endParaRPr b="1" sz="1600">
              <a:solidFill>
                <a:srgbClr val="1E1B1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B1C"/>
              </a:buClr>
              <a:buSzPts val="1600"/>
              <a:buAutoNum type="arabicPeriod"/>
            </a:pPr>
            <a:r>
              <a:rPr b="1" lang="pt-BR" sz="1600">
                <a:solidFill>
                  <a:srgbClr val="1E1B1C"/>
                </a:solidFill>
              </a:rPr>
              <a:t>Bit a Bit com Java</a:t>
            </a:r>
            <a:br>
              <a:rPr b="1" lang="pt-BR" sz="1600">
                <a:solidFill>
                  <a:srgbClr val="1E1B1C"/>
                </a:solidFill>
              </a:rPr>
            </a:br>
            <a:endParaRPr b="1" sz="1600">
              <a:solidFill>
                <a:srgbClr val="1E1B1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B1C"/>
              </a:buClr>
              <a:buSzPts val="1600"/>
              <a:buAutoNum type="arabicPeriod"/>
            </a:pPr>
            <a:r>
              <a:rPr b="1" lang="pt-BR" sz="1600">
                <a:solidFill>
                  <a:srgbClr val="1E1B1C"/>
                </a:solidFill>
              </a:rPr>
              <a:t>Java Instantâneo</a:t>
            </a:r>
            <a:endParaRPr b="1" sz="1600">
              <a:solidFill>
                <a:srgbClr val="1E1B1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E1B1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E1B1C"/>
                </a:solidFill>
              </a:rPr>
              <a:t>4. - Crie um título para um ebook sobre o tema Java. A temática da capa será sobre games java anos 2000 (pixelart). Liste 5 sugestões de títulos curtos e com grande poder de atratividade.</a:t>
            </a:r>
            <a:endParaRPr b="1" sz="1600">
              <a:solidFill>
                <a:srgbClr val="1E1B1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E1B1C"/>
                </a:solidFill>
              </a:rPr>
              <a:t>-Tire o termo jogo e games. Generalize o java</a:t>
            </a:r>
            <a:endParaRPr b="1" sz="1600">
              <a:solidFill>
                <a:srgbClr val="1E1B1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E1B1C"/>
                </a:solidFill>
              </a:rPr>
              <a:t>-Adicione termos como café, xícara, harmonia, facilidade.</a:t>
            </a:r>
            <a:endParaRPr b="1" sz="1600">
              <a:solidFill>
                <a:srgbClr val="1E1B1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B1C"/>
              </a:buClr>
              <a:buSzPts val="1600"/>
              <a:buAutoNum type="arabicPeriod"/>
            </a:pPr>
            <a:r>
              <a:rPr b="1" lang="pt-BR" sz="1600">
                <a:solidFill>
                  <a:srgbClr val="1E1B1C"/>
                </a:solidFill>
              </a:rPr>
              <a:t>Café com Java</a:t>
            </a:r>
            <a:br>
              <a:rPr b="1" lang="pt-BR" sz="1600">
                <a:solidFill>
                  <a:srgbClr val="1E1B1C"/>
                </a:solidFill>
              </a:rPr>
            </a:br>
            <a:endParaRPr b="1" sz="1600">
              <a:solidFill>
                <a:srgbClr val="1E1B1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B1C"/>
              </a:buClr>
              <a:buSzPts val="1600"/>
              <a:buAutoNum type="arabicPeriod"/>
            </a:pPr>
            <a:r>
              <a:rPr b="1" lang="pt-BR" sz="1600">
                <a:solidFill>
                  <a:srgbClr val="1E1B1C"/>
                </a:solidFill>
              </a:rPr>
              <a:t>Xícara de Código: Java Leve</a:t>
            </a:r>
            <a:br>
              <a:rPr b="1" lang="pt-BR" sz="1600">
                <a:solidFill>
                  <a:srgbClr val="1E1B1C"/>
                </a:solidFill>
              </a:rPr>
            </a:br>
            <a:endParaRPr b="1" sz="1600">
              <a:solidFill>
                <a:srgbClr val="1E1B1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B1C"/>
              </a:buClr>
              <a:buSzPts val="1600"/>
              <a:buAutoNum type="arabicPeriod"/>
            </a:pPr>
            <a:r>
              <a:rPr b="1" lang="pt-BR" sz="1600">
                <a:solidFill>
                  <a:srgbClr val="1E1B1C"/>
                </a:solidFill>
              </a:rPr>
              <a:t>Java em Harmonia</a:t>
            </a:r>
            <a:br>
              <a:rPr b="1" lang="pt-BR" sz="1600">
                <a:solidFill>
                  <a:srgbClr val="1E1B1C"/>
                </a:solidFill>
              </a:rPr>
            </a:br>
            <a:endParaRPr b="1" sz="1600">
              <a:solidFill>
                <a:srgbClr val="1E1B1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B1C"/>
              </a:buClr>
              <a:buSzPts val="1600"/>
              <a:buAutoNum type="arabicPeriod"/>
            </a:pPr>
            <a:r>
              <a:rPr b="1" lang="pt-BR" sz="1600">
                <a:solidFill>
                  <a:srgbClr val="1E1B1C"/>
                </a:solidFill>
              </a:rPr>
              <a:t>Pixel &amp; Café: Java Sem Complicação</a:t>
            </a:r>
            <a:br>
              <a:rPr b="1" lang="pt-BR" sz="1600">
                <a:solidFill>
                  <a:srgbClr val="1E1B1C"/>
                </a:solidFill>
              </a:rPr>
            </a:br>
            <a:endParaRPr b="1" sz="1600">
              <a:solidFill>
                <a:srgbClr val="1E1B1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B1C"/>
              </a:buClr>
              <a:buSzPts val="1600"/>
              <a:buAutoNum type="arabicPeriod"/>
            </a:pPr>
            <a:r>
              <a:rPr b="1" lang="pt-BR" sz="1600">
                <a:solidFill>
                  <a:srgbClr val="1E1B1C"/>
                </a:solidFill>
              </a:rPr>
              <a:t>Codando com Calma: Um Java Aconchegante</a:t>
            </a:r>
            <a:endParaRPr b="1" sz="1600">
              <a:solidFill>
                <a:srgbClr val="1E1B1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E1B1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E1B1C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32275" y="8544475"/>
            <a:ext cx="60231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As imagens foram geradas pelo Microsoft Copilot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257700" y="338573"/>
            <a:ext cx="7044600" cy="8121900"/>
          </a:xfrm>
          <a:prstGeom prst="rect">
            <a:avLst/>
          </a:prstGeom>
        </p:spPr>
        <p:txBody>
          <a:bodyPr anchorCtr="0" anchor="t" bIns="519200" lIns="519200" spcFirstLastPara="1" rIns="519200" wrap="square" tIns="519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E1B1C"/>
                </a:solidFill>
              </a:rPr>
              <a:t>Prompts: by Microsoft Copilot</a:t>
            </a:r>
            <a:endParaRPr b="1" sz="1600">
              <a:solidFill>
                <a:srgbClr val="1E1B1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E1B1C"/>
                </a:solidFill>
              </a:rPr>
              <a:t>1. - </a:t>
            </a:r>
            <a:r>
              <a:rPr b="1" lang="pt-BR" sz="1600">
                <a:solidFill>
                  <a:srgbClr val="1E1B1C"/>
                </a:solidFill>
              </a:rPr>
              <a:t>Gere um título envolvente e épico sobre o tema Java. Adicione termos que estejam dentro da temática de um ambiente que facilita, que demonstra clareza, serenidade e aproximação. O Título precisa ser curto e objetivo. A capa terá um panda como símbolo. Liste 10 variações de títulos.</a:t>
            </a:r>
            <a:endParaRPr b="1" sz="1600">
              <a:solidFill>
                <a:srgbClr val="1E1B1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E1B1C"/>
              </a:buClr>
              <a:buSzPts val="1600"/>
              <a:buChar char="-"/>
            </a:pPr>
            <a:r>
              <a:rPr b="1" lang="pt-BR" sz="1600">
                <a:solidFill>
                  <a:srgbClr val="1E1B1C"/>
                </a:solidFill>
              </a:rPr>
              <a:t>É para um e-book, dê uma melhorada.</a:t>
            </a:r>
            <a:endParaRPr b="1" sz="1600">
              <a:solidFill>
                <a:srgbClr val="1E1B1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E1B1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Java Zen: O Caminho da Serenidade no Código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Panda Java: Mestre da Simplicidade e Clareza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Java Essencial: Fluidez, Poder e Tranquilidade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O Código Sereno: Java com Maestria e Leveza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Java Harmônico: A Arte de Programar com Clareza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Desvendando Java: Aprenda com Foco e Serenidade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Panda Dev: Java Sem Mistérios, Apenas Eficiência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Java Iluminado: Programação Clara, Mente Leve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Java Tranquilo: Domine a Linguagem com Facilidade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pt-BR" sz="1600"/>
              <a:t>Panda Code: Java Descomplicado e Poderoso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E1B1C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32275" y="8544475"/>
            <a:ext cx="60231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As imagens foram geradas pelo Microsoft Copilot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-7467075" y="-3"/>
            <a:ext cx="7044600" cy="4979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519200" lIns="519200" spcFirstLastPara="1" rIns="519200" wrap="square" tIns="519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Padronização de textos do e-book: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pt-BR" sz="2500">
                <a:solidFill>
                  <a:schemeClr val="dk1"/>
                </a:solidFill>
              </a:rPr>
              <a:t>Utilize sempre fontes múltiplas de 8: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pt-BR" sz="2500">
                <a:solidFill>
                  <a:schemeClr val="dk1"/>
                </a:solidFill>
              </a:rPr>
              <a:t>8px, 16px, 24px, 32px, 40px, 48px, 56px, 64px, …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pt-BR" sz="2500">
                <a:solidFill>
                  <a:schemeClr val="dk1"/>
                </a:solidFill>
              </a:rPr>
              <a:t>Títulos sempre fontes 2x a fonte de corpo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pt-BR" sz="2500">
                <a:solidFill>
                  <a:schemeClr val="dk1"/>
                </a:solidFill>
              </a:rPr>
              <a:t>corpo sempre uma fonte legível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pt-BR" sz="2500">
                <a:solidFill>
                  <a:schemeClr val="dk1"/>
                </a:solidFill>
              </a:rPr>
              <a:t>Subtítulos fontes entre o título e corpo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pt-BR" sz="2500">
                <a:solidFill>
                  <a:schemeClr val="dk1"/>
                </a:solidFill>
              </a:rPr>
              <a:t>Utilize poucos textos.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pt-BR" sz="2500">
                <a:solidFill>
                  <a:schemeClr val="dk1"/>
                </a:solidFill>
              </a:rPr>
              <a:t>Ter um layout agradável.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636750" y="2381400"/>
            <a:ext cx="6286500" cy="59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Em uma floresta cheia de árvores antigas e riachos cristalinos, viviam uma raposa astuta e um coelho inocente. A raposa, sempre esperta, gostava de pregar peças nos animais menores.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Certo dia, ela se aproximou do coelho e disse: — Aposto que você nunca conseguirá atravessar o rio sozinho!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O coelho, determinado a provar sua coragem, saltou para a água, mas logo percebeu que a correnteza era forte. Quando estava prestes a ser levado pela força do rio, um velho castor apareceu e o ajudou a atravessar.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Ao chegar ao outro lado, o coelho olhou para a raposa e disse: — Você tentou me enganar, mas aprendi que a verdadeira força está em ter amigos que nos apoiam!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</a:rPr>
              <a:t>Desde então, a raposa aprendeu que a astúcia não é nada sem o respeito pelos outros, e nunca mais pregou peças em seus companheiros da floresta.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Moral da história: </a:t>
            </a:r>
            <a:r>
              <a:rPr b="1" lang="pt-BR" sz="2400">
                <a:solidFill>
                  <a:schemeClr val="dk1"/>
                </a:solidFill>
              </a:rPr>
              <a:t>A verdadeira força está na amizade e no respeito!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636750" y="724050"/>
            <a:ext cx="6286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Título</a:t>
            </a:r>
            <a:endParaRPr sz="4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636750" y="1552725"/>
            <a:ext cx="6286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Subtítulo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636750" y="193050"/>
            <a:ext cx="6286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3200">
                <a:solidFill>
                  <a:schemeClr val="dk1"/>
                </a:solidFill>
              </a:rPr>
              <a:t>Modelo de padrão de fontes</a:t>
            </a:r>
            <a:endParaRPr b="1"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D49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0"/>
          <p:cNvCxnSpPr/>
          <p:nvPr/>
        </p:nvCxnSpPr>
        <p:spPr>
          <a:xfrm>
            <a:off x="560550" y="0"/>
            <a:ext cx="0" cy="20940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20"/>
          <p:cNvSpPr txBox="1"/>
          <p:nvPr/>
        </p:nvSpPr>
        <p:spPr>
          <a:xfrm>
            <a:off x="648000" y="2808000"/>
            <a:ext cx="6286500" cy="59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Fonte 24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48000" y="720000"/>
            <a:ext cx="68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Fonte 40</a:t>
            </a:r>
            <a:endParaRPr sz="4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48000" y="1620000"/>
            <a:ext cx="62865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Fonte 32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B1C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 title="Copilot_20250608_1332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000" y="2466000"/>
            <a:ext cx="5760000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285750" y="393700"/>
            <a:ext cx="7024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Desvendando o Java</a:t>
            </a:r>
            <a:endParaRPr b="1" sz="4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6" name="Google Shape;116;p21"/>
          <p:cNvGrpSpPr/>
          <p:nvPr/>
        </p:nvGrpSpPr>
        <p:grpSpPr>
          <a:xfrm>
            <a:off x="0" y="1660050"/>
            <a:ext cx="7560000" cy="805950"/>
            <a:chOff x="0" y="8018850"/>
            <a:chExt cx="7560000" cy="805950"/>
          </a:xfrm>
        </p:grpSpPr>
        <p:sp>
          <p:nvSpPr>
            <p:cNvPr id="117" name="Google Shape;117;p21"/>
            <p:cNvSpPr/>
            <p:nvPr/>
          </p:nvSpPr>
          <p:spPr>
            <a:xfrm>
              <a:off x="0" y="8019000"/>
              <a:ext cx="7560000" cy="805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1"/>
            <p:cNvSpPr txBox="1"/>
            <p:nvPr/>
          </p:nvSpPr>
          <p:spPr>
            <a:xfrm>
              <a:off x="0" y="8018850"/>
              <a:ext cx="7560000" cy="8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Aprenda com Foco e Serenidade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19" name="Google Shape;119;p21"/>
          <p:cNvSpPr txBox="1"/>
          <p:nvPr/>
        </p:nvSpPr>
        <p:spPr>
          <a:xfrm>
            <a:off x="2439300" y="9767925"/>
            <a:ext cx="2562300" cy="4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Eric Gravatá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