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 id="214748369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aleway"/>
      <p:regular r:id="rId25"/>
      <p:bold r:id="rId26"/>
      <p:italic r:id="rId27"/>
      <p:boldItalic r:id="rId28"/>
    </p:embeddedFont>
    <p:embeddedFont>
      <p:font typeface="Nunito"/>
      <p:regular r:id="rId29"/>
      <p:bold r:id="rId30"/>
      <p:italic r:id="rId31"/>
      <p:boldItalic r:id="rId32"/>
    </p:embeddedFont>
    <p:embeddedFont>
      <p:font typeface="Source Sans Pro Light"/>
      <p:regular r:id="rId33"/>
      <p:bold r:id="rId34"/>
      <p:italic r:id="rId35"/>
      <p:boldItalic r:id="rId36"/>
    </p:embeddedFont>
    <p:embeddedFont>
      <p:font typeface="Lato"/>
      <p:regular r:id="rId37"/>
      <p:bold r:id="rId38"/>
      <p:italic r:id="rId39"/>
      <p:boldItalic r:id="rId40"/>
    </p:embeddedFont>
    <p:embeddedFont>
      <p:font typeface="Source Sans Pro"/>
      <p:regular r:id="rId41"/>
      <p:bold r:id="rId42"/>
      <p:italic r:id="rId43"/>
      <p:boldItalic r:id="rId44"/>
    </p:embeddedFont>
    <p:embeddedFont>
      <p:font typeface="Questrial"/>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3.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5.xml"/><Relationship Id="rId44" Type="http://schemas.openxmlformats.org/officeDocument/2006/relationships/font" Target="fonts/SourceSansPro-boldItalic.fntdata"/><Relationship Id="rId21" Type="http://schemas.openxmlformats.org/officeDocument/2006/relationships/slide" Target="slides/slide14.xml"/><Relationship Id="rId43" Type="http://schemas.openxmlformats.org/officeDocument/2006/relationships/font" Target="fonts/SourceSansPro-italic.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Questrial-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Nuni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4.xml"/><Relationship Id="rId33" Type="http://schemas.openxmlformats.org/officeDocument/2006/relationships/font" Target="fonts/SourceSansProLight-regular.fntdata"/><Relationship Id="rId10" Type="http://schemas.openxmlformats.org/officeDocument/2006/relationships/slide" Target="slides/slide3.xml"/><Relationship Id="rId32" Type="http://schemas.openxmlformats.org/officeDocument/2006/relationships/font" Target="fonts/Nunito-boldItalic.fntdata"/><Relationship Id="rId13" Type="http://schemas.openxmlformats.org/officeDocument/2006/relationships/slide" Target="slides/slide6.xml"/><Relationship Id="rId35" Type="http://schemas.openxmlformats.org/officeDocument/2006/relationships/font" Target="fonts/SourceSansProLight-italic.fntdata"/><Relationship Id="rId12" Type="http://schemas.openxmlformats.org/officeDocument/2006/relationships/slide" Target="slides/slide5.xml"/><Relationship Id="rId34" Type="http://schemas.openxmlformats.org/officeDocument/2006/relationships/font" Target="fonts/SourceSansProLight-bold.fntdata"/><Relationship Id="rId15" Type="http://schemas.openxmlformats.org/officeDocument/2006/relationships/slide" Target="slides/slide8.xml"/><Relationship Id="rId37" Type="http://schemas.openxmlformats.org/officeDocument/2006/relationships/font" Target="fonts/Lato-regular.fntdata"/><Relationship Id="rId14" Type="http://schemas.openxmlformats.org/officeDocument/2006/relationships/slide" Target="slides/slide7.xml"/><Relationship Id="rId36" Type="http://schemas.openxmlformats.org/officeDocument/2006/relationships/font" Target="fonts/SourceSansProLight-boldItalic.fntdata"/><Relationship Id="rId17" Type="http://schemas.openxmlformats.org/officeDocument/2006/relationships/slide" Target="slides/slide10.xml"/><Relationship Id="rId39" Type="http://schemas.openxmlformats.org/officeDocument/2006/relationships/font" Target="fonts/Lato-italic.fntdata"/><Relationship Id="rId16" Type="http://schemas.openxmlformats.org/officeDocument/2006/relationships/slide" Target="slides/slide9.xml"/><Relationship Id="rId38" Type="http://schemas.openxmlformats.org/officeDocument/2006/relationships/font" Target="fonts/La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294493dfa4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1294493dfa4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5271fa402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5271fa402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3933b0d52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3933b0d5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3933b0d5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3933b0d5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3933b0d52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3933b0d52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3e695ce6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3e695ce6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3ee9aab2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3ee9aab2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3fa07e6a4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3fa07e6a4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3933b0d52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3933b0d52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294493dfa4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294493dfa4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294493dfa4_0_3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294493dfa4_0_3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3e695ce6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3e695ce6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5271fa40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5271fa40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5271fa40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5271fa40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3f882c15a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3f882c15a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5271fa402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5271fa402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3933b0d52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3933b0d52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5" name="Google Shape;115;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7" name="Shape 127"/>
        <p:cNvGrpSpPr/>
        <p:nvPr/>
      </p:nvGrpSpPr>
      <p:grpSpPr>
        <a:xfrm>
          <a:off x="0" y="0"/>
          <a:ext cx="0" cy="0"/>
          <a:chOff x="0" y="0"/>
          <a:chExt cx="0" cy="0"/>
        </a:xfrm>
      </p:grpSpPr>
      <p:sp>
        <p:nvSpPr>
          <p:cNvPr id="128" name="Google Shape;128;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30" name="Google Shape;130;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3" name="Shape 133"/>
        <p:cNvGrpSpPr/>
        <p:nvPr/>
      </p:nvGrpSpPr>
      <p:grpSpPr>
        <a:xfrm>
          <a:off x="0" y="0"/>
          <a:ext cx="0" cy="0"/>
          <a:chOff x="0" y="0"/>
          <a:chExt cx="0" cy="0"/>
        </a:xfrm>
      </p:grpSpPr>
      <p:sp>
        <p:nvSpPr>
          <p:cNvPr id="134" name="Google Shape;134;p2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4500"/>
              <a:buFont typeface="Calibri"/>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6"/>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lt1"/>
              </a:buClr>
              <a:buSzPts val="1800"/>
              <a:buNone/>
              <a:defRPr sz="1800">
                <a:solidFill>
                  <a:schemeClr val="lt1"/>
                </a:solidFill>
              </a:defRPr>
            </a:lvl1pPr>
            <a:lvl2pPr indent="-228600" lvl="1" marL="914400" rtl="0" algn="l">
              <a:lnSpc>
                <a:spcPct val="90000"/>
              </a:lnSpc>
              <a:spcBef>
                <a:spcPts val="1200"/>
              </a:spcBef>
              <a:spcAft>
                <a:spcPts val="0"/>
              </a:spcAft>
              <a:buClr>
                <a:schemeClr val="lt1"/>
              </a:buClr>
              <a:buSzPts val="1500"/>
              <a:buNone/>
              <a:defRPr sz="1500">
                <a:solidFill>
                  <a:schemeClr val="lt1"/>
                </a:solidFill>
              </a:defRPr>
            </a:lvl2pPr>
            <a:lvl3pPr indent="-228600" lvl="2" marL="1371600" rtl="0" algn="l">
              <a:lnSpc>
                <a:spcPct val="90000"/>
              </a:lnSpc>
              <a:spcBef>
                <a:spcPts val="1200"/>
              </a:spcBef>
              <a:spcAft>
                <a:spcPts val="0"/>
              </a:spcAft>
              <a:buClr>
                <a:schemeClr val="lt1"/>
              </a:buClr>
              <a:buSzPts val="1350"/>
              <a:buNone/>
              <a:defRPr sz="1350">
                <a:solidFill>
                  <a:schemeClr val="lt1"/>
                </a:solidFill>
              </a:defRPr>
            </a:lvl3pPr>
            <a:lvl4pPr indent="-228600" lvl="3" marL="1828800" rtl="0" algn="l">
              <a:lnSpc>
                <a:spcPct val="90000"/>
              </a:lnSpc>
              <a:spcBef>
                <a:spcPts val="1200"/>
              </a:spcBef>
              <a:spcAft>
                <a:spcPts val="0"/>
              </a:spcAft>
              <a:buClr>
                <a:schemeClr val="lt1"/>
              </a:buClr>
              <a:buSzPts val="1200"/>
              <a:buNone/>
              <a:defRPr sz="1200">
                <a:solidFill>
                  <a:schemeClr val="lt1"/>
                </a:solidFill>
              </a:defRPr>
            </a:lvl4pPr>
            <a:lvl5pPr indent="-228600" lvl="4" marL="2286000" rtl="0" algn="l">
              <a:lnSpc>
                <a:spcPct val="90000"/>
              </a:lnSpc>
              <a:spcBef>
                <a:spcPts val="1200"/>
              </a:spcBef>
              <a:spcAft>
                <a:spcPts val="0"/>
              </a:spcAft>
              <a:buClr>
                <a:schemeClr val="lt1"/>
              </a:buClr>
              <a:buSzPts val="1200"/>
              <a:buNone/>
              <a:defRPr sz="1200">
                <a:solidFill>
                  <a:schemeClr val="lt1"/>
                </a:solidFill>
              </a:defRPr>
            </a:lvl5pPr>
            <a:lvl6pPr indent="-228600" lvl="5" marL="2743200" rtl="0" algn="l">
              <a:lnSpc>
                <a:spcPct val="90000"/>
              </a:lnSpc>
              <a:spcBef>
                <a:spcPts val="1200"/>
              </a:spcBef>
              <a:spcAft>
                <a:spcPts val="0"/>
              </a:spcAft>
              <a:buClr>
                <a:schemeClr val="lt1"/>
              </a:buClr>
              <a:buSzPts val="1200"/>
              <a:buNone/>
              <a:defRPr sz="1200">
                <a:solidFill>
                  <a:schemeClr val="lt1"/>
                </a:solidFill>
              </a:defRPr>
            </a:lvl6pPr>
            <a:lvl7pPr indent="-228600" lvl="6" marL="3200400" rtl="0" algn="l">
              <a:lnSpc>
                <a:spcPct val="90000"/>
              </a:lnSpc>
              <a:spcBef>
                <a:spcPts val="1200"/>
              </a:spcBef>
              <a:spcAft>
                <a:spcPts val="0"/>
              </a:spcAft>
              <a:buClr>
                <a:schemeClr val="lt1"/>
              </a:buClr>
              <a:buSzPts val="1200"/>
              <a:buNone/>
              <a:defRPr sz="1200">
                <a:solidFill>
                  <a:schemeClr val="lt1"/>
                </a:solidFill>
              </a:defRPr>
            </a:lvl7pPr>
            <a:lvl8pPr indent="-228600" lvl="7" marL="3657600" rtl="0" algn="l">
              <a:lnSpc>
                <a:spcPct val="90000"/>
              </a:lnSpc>
              <a:spcBef>
                <a:spcPts val="1200"/>
              </a:spcBef>
              <a:spcAft>
                <a:spcPts val="0"/>
              </a:spcAft>
              <a:buClr>
                <a:schemeClr val="lt1"/>
              </a:buClr>
              <a:buSzPts val="1200"/>
              <a:buNone/>
              <a:defRPr sz="1200">
                <a:solidFill>
                  <a:schemeClr val="lt1"/>
                </a:solidFill>
              </a:defRPr>
            </a:lvl8pPr>
            <a:lvl9pPr indent="-228600" lvl="8" marL="4114800" rtl="0" algn="l">
              <a:lnSpc>
                <a:spcPct val="90000"/>
              </a:lnSpc>
              <a:spcBef>
                <a:spcPts val="1200"/>
              </a:spcBef>
              <a:spcAft>
                <a:spcPts val="1200"/>
              </a:spcAft>
              <a:buClr>
                <a:schemeClr val="lt1"/>
              </a:buClr>
              <a:buSzPts val="1200"/>
              <a:buNone/>
              <a:defRPr sz="1200">
                <a:solidFill>
                  <a:schemeClr val="lt1"/>
                </a:solidFill>
              </a:defRPr>
            </a:lvl9pPr>
          </a:lstStyle>
          <a:p/>
        </p:txBody>
      </p:sp>
      <p:sp>
        <p:nvSpPr>
          <p:cNvPr id="136" name="Google Shape;136;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1"/>
              </a:buClr>
              <a:buSzPts val="1800"/>
              <a:buChar char="●"/>
              <a:defRPr/>
            </a:lvl1pPr>
            <a:lvl2pPr lvl="1" rtl="0" algn="l">
              <a:lnSpc>
                <a:spcPct val="100000"/>
              </a:lnSpc>
              <a:spcBef>
                <a:spcPts val="0"/>
              </a:spcBef>
              <a:spcAft>
                <a:spcPts val="0"/>
              </a:spcAft>
              <a:buClr>
                <a:srgbClr val="00FDC8"/>
              </a:buClr>
              <a:buSzPts val="1800"/>
              <a:buChar char="○"/>
              <a:defRPr/>
            </a:lvl2pPr>
            <a:lvl3pPr lvl="2" rtl="0" algn="l">
              <a:lnSpc>
                <a:spcPct val="100000"/>
              </a:lnSpc>
              <a:spcBef>
                <a:spcPts val="0"/>
              </a:spcBef>
              <a:spcAft>
                <a:spcPts val="0"/>
              </a:spcAft>
              <a:buClr>
                <a:srgbClr val="00FDC8"/>
              </a:buClr>
              <a:buSzPts val="1800"/>
              <a:buChar char="■"/>
              <a:defRPr/>
            </a:lvl3pPr>
            <a:lvl4pPr lvl="3" rtl="0" algn="l">
              <a:lnSpc>
                <a:spcPct val="100000"/>
              </a:lnSpc>
              <a:spcBef>
                <a:spcPts val="0"/>
              </a:spcBef>
              <a:spcAft>
                <a:spcPts val="0"/>
              </a:spcAft>
              <a:buClr>
                <a:srgbClr val="00FDC8"/>
              </a:buClr>
              <a:buSzPts val="1800"/>
              <a:buChar char="●"/>
              <a:defRPr/>
            </a:lvl4pPr>
            <a:lvl5pPr lvl="4" rtl="0" algn="l">
              <a:lnSpc>
                <a:spcPct val="100000"/>
              </a:lnSpc>
              <a:spcBef>
                <a:spcPts val="0"/>
              </a:spcBef>
              <a:spcAft>
                <a:spcPts val="0"/>
              </a:spcAft>
              <a:buClr>
                <a:srgbClr val="00FDC8"/>
              </a:buClr>
              <a:buSzPts val="1800"/>
              <a:buChar char="○"/>
              <a:defRPr/>
            </a:lvl5pPr>
            <a:lvl6pPr lvl="5" rtl="0" algn="l">
              <a:lnSpc>
                <a:spcPct val="100000"/>
              </a:lnSpc>
              <a:spcBef>
                <a:spcPts val="0"/>
              </a:spcBef>
              <a:spcAft>
                <a:spcPts val="0"/>
              </a:spcAft>
              <a:buClr>
                <a:srgbClr val="00FDC8"/>
              </a:buClr>
              <a:buSzPts val="1800"/>
              <a:buChar char="■"/>
              <a:defRPr/>
            </a:lvl6pPr>
            <a:lvl7pPr lvl="6" rtl="0" algn="l">
              <a:lnSpc>
                <a:spcPct val="100000"/>
              </a:lnSpc>
              <a:spcBef>
                <a:spcPts val="0"/>
              </a:spcBef>
              <a:spcAft>
                <a:spcPts val="0"/>
              </a:spcAft>
              <a:buClr>
                <a:srgbClr val="00FDC8"/>
              </a:buClr>
              <a:buSzPts val="1800"/>
              <a:buChar char="●"/>
              <a:defRPr/>
            </a:lvl7pPr>
            <a:lvl8pPr lvl="7" rtl="0" algn="l">
              <a:lnSpc>
                <a:spcPct val="100000"/>
              </a:lnSpc>
              <a:spcBef>
                <a:spcPts val="0"/>
              </a:spcBef>
              <a:spcAft>
                <a:spcPts val="0"/>
              </a:spcAft>
              <a:buClr>
                <a:srgbClr val="00FDC8"/>
              </a:buClr>
              <a:buSzPts val="1800"/>
              <a:buChar char="○"/>
              <a:defRPr/>
            </a:lvl8pPr>
            <a:lvl9pPr lvl="8" rtl="0" algn="l">
              <a:lnSpc>
                <a:spcPct val="100000"/>
              </a:lnSpc>
              <a:spcBef>
                <a:spcPts val="0"/>
              </a:spcBef>
              <a:spcAft>
                <a:spcPts val="0"/>
              </a:spcAft>
              <a:buClr>
                <a:srgbClr val="00FDC8"/>
              </a:buClr>
              <a:buSzPts val="1800"/>
              <a:buChar char="■"/>
              <a:defRPr/>
            </a:lvl9pPr>
          </a:lstStyle>
          <a:p/>
        </p:txBody>
      </p:sp>
      <p:sp>
        <p:nvSpPr>
          <p:cNvPr id="137" name="Google Shape;137;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lt1"/>
              </a:buClr>
              <a:buSzPts val="1800"/>
              <a:buChar char="●"/>
              <a:defRPr/>
            </a:lvl1pPr>
            <a:lvl2pPr lvl="1" rtl="0" algn="l">
              <a:lnSpc>
                <a:spcPct val="100000"/>
              </a:lnSpc>
              <a:spcBef>
                <a:spcPts val="0"/>
              </a:spcBef>
              <a:spcAft>
                <a:spcPts val="0"/>
              </a:spcAft>
              <a:buClr>
                <a:srgbClr val="00FDC8"/>
              </a:buClr>
              <a:buSzPts val="1800"/>
              <a:buChar char="○"/>
              <a:defRPr/>
            </a:lvl2pPr>
            <a:lvl3pPr lvl="2" rtl="0" algn="l">
              <a:lnSpc>
                <a:spcPct val="100000"/>
              </a:lnSpc>
              <a:spcBef>
                <a:spcPts val="0"/>
              </a:spcBef>
              <a:spcAft>
                <a:spcPts val="0"/>
              </a:spcAft>
              <a:buClr>
                <a:srgbClr val="00FDC8"/>
              </a:buClr>
              <a:buSzPts val="1800"/>
              <a:buChar char="■"/>
              <a:defRPr/>
            </a:lvl3pPr>
            <a:lvl4pPr lvl="3" rtl="0" algn="l">
              <a:lnSpc>
                <a:spcPct val="100000"/>
              </a:lnSpc>
              <a:spcBef>
                <a:spcPts val="0"/>
              </a:spcBef>
              <a:spcAft>
                <a:spcPts val="0"/>
              </a:spcAft>
              <a:buClr>
                <a:srgbClr val="00FDC8"/>
              </a:buClr>
              <a:buSzPts val="1800"/>
              <a:buChar char="●"/>
              <a:defRPr/>
            </a:lvl4pPr>
            <a:lvl5pPr lvl="4" rtl="0" algn="l">
              <a:lnSpc>
                <a:spcPct val="100000"/>
              </a:lnSpc>
              <a:spcBef>
                <a:spcPts val="0"/>
              </a:spcBef>
              <a:spcAft>
                <a:spcPts val="0"/>
              </a:spcAft>
              <a:buClr>
                <a:srgbClr val="00FDC8"/>
              </a:buClr>
              <a:buSzPts val="1800"/>
              <a:buChar char="○"/>
              <a:defRPr/>
            </a:lvl5pPr>
            <a:lvl6pPr lvl="5" rtl="0" algn="l">
              <a:lnSpc>
                <a:spcPct val="100000"/>
              </a:lnSpc>
              <a:spcBef>
                <a:spcPts val="0"/>
              </a:spcBef>
              <a:spcAft>
                <a:spcPts val="0"/>
              </a:spcAft>
              <a:buClr>
                <a:srgbClr val="00FDC8"/>
              </a:buClr>
              <a:buSzPts val="1800"/>
              <a:buChar char="■"/>
              <a:defRPr/>
            </a:lvl6pPr>
            <a:lvl7pPr lvl="6" rtl="0" algn="l">
              <a:lnSpc>
                <a:spcPct val="100000"/>
              </a:lnSpc>
              <a:spcBef>
                <a:spcPts val="0"/>
              </a:spcBef>
              <a:spcAft>
                <a:spcPts val="0"/>
              </a:spcAft>
              <a:buClr>
                <a:srgbClr val="00FDC8"/>
              </a:buClr>
              <a:buSzPts val="1800"/>
              <a:buChar char="●"/>
              <a:defRPr/>
            </a:lvl7pPr>
            <a:lvl8pPr lvl="7" rtl="0" algn="l">
              <a:lnSpc>
                <a:spcPct val="100000"/>
              </a:lnSpc>
              <a:spcBef>
                <a:spcPts val="0"/>
              </a:spcBef>
              <a:spcAft>
                <a:spcPts val="0"/>
              </a:spcAft>
              <a:buClr>
                <a:srgbClr val="00FDC8"/>
              </a:buClr>
              <a:buSzPts val="1800"/>
              <a:buChar char="○"/>
              <a:defRPr/>
            </a:lvl8pPr>
            <a:lvl9pPr lvl="8" rtl="0" algn="l">
              <a:lnSpc>
                <a:spcPct val="100000"/>
              </a:lnSpc>
              <a:spcBef>
                <a:spcPts val="0"/>
              </a:spcBef>
              <a:spcAft>
                <a:spcPts val="0"/>
              </a:spcAft>
              <a:buClr>
                <a:srgbClr val="00FDC8"/>
              </a:buClr>
              <a:buSzPts val="1800"/>
              <a:buChar char="■"/>
              <a:defRPr/>
            </a:lvl9pPr>
          </a:lstStyle>
          <a:p/>
        </p:txBody>
      </p:sp>
      <p:sp>
        <p:nvSpPr>
          <p:cNvPr id="138" name="Google Shape;138;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rmAutofit/>
          </a:bodyPr>
          <a:lstStyle>
            <a:lvl1pPr indent="0" lvl="0" marL="0" rtl="0" algn="r">
              <a:lnSpc>
                <a:spcPct val="100000"/>
              </a:lnSpc>
              <a:spcBef>
                <a:spcPts val="0"/>
              </a:spcBef>
              <a:spcAft>
                <a:spcPts val="0"/>
              </a:spcAft>
              <a:buClr>
                <a:schemeClr val="lt1"/>
              </a:buClr>
              <a:buSzPts val="900"/>
              <a:buFont typeface="Calibri"/>
              <a:buNone/>
              <a:defRPr/>
            </a:lvl1pPr>
            <a:lvl2pPr indent="0" lvl="1" marL="0" rtl="0" algn="r">
              <a:lnSpc>
                <a:spcPct val="100000"/>
              </a:lnSpc>
              <a:spcBef>
                <a:spcPts val="0"/>
              </a:spcBef>
              <a:spcAft>
                <a:spcPts val="0"/>
              </a:spcAft>
              <a:buClr>
                <a:schemeClr val="lt1"/>
              </a:buClr>
              <a:buSzPts val="900"/>
              <a:buFont typeface="Calibri"/>
              <a:buNone/>
              <a:defRPr/>
            </a:lvl2pPr>
            <a:lvl3pPr indent="0" lvl="2" marL="0" rtl="0" algn="r">
              <a:lnSpc>
                <a:spcPct val="100000"/>
              </a:lnSpc>
              <a:spcBef>
                <a:spcPts val="0"/>
              </a:spcBef>
              <a:spcAft>
                <a:spcPts val="0"/>
              </a:spcAft>
              <a:buClr>
                <a:schemeClr val="lt1"/>
              </a:buClr>
              <a:buSzPts val="900"/>
              <a:buFont typeface="Calibri"/>
              <a:buNone/>
              <a:defRPr/>
            </a:lvl3pPr>
            <a:lvl4pPr indent="0" lvl="3" marL="0" rtl="0" algn="r">
              <a:lnSpc>
                <a:spcPct val="100000"/>
              </a:lnSpc>
              <a:spcBef>
                <a:spcPts val="0"/>
              </a:spcBef>
              <a:spcAft>
                <a:spcPts val="0"/>
              </a:spcAft>
              <a:buClr>
                <a:schemeClr val="lt1"/>
              </a:buClr>
              <a:buSzPts val="900"/>
              <a:buFont typeface="Calibri"/>
              <a:buNone/>
              <a:defRPr/>
            </a:lvl4pPr>
            <a:lvl5pPr indent="0" lvl="4" marL="0" rtl="0" algn="r">
              <a:lnSpc>
                <a:spcPct val="100000"/>
              </a:lnSpc>
              <a:spcBef>
                <a:spcPts val="0"/>
              </a:spcBef>
              <a:spcAft>
                <a:spcPts val="0"/>
              </a:spcAft>
              <a:buClr>
                <a:schemeClr val="lt1"/>
              </a:buClr>
              <a:buSzPts val="900"/>
              <a:buFont typeface="Calibri"/>
              <a:buNone/>
              <a:defRPr/>
            </a:lvl5pPr>
            <a:lvl6pPr indent="0" lvl="5" marL="0" rtl="0" algn="r">
              <a:lnSpc>
                <a:spcPct val="100000"/>
              </a:lnSpc>
              <a:spcBef>
                <a:spcPts val="0"/>
              </a:spcBef>
              <a:spcAft>
                <a:spcPts val="0"/>
              </a:spcAft>
              <a:buClr>
                <a:schemeClr val="lt1"/>
              </a:buClr>
              <a:buSzPts val="900"/>
              <a:buFont typeface="Calibri"/>
              <a:buNone/>
              <a:defRPr/>
            </a:lvl6pPr>
            <a:lvl7pPr indent="0" lvl="6" marL="0" rtl="0" algn="r">
              <a:lnSpc>
                <a:spcPct val="100000"/>
              </a:lnSpc>
              <a:spcBef>
                <a:spcPts val="0"/>
              </a:spcBef>
              <a:spcAft>
                <a:spcPts val="0"/>
              </a:spcAft>
              <a:buClr>
                <a:schemeClr val="lt1"/>
              </a:buClr>
              <a:buSzPts val="900"/>
              <a:buFont typeface="Calibri"/>
              <a:buNone/>
              <a:defRPr/>
            </a:lvl7pPr>
            <a:lvl8pPr indent="0" lvl="7" marL="0" rtl="0" algn="r">
              <a:lnSpc>
                <a:spcPct val="100000"/>
              </a:lnSpc>
              <a:spcBef>
                <a:spcPts val="0"/>
              </a:spcBef>
              <a:spcAft>
                <a:spcPts val="0"/>
              </a:spcAft>
              <a:buClr>
                <a:schemeClr val="lt1"/>
              </a:buClr>
              <a:buSzPts val="900"/>
              <a:buFont typeface="Calibri"/>
              <a:buNone/>
              <a:defRPr/>
            </a:lvl8pPr>
            <a:lvl9pPr indent="0" lvl="8" marL="0" rtl="0" algn="r">
              <a:lnSpc>
                <a:spcPct val="100000"/>
              </a:lnSpc>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p:cSld name="TITLE_AND_BODY_1">
    <p:spTree>
      <p:nvGrpSpPr>
        <p:cNvPr id="139" name="Shape 139"/>
        <p:cNvGrpSpPr/>
        <p:nvPr/>
      </p:nvGrpSpPr>
      <p:grpSpPr>
        <a:xfrm>
          <a:off x="0" y="0"/>
          <a:ext cx="0" cy="0"/>
          <a:chOff x="0" y="0"/>
          <a:chExt cx="0" cy="0"/>
        </a:xfrm>
      </p:grpSpPr>
      <p:sp>
        <p:nvSpPr>
          <p:cNvPr id="140" name="Google Shape;140;p27"/>
          <p:cNvSpPr txBox="1"/>
          <p:nvPr>
            <p:ph type="title"/>
          </p:nvPr>
        </p:nvSpPr>
        <p:spPr>
          <a:xfrm>
            <a:off x="2802750" y="802499"/>
            <a:ext cx="3538500" cy="3538500"/>
          </a:xfrm>
          <a:prstGeom prst="rect">
            <a:avLst/>
          </a:prstGeom>
          <a:solidFill>
            <a:srgbClr val="FFFFFF"/>
          </a:solid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1"/>
              </a:buClr>
              <a:buSzPts val="4800"/>
              <a:buFont typeface="Calibri"/>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rmAutofit/>
          </a:bodyPr>
          <a:lstStyle>
            <a:lvl1pPr indent="0" lvl="0" marL="0" rtl="0" algn="r">
              <a:lnSpc>
                <a:spcPct val="100000"/>
              </a:lnSpc>
              <a:spcBef>
                <a:spcPts val="0"/>
              </a:spcBef>
              <a:spcAft>
                <a:spcPts val="0"/>
              </a:spcAft>
              <a:buClr>
                <a:schemeClr val="lt1"/>
              </a:buClr>
              <a:buSzPts val="900"/>
              <a:buFont typeface="Calibri"/>
              <a:buNone/>
              <a:defRPr sz="900">
                <a:solidFill>
                  <a:schemeClr val="lt1"/>
                </a:solidFill>
              </a:defRPr>
            </a:lvl1pPr>
            <a:lvl2pPr indent="0" lvl="1" marL="0" rtl="0" algn="r">
              <a:lnSpc>
                <a:spcPct val="100000"/>
              </a:lnSpc>
              <a:spcBef>
                <a:spcPts val="0"/>
              </a:spcBef>
              <a:spcAft>
                <a:spcPts val="0"/>
              </a:spcAft>
              <a:buClr>
                <a:schemeClr val="lt1"/>
              </a:buClr>
              <a:buSzPts val="900"/>
              <a:buFont typeface="Calibri"/>
              <a:buNone/>
              <a:defRPr sz="900">
                <a:solidFill>
                  <a:schemeClr val="lt1"/>
                </a:solidFill>
              </a:defRPr>
            </a:lvl2pPr>
            <a:lvl3pPr indent="0" lvl="2" marL="0" rtl="0" algn="r">
              <a:lnSpc>
                <a:spcPct val="100000"/>
              </a:lnSpc>
              <a:spcBef>
                <a:spcPts val="0"/>
              </a:spcBef>
              <a:spcAft>
                <a:spcPts val="0"/>
              </a:spcAft>
              <a:buClr>
                <a:schemeClr val="lt1"/>
              </a:buClr>
              <a:buSzPts val="900"/>
              <a:buFont typeface="Calibri"/>
              <a:buNone/>
              <a:defRPr sz="900">
                <a:solidFill>
                  <a:schemeClr val="lt1"/>
                </a:solidFill>
              </a:defRPr>
            </a:lvl3pPr>
            <a:lvl4pPr indent="0" lvl="3" marL="0" rtl="0" algn="r">
              <a:lnSpc>
                <a:spcPct val="100000"/>
              </a:lnSpc>
              <a:spcBef>
                <a:spcPts val="0"/>
              </a:spcBef>
              <a:spcAft>
                <a:spcPts val="0"/>
              </a:spcAft>
              <a:buClr>
                <a:schemeClr val="lt1"/>
              </a:buClr>
              <a:buSzPts val="900"/>
              <a:buFont typeface="Calibri"/>
              <a:buNone/>
              <a:defRPr sz="900">
                <a:solidFill>
                  <a:schemeClr val="lt1"/>
                </a:solidFill>
              </a:defRPr>
            </a:lvl4pPr>
            <a:lvl5pPr indent="0" lvl="4" marL="0" rtl="0" algn="r">
              <a:lnSpc>
                <a:spcPct val="100000"/>
              </a:lnSpc>
              <a:spcBef>
                <a:spcPts val="0"/>
              </a:spcBef>
              <a:spcAft>
                <a:spcPts val="0"/>
              </a:spcAft>
              <a:buClr>
                <a:schemeClr val="lt1"/>
              </a:buClr>
              <a:buSzPts val="900"/>
              <a:buFont typeface="Calibri"/>
              <a:buNone/>
              <a:defRPr sz="900">
                <a:solidFill>
                  <a:schemeClr val="lt1"/>
                </a:solidFill>
              </a:defRPr>
            </a:lvl5pPr>
            <a:lvl6pPr indent="0" lvl="5" marL="0" rtl="0" algn="r">
              <a:lnSpc>
                <a:spcPct val="100000"/>
              </a:lnSpc>
              <a:spcBef>
                <a:spcPts val="0"/>
              </a:spcBef>
              <a:spcAft>
                <a:spcPts val="0"/>
              </a:spcAft>
              <a:buClr>
                <a:schemeClr val="lt1"/>
              </a:buClr>
              <a:buSzPts val="900"/>
              <a:buFont typeface="Calibri"/>
              <a:buNone/>
              <a:defRPr sz="900">
                <a:solidFill>
                  <a:schemeClr val="lt1"/>
                </a:solidFill>
              </a:defRPr>
            </a:lvl6pPr>
            <a:lvl7pPr indent="0" lvl="6" marL="0" rtl="0" algn="r">
              <a:lnSpc>
                <a:spcPct val="100000"/>
              </a:lnSpc>
              <a:spcBef>
                <a:spcPts val="0"/>
              </a:spcBef>
              <a:spcAft>
                <a:spcPts val="0"/>
              </a:spcAft>
              <a:buClr>
                <a:schemeClr val="lt1"/>
              </a:buClr>
              <a:buSzPts val="900"/>
              <a:buFont typeface="Calibri"/>
              <a:buNone/>
              <a:defRPr sz="900">
                <a:solidFill>
                  <a:schemeClr val="lt1"/>
                </a:solidFill>
              </a:defRPr>
            </a:lvl7pPr>
            <a:lvl8pPr indent="0" lvl="7" marL="0" rtl="0" algn="r">
              <a:lnSpc>
                <a:spcPct val="100000"/>
              </a:lnSpc>
              <a:spcBef>
                <a:spcPts val="0"/>
              </a:spcBef>
              <a:spcAft>
                <a:spcPts val="0"/>
              </a:spcAft>
              <a:buClr>
                <a:schemeClr val="lt1"/>
              </a:buClr>
              <a:buSzPts val="900"/>
              <a:buFont typeface="Calibri"/>
              <a:buNone/>
              <a:defRPr sz="900">
                <a:solidFill>
                  <a:schemeClr val="lt1"/>
                </a:solidFill>
              </a:defRPr>
            </a:lvl8pPr>
            <a:lvl9pPr indent="0" lvl="8" marL="0" rtl="0" algn="r">
              <a:lnSpc>
                <a:spcPct val="100000"/>
              </a:lnSpc>
              <a:spcBef>
                <a:spcPts val="0"/>
              </a:spcBef>
              <a:spcAft>
                <a:spcPts val="0"/>
              </a:spcAft>
              <a:buClr>
                <a:schemeClr val="lt1"/>
              </a:buClr>
              <a:buSzPts val="900"/>
              <a:buFont typeface="Calibri"/>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01F3C"/>
        </a:solidFill>
      </p:bgPr>
    </p:bg>
    <p:spTree>
      <p:nvGrpSpPr>
        <p:cNvPr id="146" name="Shape 146"/>
        <p:cNvGrpSpPr/>
        <p:nvPr/>
      </p:nvGrpSpPr>
      <p:grpSpPr>
        <a:xfrm>
          <a:off x="0" y="0"/>
          <a:ext cx="0" cy="0"/>
          <a:chOff x="0" y="0"/>
          <a:chExt cx="0" cy="0"/>
        </a:xfrm>
      </p:grpSpPr>
      <p:grpSp>
        <p:nvGrpSpPr>
          <p:cNvPr id="147" name="Google Shape;147;p29"/>
          <p:cNvGrpSpPr/>
          <p:nvPr/>
        </p:nvGrpSpPr>
        <p:grpSpPr>
          <a:xfrm>
            <a:off x="7801210" y="4105700"/>
            <a:ext cx="316800" cy="1036523"/>
            <a:chOff x="7801210" y="4105700"/>
            <a:chExt cx="316800" cy="1036523"/>
          </a:xfrm>
        </p:grpSpPr>
        <p:sp>
          <p:nvSpPr>
            <p:cNvPr id="148" name="Google Shape;148;p29"/>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29"/>
          <p:cNvGrpSpPr/>
          <p:nvPr/>
        </p:nvGrpSpPr>
        <p:grpSpPr>
          <a:xfrm>
            <a:off x="8259418" y="3757688"/>
            <a:ext cx="316800" cy="1384535"/>
            <a:chOff x="8259418" y="3757688"/>
            <a:chExt cx="316800" cy="1384535"/>
          </a:xfrm>
        </p:grpSpPr>
        <p:sp>
          <p:nvSpPr>
            <p:cNvPr id="152" name="Google Shape;152;p2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29"/>
          <p:cNvGrpSpPr/>
          <p:nvPr/>
        </p:nvGrpSpPr>
        <p:grpSpPr>
          <a:xfrm>
            <a:off x="8717625" y="3409675"/>
            <a:ext cx="316800" cy="1732548"/>
            <a:chOff x="8717625" y="3409675"/>
            <a:chExt cx="316800" cy="1732548"/>
          </a:xfrm>
        </p:grpSpPr>
        <p:sp>
          <p:nvSpPr>
            <p:cNvPr id="157" name="Google Shape;157;p29"/>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Font typeface="Nunito"/>
              <a:buNone/>
              <a:defRPr sz="3600">
                <a:solidFill>
                  <a:schemeClr val="lt1"/>
                </a:solidFill>
                <a:latin typeface="Nunito"/>
                <a:ea typeface="Nunito"/>
                <a:cs typeface="Nunito"/>
                <a:sym typeface="Nunito"/>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63" name="Google Shape;163;p29"/>
          <p:cNvSpPr txBox="1"/>
          <p:nvPr>
            <p:ph idx="1" type="subTitle"/>
          </p:nvPr>
        </p:nvSpPr>
        <p:spPr>
          <a:xfrm>
            <a:off x="824000" y="331907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A510F"/>
              </a:buClr>
              <a:buSzPts val="1600"/>
              <a:buNone/>
              <a:defRPr sz="1600">
                <a:solidFill>
                  <a:srgbClr val="FA510F"/>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64" name="Google Shape;164;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29"/>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p:nvPr/>
        </p:nvSpPr>
        <p:spPr>
          <a:xfrm rot="-9830444">
            <a:off x="5403834" y="3078503"/>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9"/>
          <p:cNvGrpSpPr/>
          <p:nvPr/>
        </p:nvGrpSpPr>
        <p:grpSpPr>
          <a:xfrm>
            <a:off x="7647812" y="2704283"/>
            <a:ext cx="635219" cy="635219"/>
            <a:chOff x="6725725" y="2701260"/>
            <a:chExt cx="1208100" cy="1208100"/>
          </a:xfrm>
        </p:grpSpPr>
        <p:sp>
          <p:nvSpPr>
            <p:cNvPr id="169" name="Google Shape;169;p29"/>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9"/>
          <p:cNvSpPr/>
          <p:nvPr/>
        </p:nvSpPr>
        <p:spPr>
          <a:xfrm rot="2044777">
            <a:off x="5911449" y="867729"/>
            <a:ext cx="1554223" cy="1554223"/>
          </a:xfrm>
          <a:prstGeom prst="ellipse">
            <a:avLst/>
          </a:prstGeom>
          <a:solidFill>
            <a:srgbClr val="101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rot="-8648181">
            <a:off x="8076739" y="303034"/>
            <a:ext cx="625236" cy="625412"/>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9"/>
          <p:cNvPicPr preferRelativeResize="0"/>
          <p:nvPr/>
        </p:nvPicPr>
        <p:blipFill rotWithShape="1">
          <a:blip r:embed="rId2">
            <a:alphaModFix/>
          </a:blip>
          <a:srcRect b="23436" l="0" r="20810" t="0"/>
          <a:stretch/>
        </p:blipFill>
        <p:spPr>
          <a:xfrm>
            <a:off x="4409425" y="565750"/>
            <a:ext cx="4734575" cy="457775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A510F"/>
        </a:solidFill>
      </p:bgPr>
    </p:bg>
    <p:spTree>
      <p:nvGrpSpPr>
        <p:cNvPr id="174" name="Shape 174"/>
        <p:cNvGrpSpPr/>
        <p:nvPr/>
      </p:nvGrpSpPr>
      <p:grpSpPr>
        <a:xfrm>
          <a:off x="0" y="0"/>
          <a:ext cx="0" cy="0"/>
          <a:chOff x="0" y="0"/>
          <a:chExt cx="0" cy="0"/>
        </a:xfrm>
      </p:grpSpPr>
      <p:pic>
        <p:nvPicPr>
          <p:cNvPr id="175" name="Google Shape;175;p30"/>
          <p:cNvPicPr preferRelativeResize="0"/>
          <p:nvPr/>
        </p:nvPicPr>
        <p:blipFill rotWithShape="1">
          <a:blip r:embed="rId2">
            <a:alphaModFix amt="6000"/>
          </a:blip>
          <a:srcRect b="1662" l="0" r="0" t="1653"/>
          <a:stretch/>
        </p:blipFill>
        <p:spPr>
          <a:xfrm>
            <a:off x="4189875" y="367350"/>
            <a:ext cx="5818901" cy="5626149"/>
          </a:xfrm>
          <a:prstGeom prst="rect">
            <a:avLst/>
          </a:prstGeom>
          <a:noFill/>
          <a:ln>
            <a:noFill/>
          </a:ln>
        </p:spPr>
      </p:pic>
      <p:grpSp>
        <p:nvGrpSpPr>
          <p:cNvPr id="176" name="Google Shape;176;p30"/>
          <p:cNvGrpSpPr/>
          <p:nvPr/>
        </p:nvGrpSpPr>
        <p:grpSpPr>
          <a:xfrm>
            <a:off x="146769" y="3406"/>
            <a:ext cx="1233215" cy="1384535"/>
            <a:chOff x="146769" y="3406"/>
            <a:chExt cx="1233215" cy="1384535"/>
          </a:xfrm>
        </p:grpSpPr>
        <p:grpSp>
          <p:nvGrpSpPr>
            <p:cNvPr id="177" name="Google Shape;177;p30"/>
            <p:cNvGrpSpPr/>
            <p:nvPr/>
          </p:nvGrpSpPr>
          <p:grpSpPr>
            <a:xfrm>
              <a:off x="1063183" y="3406"/>
              <a:ext cx="316800" cy="688513"/>
              <a:chOff x="1063183" y="3406"/>
              <a:chExt cx="316800" cy="688513"/>
            </a:xfrm>
          </p:grpSpPr>
          <p:sp>
            <p:nvSpPr>
              <p:cNvPr id="178" name="Google Shape;178;p30"/>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30"/>
            <p:cNvGrpSpPr/>
            <p:nvPr/>
          </p:nvGrpSpPr>
          <p:grpSpPr>
            <a:xfrm>
              <a:off x="604976" y="3406"/>
              <a:ext cx="316800" cy="1036524"/>
              <a:chOff x="604976" y="3406"/>
              <a:chExt cx="316800" cy="1036524"/>
            </a:xfrm>
          </p:grpSpPr>
          <p:sp>
            <p:nvSpPr>
              <p:cNvPr id="181" name="Google Shape;181;p30"/>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30"/>
            <p:cNvGrpSpPr/>
            <p:nvPr/>
          </p:nvGrpSpPr>
          <p:grpSpPr>
            <a:xfrm>
              <a:off x="146769" y="3406"/>
              <a:ext cx="316800" cy="1384535"/>
              <a:chOff x="146769" y="3406"/>
              <a:chExt cx="316800" cy="1384535"/>
            </a:xfrm>
          </p:grpSpPr>
          <p:sp>
            <p:nvSpPr>
              <p:cNvPr id="185" name="Google Shape;185;p30"/>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9" name="Google Shape;189;p3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Font typeface="Nunito"/>
              <a:buNone/>
              <a:defRPr sz="3600">
                <a:solidFill>
                  <a:schemeClr val="lt1"/>
                </a:solidFill>
                <a:latin typeface="Nunito"/>
                <a:ea typeface="Nunito"/>
                <a:cs typeface="Nunito"/>
                <a:sym typeface="Nunito"/>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90" name="Google Shape;190;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0A96C1"/>
        </a:solidFill>
      </p:bgPr>
    </p:bg>
    <p:spTree>
      <p:nvGrpSpPr>
        <p:cNvPr id="191" name="Shape 191"/>
        <p:cNvGrpSpPr/>
        <p:nvPr/>
      </p:nvGrpSpPr>
      <p:grpSpPr>
        <a:xfrm>
          <a:off x="0" y="0"/>
          <a:ext cx="0" cy="0"/>
          <a:chOff x="0" y="0"/>
          <a:chExt cx="0" cy="0"/>
        </a:xfrm>
      </p:grpSpPr>
      <p:pic>
        <p:nvPicPr>
          <p:cNvPr id="192" name="Google Shape;192;p31"/>
          <p:cNvPicPr preferRelativeResize="0"/>
          <p:nvPr/>
        </p:nvPicPr>
        <p:blipFill rotWithShape="1">
          <a:blip r:embed="rId2">
            <a:alphaModFix amt="6000"/>
          </a:blip>
          <a:srcRect b="1662" l="0" r="0" t="1653"/>
          <a:stretch/>
        </p:blipFill>
        <p:spPr>
          <a:xfrm>
            <a:off x="4189875" y="367350"/>
            <a:ext cx="5818901" cy="5626149"/>
          </a:xfrm>
          <a:prstGeom prst="rect">
            <a:avLst/>
          </a:prstGeom>
          <a:noFill/>
          <a:ln>
            <a:noFill/>
          </a:ln>
        </p:spPr>
      </p:pic>
      <p:grpSp>
        <p:nvGrpSpPr>
          <p:cNvPr id="193" name="Google Shape;193;p31"/>
          <p:cNvGrpSpPr/>
          <p:nvPr/>
        </p:nvGrpSpPr>
        <p:grpSpPr>
          <a:xfrm>
            <a:off x="146769" y="3406"/>
            <a:ext cx="1233215" cy="1384535"/>
            <a:chOff x="146769" y="3406"/>
            <a:chExt cx="1233215" cy="1384535"/>
          </a:xfrm>
        </p:grpSpPr>
        <p:grpSp>
          <p:nvGrpSpPr>
            <p:cNvPr id="194" name="Google Shape;194;p31"/>
            <p:cNvGrpSpPr/>
            <p:nvPr/>
          </p:nvGrpSpPr>
          <p:grpSpPr>
            <a:xfrm>
              <a:off x="1063183" y="3406"/>
              <a:ext cx="316800" cy="688513"/>
              <a:chOff x="1063183" y="3406"/>
              <a:chExt cx="316800" cy="688513"/>
            </a:xfrm>
          </p:grpSpPr>
          <p:sp>
            <p:nvSpPr>
              <p:cNvPr id="195" name="Google Shape;195;p31"/>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31"/>
            <p:cNvGrpSpPr/>
            <p:nvPr/>
          </p:nvGrpSpPr>
          <p:grpSpPr>
            <a:xfrm>
              <a:off x="604976" y="3406"/>
              <a:ext cx="316800" cy="1036524"/>
              <a:chOff x="604976" y="3406"/>
              <a:chExt cx="316800" cy="1036524"/>
            </a:xfrm>
          </p:grpSpPr>
          <p:sp>
            <p:nvSpPr>
              <p:cNvPr id="198" name="Google Shape;198;p31"/>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31"/>
            <p:cNvGrpSpPr/>
            <p:nvPr/>
          </p:nvGrpSpPr>
          <p:grpSpPr>
            <a:xfrm>
              <a:off x="146769" y="3406"/>
              <a:ext cx="316800" cy="1384535"/>
              <a:chOff x="146769" y="3406"/>
              <a:chExt cx="316800" cy="1384535"/>
            </a:xfrm>
          </p:grpSpPr>
          <p:sp>
            <p:nvSpPr>
              <p:cNvPr id="202" name="Google Shape;202;p31"/>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6" name="Google Shape;206;p3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Font typeface="Nunito"/>
              <a:buNone/>
              <a:defRPr sz="3600">
                <a:solidFill>
                  <a:schemeClr val="lt1"/>
                </a:solidFill>
                <a:latin typeface="Nunito"/>
                <a:ea typeface="Nunito"/>
                <a:cs typeface="Nunito"/>
                <a:sym typeface="Nunito"/>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07" name="Google Shape;207;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bg>
      <p:bgPr>
        <a:solidFill>
          <a:srgbClr val="404823"/>
        </a:solidFill>
      </p:bgPr>
    </p:bg>
    <p:spTree>
      <p:nvGrpSpPr>
        <p:cNvPr id="208" name="Shape 208"/>
        <p:cNvGrpSpPr/>
        <p:nvPr/>
      </p:nvGrpSpPr>
      <p:grpSpPr>
        <a:xfrm>
          <a:off x="0" y="0"/>
          <a:ext cx="0" cy="0"/>
          <a:chOff x="0" y="0"/>
          <a:chExt cx="0" cy="0"/>
        </a:xfrm>
      </p:grpSpPr>
      <p:pic>
        <p:nvPicPr>
          <p:cNvPr id="209" name="Google Shape;209;p32"/>
          <p:cNvPicPr preferRelativeResize="0"/>
          <p:nvPr/>
        </p:nvPicPr>
        <p:blipFill rotWithShape="1">
          <a:blip r:embed="rId2">
            <a:alphaModFix amt="6000"/>
          </a:blip>
          <a:srcRect b="1662" l="0" r="0" t="1653"/>
          <a:stretch/>
        </p:blipFill>
        <p:spPr>
          <a:xfrm>
            <a:off x="4189875" y="367350"/>
            <a:ext cx="5818901" cy="5626149"/>
          </a:xfrm>
          <a:prstGeom prst="rect">
            <a:avLst/>
          </a:prstGeom>
          <a:noFill/>
          <a:ln>
            <a:noFill/>
          </a:ln>
        </p:spPr>
      </p:pic>
      <p:grpSp>
        <p:nvGrpSpPr>
          <p:cNvPr id="210" name="Google Shape;210;p32"/>
          <p:cNvGrpSpPr/>
          <p:nvPr/>
        </p:nvGrpSpPr>
        <p:grpSpPr>
          <a:xfrm>
            <a:off x="146769" y="3406"/>
            <a:ext cx="1233215" cy="1384535"/>
            <a:chOff x="146769" y="3406"/>
            <a:chExt cx="1233215" cy="1384535"/>
          </a:xfrm>
        </p:grpSpPr>
        <p:grpSp>
          <p:nvGrpSpPr>
            <p:cNvPr id="211" name="Google Shape;211;p32"/>
            <p:cNvGrpSpPr/>
            <p:nvPr/>
          </p:nvGrpSpPr>
          <p:grpSpPr>
            <a:xfrm>
              <a:off x="1063183" y="3406"/>
              <a:ext cx="316800" cy="688513"/>
              <a:chOff x="1063183" y="3406"/>
              <a:chExt cx="316800" cy="688513"/>
            </a:xfrm>
          </p:grpSpPr>
          <p:sp>
            <p:nvSpPr>
              <p:cNvPr id="212" name="Google Shape;212;p3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2"/>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32"/>
            <p:cNvGrpSpPr/>
            <p:nvPr/>
          </p:nvGrpSpPr>
          <p:grpSpPr>
            <a:xfrm>
              <a:off x="604976" y="3406"/>
              <a:ext cx="316800" cy="1036524"/>
              <a:chOff x="604976" y="3406"/>
              <a:chExt cx="316800" cy="1036524"/>
            </a:xfrm>
          </p:grpSpPr>
          <p:sp>
            <p:nvSpPr>
              <p:cNvPr id="215" name="Google Shape;215;p32"/>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2"/>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32"/>
            <p:cNvGrpSpPr/>
            <p:nvPr/>
          </p:nvGrpSpPr>
          <p:grpSpPr>
            <a:xfrm>
              <a:off x="146769" y="3406"/>
              <a:ext cx="316800" cy="1384535"/>
              <a:chOff x="146769" y="3406"/>
              <a:chExt cx="316800" cy="1384535"/>
            </a:xfrm>
          </p:grpSpPr>
          <p:sp>
            <p:nvSpPr>
              <p:cNvPr id="219" name="Google Shape;219;p32"/>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3" name="Google Shape;223;p3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Font typeface="Nunito"/>
              <a:buNone/>
              <a:defRPr sz="3600">
                <a:solidFill>
                  <a:schemeClr val="lt1"/>
                </a:solidFill>
                <a:latin typeface="Nunito"/>
                <a:ea typeface="Nunito"/>
                <a:cs typeface="Nunito"/>
                <a:sym typeface="Nunito"/>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4" name="Google Shape;224;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F2F2F2"/>
            </a:gs>
            <a:gs pos="100000">
              <a:srgbClr val="F3F3F3"/>
            </a:gs>
          </a:gsLst>
          <a:lin ang="5400012" scaled="0"/>
        </a:gradFill>
      </p:bgPr>
    </p:bg>
    <p:spTree>
      <p:nvGrpSpPr>
        <p:cNvPr id="225" name="Shape 225"/>
        <p:cNvGrpSpPr/>
        <p:nvPr/>
      </p:nvGrpSpPr>
      <p:grpSpPr>
        <a:xfrm>
          <a:off x="0" y="0"/>
          <a:ext cx="0" cy="0"/>
          <a:chOff x="0" y="0"/>
          <a:chExt cx="0" cy="0"/>
        </a:xfrm>
      </p:grpSpPr>
      <p:sp>
        <p:nvSpPr>
          <p:cNvPr id="226" name="Google Shape;226;p33"/>
          <p:cNvSpPr txBox="1"/>
          <p:nvPr>
            <p:ph type="title"/>
          </p:nvPr>
        </p:nvSpPr>
        <p:spPr>
          <a:xfrm>
            <a:off x="597670" y="4461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101F3C"/>
              </a:buClr>
              <a:buSzPts val="1800"/>
              <a:buFont typeface="Nunito"/>
              <a:buNone/>
              <a:defRPr sz="1800">
                <a:solidFill>
                  <a:srgbClr val="101F3C"/>
                </a:solidFill>
                <a:latin typeface="Nunito"/>
                <a:ea typeface="Nunito"/>
                <a:cs typeface="Nunito"/>
                <a:sym typeface="Nuni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33"/>
          <p:cNvSpPr txBox="1"/>
          <p:nvPr>
            <p:ph idx="1" type="body"/>
          </p:nvPr>
        </p:nvSpPr>
        <p:spPr>
          <a:xfrm>
            <a:off x="597672" y="1484625"/>
            <a:ext cx="38337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rgbClr val="101F3C"/>
              </a:buClr>
              <a:buSzPts val="1300"/>
              <a:buChar char="●"/>
              <a:defRPr>
                <a:solidFill>
                  <a:srgbClr val="101F3C"/>
                </a:solidFill>
              </a:defRPr>
            </a:lvl1pPr>
            <a:lvl2pPr indent="-298450" lvl="1" marL="914400" rtl="0">
              <a:spcBef>
                <a:spcPts val="0"/>
              </a:spcBef>
              <a:spcAft>
                <a:spcPts val="0"/>
              </a:spcAft>
              <a:buClr>
                <a:srgbClr val="101F3C"/>
              </a:buClr>
              <a:buSzPts val="1100"/>
              <a:buChar char="○"/>
              <a:defRPr>
                <a:solidFill>
                  <a:srgbClr val="101F3C"/>
                </a:solidFill>
              </a:defRPr>
            </a:lvl2pPr>
            <a:lvl3pPr indent="-298450" lvl="2" marL="1371600" rtl="0">
              <a:spcBef>
                <a:spcPts val="0"/>
              </a:spcBef>
              <a:spcAft>
                <a:spcPts val="0"/>
              </a:spcAft>
              <a:buClr>
                <a:srgbClr val="101F3C"/>
              </a:buClr>
              <a:buSzPts val="1100"/>
              <a:buChar char="■"/>
              <a:defRPr>
                <a:solidFill>
                  <a:srgbClr val="101F3C"/>
                </a:solidFill>
              </a:defRPr>
            </a:lvl3pPr>
            <a:lvl4pPr indent="-298450" lvl="3" marL="1828800" rtl="0">
              <a:spcBef>
                <a:spcPts val="0"/>
              </a:spcBef>
              <a:spcAft>
                <a:spcPts val="0"/>
              </a:spcAft>
              <a:buClr>
                <a:srgbClr val="101F3C"/>
              </a:buClr>
              <a:buSzPts val="1100"/>
              <a:buChar char="●"/>
              <a:defRPr>
                <a:solidFill>
                  <a:srgbClr val="101F3C"/>
                </a:solidFill>
              </a:defRPr>
            </a:lvl4pPr>
            <a:lvl5pPr indent="-298450" lvl="4" marL="2286000" rtl="0">
              <a:spcBef>
                <a:spcPts val="0"/>
              </a:spcBef>
              <a:spcAft>
                <a:spcPts val="0"/>
              </a:spcAft>
              <a:buClr>
                <a:srgbClr val="101F3C"/>
              </a:buClr>
              <a:buSzPts val="1100"/>
              <a:buChar char="○"/>
              <a:defRPr>
                <a:solidFill>
                  <a:srgbClr val="101F3C"/>
                </a:solidFill>
              </a:defRPr>
            </a:lvl5pPr>
            <a:lvl6pPr indent="-298450" lvl="5" marL="2743200" rtl="0">
              <a:spcBef>
                <a:spcPts val="0"/>
              </a:spcBef>
              <a:spcAft>
                <a:spcPts val="0"/>
              </a:spcAft>
              <a:buClr>
                <a:srgbClr val="101F3C"/>
              </a:buClr>
              <a:buSzPts val="1100"/>
              <a:buChar char="■"/>
              <a:defRPr>
                <a:solidFill>
                  <a:srgbClr val="101F3C"/>
                </a:solidFill>
              </a:defRPr>
            </a:lvl6pPr>
            <a:lvl7pPr indent="-298450" lvl="6" marL="3200400" rtl="0">
              <a:spcBef>
                <a:spcPts val="0"/>
              </a:spcBef>
              <a:spcAft>
                <a:spcPts val="0"/>
              </a:spcAft>
              <a:buClr>
                <a:srgbClr val="101F3C"/>
              </a:buClr>
              <a:buSzPts val="1100"/>
              <a:buChar char="●"/>
              <a:defRPr>
                <a:solidFill>
                  <a:srgbClr val="101F3C"/>
                </a:solidFill>
              </a:defRPr>
            </a:lvl7pPr>
            <a:lvl8pPr indent="-298450" lvl="7" marL="3657600" rtl="0">
              <a:spcBef>
                <a:spcPts val="0"/>
              </a:spcBef>
              <a:spcAft>
                <a:spcPts val="0"/>
              </a:spcAft>
              <a:buClr>
                <a:srgbClr val="101F3C"/>
              </a:buClr>
              <a:buSzPts val="1100"/>
              <a:buChar char="○"/>
              <a:defRPr>
                <a:solidFill>
                  <a:srgbClr val="101F3C"/>
                </a:solidFill>
              </a:defRPr>
            </a:lvl8pPr>
            <a:lvl9pPr indent="-298450" lvl="8" marL="4114800" rtl="0">
              <a:spcBef>
                <a:spcPts val="0"/>
              </a:spcBef>
              <a:spcAft>
                <a:spcPts val="0"/>
              </a:spcAft>
              <a:buClr>
                <a:srgbClr val="101F3C"/>
              </a:buClr>
              <a:buSzPts val="1100"/>
              <a:buChar char="■"/>
              <a:defRPr>
                <a:solidFill>
                  <a:srgbClr val="101F3C"/>
                </a:solidFill>
              </a:defRPr>
            </a:lvl9pPr>
          </a:lstStyle>
          <a:p/>
        </p:txBody>
      </p:sp>
      <p:sp>
        <p:nvSpPr>
          <p:cNvPr id="228" name="Google Shape;228;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33"/>
          <p:cNvSpPr txBox="1"/>
          <p:nvPr>
            <p:ph idx="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30" name="Google Shape;230;p33"/>
          <p:cNvSpPr/>
          <p:nvPr/>
        </p:nvSpPr>
        <p:spPr>
          <a:xfrm rot="-8648181">
            <a:off x="8076739" y="303034"/>
            <a:ext cx="625236" cy="625412"/>
          </a:xfrm>
          <a:prstGeom prst="ellipse">
            <a:avLst/>
          </a:prstGeom>
          <a:solidFill>
            <a:srgbClr val="FFFFFF">
              <a:alpha val="16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 name="Google Shape;231;p33"/>
          <p:cNvPicPr preferRelativeResize="0"/>
          <p:nvPr/>
        </p:nvPicPr>
        <p:blipFill rotWithShape="1">
          <a:blip r:embed="rId2">
            <a:alphaModFix/>
          </a:blip>
          <a:srcRect b="1802" l="0" r="0" t="1793"/>
          <a:stretch/>
        </p:blipFill>
        <p:spPr>
          <a:xfrm>
            <a:off x="4342275" y="367350"/>
            <a:ext cx="4954126" cy="4776150"/>
          </a:xfrm>
          <a:prstGeom prst="rect">
            <a:avLst/>
          </a:prstGeom>
          <a:noFill/>
          <a:ln>
            <a:noFill/>
          </a:ln>
        </p:spPr>
      </p:pic>
      <p:sp>
        <p:nvSpPr>
          <p:cNvPr id="232" name="Google Shape;232;p33"/>
          <p:cNvSpPr/>
          <p:nvPr/>
        </p:nvSpPr>
        <p:spPr>
          <a:xfrm>
            <a:off x="487841" y="618539"/>
            <a:ext cx="102300" cy="102300"/>
          </a:xfrm>
          <a:prstGeom prst="ellipse">
            <a:avLst/>
          </a:prstGeom>
          <a:noFill/>
          <a:ln cap="flat" cmpd="sng" w="38100">
            <a:solidFill>
              <a:srgbClr val="FA51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AND_BODY_2">
    <p:bg>
      <p:bgPr>
        <a:gradFill>
          <a:gsLst>
            <a:gs pos="0">
              <a:srgbClr val="F2F2F2"/>
            </a:gs>
            <a:gs pos="100000">
              <a:srgbClr val="F3F3F3"/>
            </a:gs>
          </a:gsLst>
          <a:lin ang="5400012" scaled="0"/>
        </a:gradFill>
      </p:bgPr>
    </p:bg>
    <p:spTree>
      <p:nvGrpSpPr>
        <p:cNvPr id="233" name="Shape 233"/>
        <p:cNvGrpSpPr/>
        <p:nvPr/>
      </p:nvGrpSpPr>
      <p:grpSpPr>
        <a:xfrm>
          <a:off x="0" y="0"/>
          <a:ext cx="0" cy="0"/>
          <a:chOff x="0" y="0"/>
          <a:chExt cx="0" cy="0"/>
        </a:xfrm>
      </p:grpSpPr>
      <p:sp>
        <p:nvSpPr>
          <p:cNvPr id="234" name="Google Shape;234;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34"/>
          <p:cNvSpPr txBox="1"/>
          <p:nvPr>
            <p:ph idx="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36" name="Google Shape;236;p34"/>
          <p:cNvSpPr/>
          <p:nvPr/>
        </p:nvSpPr>
        <p:spPr>
          <a:xfrm rot="-8648181">
            <a:off x="8076739" y="303034"/>
            <a:ext cx="625236" cy="625412"/>
          </a:xfrm>
          <a:prstGeom prst="ellipse">
            <a:avLst/>
          </a:prstGeom>
          <a:solidFill>
            <a:srgbClr val="FFFFFF">
              <a:alpha val="16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37" name="Google Shape;237;p34"/>
          <p:cNvPicPr preferRelativeResize="0"/>
          <p:nvPr/>
        </p:nvPicPr>
        <p:blipFill rotWithShape="1">
          <a:blip r:embed="rId2">
            <a:alphaModFix/>
          </a:blip>
          <a:srcRect b="1802" l="0" r="0" t="1793"/>
          <a:stretch/>
        </p:blipFill>
        <p:spPr>
          <a:xfrm>
            <a:off x="4266075" y="367350"/>
            <a:ext cx="4954126" cy="47761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AND_BODY_2_1">
    <p:bg>
      <p:bgPr>
        <a:solidFill>
          <a:srgbClr val="FA510F"/>
        </a:solidFill>
      </p:bgPr>
    </p:bg>
    <p:spTree>
      <p:nvGrpSpPr>
        <p:cNvPr id="238" name="Shape 238"/>
        <p:cNvGrpSpPr/>
        <p:nvPr/>
      </p:nvGrpSpPr>
      <p:grpSpPr>
        <a:xfrm>
          <a:off x="0" y="0"/>
          <a:ext cx="0" cy="0"/>
          <a:chOff x="0" y="0"/>
          <a:chExt cx="0" cy="0"/>
        </a:xfrm>
      </p:grpSpPr>
      <p:sp>
        <p:nvSpPr>
          <p:cNvPr id="239" name="Google Shape;239;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0" name="Google Shape;240;p35"/>
          <p:cNvSpPr txBox="1"/>
          <p:nvPr>
            <p:ph idx="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41" name="Google Shape;241;p35"/>
          <p:cNvSpPr/>
          <p:nvPr/>
        </p:nvSpPr>
        <p:spPr>
          <a:xfrm rot="-8648181">
            <a:off x="8076739" y="303034"/>
            <a:ext cx="625236" cy="625412"/>
          </a:xfrm>
          <a:prstGeom prst="ellipse">
            <a:avLst/>
          </a:prstGeom>
          <a:solidFill>
            <a:srgbClr val="FFFFFF">
              <a:alpha val="16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42" name="Google Shape;242;p35"/>
          <p:cNvPicPr preferRelativeResize="0"/>
          <p:nvPr/>
        </p:nvPicPr>
        <p:blipFill>
          <a:blip r:embed="rId2">
            <a:alphaModFix amt="39000"/>
          </a:blip>
          <a:stretch>
            <a:fillRect/>
          </a:stretch>
        </p:blipFill>
        <p:spPr>
          <a:xfrm>
            <a:off x="4492075" y="228600"/>
            <a:ext cx="5393275" cy="5393275"/>
          </a:xfrm>
          <a:prstGeom prst="rect">
            <a:avLst/>
          </a:prstGeom>
          <a:noFill/>
          <a:ln>
            <a:noFill/>
          </a:ln>
        </p:spPr>
      </p:pic>
      <p:sp>
        <p:nvSpPr>
          <p:cNvPr id="243" name="Google Shape;243;p35"/>
          <p:cNvSpPr txBox="1"/>
          <p:nvPr>
            <p:ph type="title"/>
          </p:nvPr>
        </p:nvSpPr>
        <p:spPr>
          <a:xfrm>
            <a:off x="526425" y="487675"/>
            <a:ext cx="5857800" cy="405600"/>
          </a:xfrm>
          <a:prstGeom prst="rect">
            <a:avLst/>
          </a:prstGeom>
        </p:spPr>
        <p:txBody>
          <a:bodyPr anchorCtr="0" anchor="t" bIns="91425" lIns="91425" spcFirstLastPara="1" rIns="91425" wrap="square" tIns="91425">
            <a:normAutofit fontScale="90000"/>
          </a:bodyPr>
          <a:lstStyle>
            <a:lvl1pPr lvl="0" rtl="0">
              <a:spcBef>
                <a:spcPts val="0"/>
              </a:spcBef>
              <a:spcAft>
                <a:spcPts val="0"/>
              </a:spcAft>
              <a:buClr>
                <a:srgbClr val="FFFFFF"/>
              </a:buClr>
              <a:buSzPct val="175000"/>
              <a:buNone/>
              <a:defRPr sz="1600">
                <a:solidFill>
                  <a:srgbClr val="FFFFFF"/>
                </a:solidFill>
              </a:defRPr>
            </a:lvl1pPr>
            <a:lvl2pPr lvl="1" rtl="0">
              <a:spcBef>
                <a:spcPts val="0"/>
              </a:spcBef>
              <a:spcAft>
                <a:spcPts val="0"/>
              </a:spcAft>
              <a:buSzPct val="175000"/>
              <a:buNone/>
              <a:defRPr sz="1600"/>
            </a:lvl2pPr>
            <a:lvl3pPr lvl="2" rtl="0">
              <a:spcBef>
                <a:spcPts val="0"/>
              </a:spcBef>
              <a:spcAft>
                <a:spcPts val="0"/>
              </a:spcAft>
              <a:buSzPct val="175000"/>
              <a:buNone/>
              <a:defRPr sz="1600"/>
            </a:lvl3pPr>
            <a:lvl4pPr lvl="3" rtl="0">
              <a:spcBef>
                <a:spcPts val="0"/>
              </a:spcBef>
              <a:spcAft>
                <a:spcPts val="0"/>
              </a:spcAft>
              <a:buSzPct val="175000"/>
              <a:buNone/>
              <a:defRPr sz="1600"/>
            </a:lvl4pPr>
            <a:lvl5pPr lvl="4" rtl="0">
              <a:spcBef>
                <a:spcPts val="0"/>
              </a:spcBef>
              <a:spcAft>
                <a:spcPts val="0"/>
              </a:spcAft>
              <a:buSzPct val="175000"/>
              <a:buNone/>
              <a:defRPr sz="1600"/>
            </a:lvl5pPr>
            <a:lvl6pPr lvl="5" rtl="0">
              <a:spcBef>
                <a:spcPts val="0"/>
              </a:spcBef>
              <a:spcAft>
                <a:spcPts val="0"/>
              </a:spcAft>
              <a:buSzPct val="175000"/>
              <a:buNone/>
              <a:defRPr sz="1600"/>
            </a:lvl6pPr>
            <a:lvl7pPr lvl="6" rtl="0">
              <a:spcBef>
                <a:spcPts val="0"/>
              </a:spcBef>
              <a:spcAft>
                <a:spcPts val="0"/>
              </a:spcAft>
              <a:buSzPct val="175000"/>
              <a:buNone/>
              <a:defRPr sz="1600"/>
            </a:lvl7pPr>
            <a:lvl8pPr lvl="7" rtl="0">
              <a:spcBef>
                <a:spcPts val="0"/>
              </a:spcBef>
              <a:spcAft>
                <a:spcPts val="0"/>
              </a:spcAft>
              <a:buSzPct val="175000"/>
              <a:buNone/>
              <a:defRPr sz="1600"/>
            </a:lvl8pPr>
            <a:lvl9pPr lvl="8" rtl="0">
              <a:spcBef>
                <a:spcPts val="0"/>
              </a:spcBef>
              <a:spcAft>
                <a:spcPts val="0"/>
              </a:spcAft>
              <a:buSzPct val="175000"/>
              <a:buNone/>
              <a:defRPr sz="16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F2F2F2"/>
            </a:gs>
            <a:gs pos="100000">
              <a:srgbClr val="F3F3F3"/>
            </a:gs>
          </a:gsLst>
          <a:lin ang="5400012" scaled="0"/>
        </a:gradFill>
      </p:bgPr>
    </p:bg>
    <p:spTree>
      <p:nvGrpSpPr>
        <p:cNvPr id="244" name="Shape 244"/>
        <p:cNvGrpSpPr/>
        <p:nvPr/>
      </p:nvGrpSpPr>
      <p:grpSpPr>
        <a:xfrm>
          <a:off x="0" y="0"/>
          <a:ext cx="0" cy="0"/>
          <a:chOff x="0" y="0"/>
          <a:chExt cx="0" cy="0"/>
        </a:xfrm>
      </p:grpSpPr>
      <p:pic>
        <p:nvPicPr>
          <p:cNvPr id="245" name="Google Shape;245;p36"/>
          <p:cNvPicPr preferRelativeResize="0"/>
          <p:nvPr/>
        </p:nvPicPr>
        <p:blipFill rotWithShape="1">
          <a:blip r:embed="rId2">
            <a:alphaModFix amt="26000"/>
          </a:blip>
          <a:srcRect b="16275" l="0" r="14864" t="1649"/>
          <a:stretch/>
        </p:blipFill>
        <p:spPr>
          <a:xfrm>
            <a:off x="4189875" y="367350"/>
            <a:ext cx="4954126" cy="4776150"/>
          </a:xfrm>
          <a:prstGeom prst="rect">
            <a:avLst/>
          </a:prstGeom>
          <a:noFill/>
          <a:ln>
            <a:noFill/>
          </a:ln>
        </p:spPr>
      </p:pic>
      <p:sp>
        <p:nvSpPr>
          <p:cNvPr id="246" name="Google Shape;246;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A96C1"/>
              </a:buClr>
              <a:buSzPts val="2800"/>
              <a:buFont typeface="Nunito"/>
              <a:buNone/>
              <a:defRPr>
                <a:solidFill>
                  <a:srgbClr val="0A96C1"/>
                </a:solidFill>
                <a:latin typeface="Nunito"/>
                <a:ea typeface="Nunito"/>
                <a:cs typeface="Nunito"/>
                <a:sym typeface="Nunito"/>
              </a:defRPr>
            </a:lvl1pPr>
            <a:lvl2pPr lvl="1" rtl="0">
              <a:spcBef>
                <a:spcPts val="0"/>
              </a:spcBef>
              <a:spcAft>
                <a:spcPts val="0"/>
              </a:spcAft>
              <a:buSzPts val="2800"/>
              <a:buFont typeface="Nunito"/>
              <a:buNone/>
              <a:defRPr>
                <a:latin typeface="Nunito"/>
                <a:ea typeface="Nunito"/>
                <a:cs typeface="Nunito"/>
                <a:sym typeface="Nunito"/>
              </a:defRPr>
            </a:lvl2pPr>
            <a:lvl3pPr lvl="2" rtl="0">
              <a:spcBef>
                <a:spcPts val="0"/>
              </a:spcBef>
              <a:spcAft>
                <a:spcPts val="0"/>
              </a:spcAft>
              <a:buSzPts val="2800"/>
              <a:buFont typeface="Nunito"/>
              <a:buNone/>
              <a:defRPr>
                <a:latin typeface="Nunito"/>
                <a:ea typeface="Nunito"/>
                <a:cs typeface="Nunito"/>
                <a:sym typeface="Nunito"/>
              </a:defRPr>
            </a:lvl3pPr>
            <a:lvl4pPr lvl="3" rtl="0">
              <a:spcBef>
                <a:spcPts val="0"/>
              </a:spcBef>
              <a:spcAft>
                <a:spcPts val="0"/>
              </a:spcAft>
              <a:buSzPts val="2800"/>
              <a:buFont typeface="Nunito"/>
              <a:buNone/>
              <a:defRPr>
                <a:latin typeface="Nunito"/>
                <a:ea typeface="Nunito"/>
                <a:cs typeface="Nunito"/>
                <a:sym typeface="Nunito"/>
              </a:defRPr>
            </a:lvl4pPr>
            <a:lvl5pPr lvl="4" rtl="0">
              <a:spcBef>
                <a:spcPts val="0"/>
              </a:spcBef>
              <a:spcAft>
                <a:spcPts val="0"/>
              </a:spcAft>
              <a:buSzPts val="2800"/>
              <a:buFont typeface="Nunito"/>
              <a:buNone/>
              <a:defRPr>
                <a:latin typeface="Nunito"/>
                <a:ea typeface="Nunito"/>
                <a:cs typeface="Nunito"/>
                <a:sym typeface="Nunito"/>
              </a:defRPr>
            </a:lvl5pPr>
            <a:lvl6pPr lvl="5" rtl="0">
              <a:spcBef>
                <a:spcPts val="0"/>
              </a:spcBef>
              <a:spcAft>
                <a:spcPts val="0"/>
              </a:spcAft>
              <a:buSzPts val="2800"/>
              <a:buFont typeface="Nunito"/>
              <a:buNone/>
              <a:defRPr>
                <a:latin typeface="Nunito"/>
                <a:ea typeface="Nunito"/>
                <a:cs typeface="Nunito"/>
                <a:sym typeface="Nunito"/>
              </a:defRPr>
            </a:lvl6pPr>
            <a:lvl7pPr lvl="6" rtl="0">
              <a:spcBef>
                <a:spcPts val="0"/>
              </a:spcBef>
              <a:spcAft>
                <a:spcPts val="0"/>
              </a:spcAft>
              <a:buSzPts val="2800"/>
              <a:buFont typeface="Nunito"/>
              <a:buNone/>
              <a:defRPr>
                <a:latin typeface="Nunito"/>
                <a:ea typeface="Nunito"/>
                <a:cs typeface="Nunito"/>
                <a:sym typeface="Nunito"/>
              </a:defRPr>
            </a:lvl7pPr>
            <a:lvl8pPr lvl="7" rtl="0">
              <a:spcBef>
                <a:spcPts val="0"/>
              </a:spcBef>
              <a:spcAft>
                <a:spcPts val="0"/>
              </a:spcAft>
              <a:buSzPts val="2800"/>
              <a:buFont typeface="Nunito"/>
              <a:buNone/>
              <a:defRPr>
                <a:latin typeface="Nunito"/>
                <a:ea typeface="Nunito"/>
                <a:cs typeface="Nunito"/>
                <a:sym typeface="Nunito"/>
              </a:defRPr>
            </a:lvl8pPr>
            <a:lvl9pPr lvl="8" rtl="0">
              <a:spcBef>
                <a:spcPts val="0"/>
              </a:spcBef>
              <a:spcAft>
                <a:spcPts val="0"/>
              </a:spcAft>
              <a:buSzPts val="2800"/>
              <a:buFont typeface="Nunito"/>
              <a:buNone/>
              <a:defRPr>
                <a:latin typeface="Nunito"/>
                <a:ea typeface="Nunito"/>
                <a:cs typeface="Nunito"/>
                <a:sym typeface="Nunito"/>
              </a:defRPr>
            </a:lvl9pPr>
          </a:lstStyle>
          <a:p/>
        </p:txBody>
      </p:sp>
      <p:sp>
        <p:nvSpPr>
          <p:cNvPr id="247" name="Google Shape;247;p36"/>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rgbClr val="101F3C"/>
              </a:buClr>
              <a:buSzPts val="1300"/>
              <a:buChar char="●"/>
              <a:defRPr>
                <a:solidFill>
                  <a:srgbClr val="101F3C"/>
                </a:solidFill>
              </a:defRPr>
            </a:lvl1pPr>
            <a:lvl2pPr indent="-298450" lvl="1" marL="914400" rtl="0">
              <a:spcBef>
                <a:spcPts val="0"/>
              </a:spcBef>
              <a:spcAft>
                <a:spcPts val="0"/>
              </a:spcAft>
              <a:buClr>
                <a:srgbClr val="101F3C"/>
              </a:buClr>
              <a:buSzPts val="1100"/>
              <a:buChar char="○"/>
              <a:defRPr>
                <a:solidFill>
                  <a:srgbClr val="101F3C"/>
                </a:solidFill>
              </a:defRPr>
            </a:lvl2pPr>
            <a:lvl3pPr indent="-298450" lvl="2" marL="1371600" rtl="0">
              <a:spcBef>
                <a:spcPts val="0"/>
              </a:spcBef>
              <a:spcAft>
                <a:spcPts val="0"/>
              </a:spcAft>
              <a:buClr>
                <a:srgbClr val="101F3C"/>
              </a:buClr>
              <a:buSzPts val="1100"/>
              <a:buChar char="■"/>
              <a:defRPr>
                <a:solidFill>
                  <a:srgbClr val="101F3C"/>
                </a:solidFill>
              </a:defRPr>
            </a:lvl3pPr>
            <a:lvl4pPr indent="-298450" lvl="3" marL="1828800" rtl="0">
              <a:spcBef>
                <a:spcPts val="0"/>
              </a:spcBef>
              <a:spcAft>
                <a:spcPts val="0"/>
              </a:spcAft>
              <a:buClr>
                <a:srgbClr val="101F3C"/>
              </a:buClr>
              <a:buSzPts val="1100"/>
              <a:buChar char="●"/>
              <a:defRPr>
                <a:solidFill>
                  <a:srgbClr val="101F3C"/>
                </a:solidFill>
              </a:defRPr>
            </a:lvl4pPr>
            <a:lvl5pPr indent="-298450" lvl="4" marL="2286000" rtl="0">
              <a:spcBef>
                <a:spcPts val="0"/>
              </a:spcBef>
              <a:spcAft>
                <a:spcPts val="0"/>
              </a:spcAft>
              <a:buClr>
                <a:srgbClr val="101F3C"/>
              </a:buClr>
              <a:buSzPts val="1100"/>
              <a:buChar char="○"/>
              <a:defRPr>
                <a:solidFill>
                  <a:srgbClr val="101F3C"/>
                </a:solidFill>
              </a:defRPr>
            </a:lvl5pPr>
            <a:lvl6pPr indent="-298450" lvl="5" marL="2743200" rtl="0">
              <a:spcBef>
                <a:spcPts val="0"/>
              </a:spcBef>
              <a:spcAft>
                <a:spcPts val="0"/>
              </a:spcAft>
              <a:buClr>
                <a:srgbClr val="101F3C"/>
              </a:buClr>
              <a:buSzPts val="1100"/>
              <a:buChar char="■"/>
              <a:defRPr>
                <a:solidFill>
                  <a:srgbClr val="101F3C"/>
                </a:solidFill>
              </a:defRPr>
            </a:lvl6pPr>
            <a:lvl7pPr indent="-298450" lvl="6" marL="3200400" rtl="0">
              <a:spcBef>
                <a:spcPts val="0"/>
              </a:spcBef>
              <a:spcAft>
                <a:spcPts val="0"/>
              </a:spcAft>
              <a:buClr>
                <a:srgbClr val="101F3C"/>
              </a:buClr>
              <a:buSzPts val="1100"/>
              <a:buChar char="●"/>
              <a:defRPr>
                <a:solidFill>
                  <a:srgbClr val="101F3C"/>
                </a:solidFill>
              </a:defRPr>
            </a:lvl7pPr>
            <a:lvl8pPr indent="-298450" lvl="7" marL="3657600" rtl="0">
              <a:spcBef>
                <a:spcPts val="0"/>
              </a:spcBef>
              <a:spcAft>
                <a:spcPts val="0"/>
              </a:spcAft>
              <a:buClr>
                <a:srgbClr val="101F3C"/>
              </a:buClr>
              <a:buSzPts val="1100"/>
              <a:buChar char="○"/>
              <a:defRPr>
                <a:solidFill>
                  <a:srgbClr val="101F3C"/>
                </a:solidFill>
              </a:defRPr>
            </a:lvl8pPr>
            <a:lvl9pPr indent="-298450" lvl="8" marL="4114800" rtl="0">
              <a:spcBef>
                <a:spcPts val="0"/>
              </a:spcBef>
              <a:spcAft>
                <a:spcPts val="0"/>
              </a:spcAft>
              <a:buClr>
                <a:srgbClr val="101F3C"/>
              </a:buClr>
              <a:buSzPts val="1100"/>
              <a:buChar char="■"/>
              <a:defRPr>
                <a:solidFill>
                  <a:srgbClr val="101F3C"/>
                </a:solidFill>
              </a:defRPr>
            </a:lvl9pPr>
          </a:lstStyle>
          <a:p/>
        </p:txBody>
      </p:sp>
      <p:sp>
        <p:nvSpPr>
          <p:cNvPr id="248" name="Google Shape;248;p3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rgbClr val="101F3C"/>
              </a:buClr>
              <a:buSzPts val="1300"/>
              <a:buChar char="●"/>
              <a:defRPr>
                <a:solidFill>
                  <a:srgbClr val="101F3C"/>
                </a:solidFill>
              </a:defRPr>
            </a:lvl1pPr>
            <a:lvl2pPr indent="-298450" lvl="1" marL="914400" rtl="0">
              <a:spcBef>
                <a:spcPts val="0"/>
              </a:spcBef>
              <a:spcAft>
                <a:spcPts val="0"/>
              </a:spcAft>
              <a:buClr>
                <a:srgbClr val="101F3C"/>
              </a:buClr>
              <a:buSzPts val="1100"/>
              <a:buChar char="○"/>
              <a:defRPr>
                <a:solidFill>
                  <a:srgbClr val="101F3C"/>
                </a:solidFill>
              </a:defRPr>
            </a:lvl2pPr>
            <a:lvl3pPr indent="-298450" lvl="2" marL="1371600" rtl="0">
              <a:spcBef>
                <a:spcPts val="0"/>
              </a:spcBef>
              <a:spcAft>
                <a:spcPts val="0"/>
              </a:spcAft>
              <a:buClr>
                <a:srgbClr val="101F3C"/>
              </a:buClr>
              <a:buSzPts val="1100"/>
              <a:buChar char="■"/>
              <a:defRPr>
                <a:solidFill>
                  <a:srgbClr val="101F3C"/>
                </a:solidFill>
              </a:defRPr>
            </a:lvl3pPr>
            <a:lvl4pPr indent="-298450" lvl="3" marL="1828800" rtl="0">
              <a:spcBef>
                <a:spcPts val="0"/>
              </a:spcBef>
              <a:spcAft>
                <a:spcPts val="0"/>
              </a:spcAft>
              <a:buClr>
                <a:srgbClr val="101F3C"/>
              </a:buClr>
              <a:buSzPts val="1100"/>
              <a:buChar char="●"/>
              <a:defRPr>
                <a:solidFill>
                  <a:srgbClr val="101F3C"/>
                </a:solidFill>
              </a:defRPr>
            </a:lvl4pPr>
            <a:lvl5pPr indent="-298450" lvl="4" marL="2286000" rtl="0">
              <a:spcBef>
                <a:spcPts val="0"/>
              </a:spcBef>
              <a:spcAft>
                <a:spcPts val="0"/>
              </a:spcAft>
              <a:buClr>
                <a:srgbClr val="101F3C"/>
              </a:buClr>
              <a:buSzPts val="1100"/>
              <a:buChar char="○"/>
              <a:defRPr>
                <a:solidFill>
                  <a:srgbClr val="101F3C"/>
                </a:solidFill>
              </a:defRPr>
            </a:lvl5pPr>
            <a:lvl6pPr indent="-298450" lvl="5" marL="2743200" rtl="0">
              <a:spcBef>
                <a:spcPts val="0"/>
              </a:spcBef>
              <a:spcAft>
                <a:spcPts val="0"/>
              </a:spcAft>
              <a:buClr>
                <a:srgbClr val="101F3C"/>
              </a:buClr>
              <a:buSzPts val="1100"/>
              <a:buChar char="■"/>
              <a:defRPr>
                <a:solidFill>
                  <a:srgbClr val="101F3C"/>
                </a:solidFill>
              </a:defRPr>
            </a:lvl6pPr>
            <a:lvl7pPr indent="-298450" lvl="6" marL="3200400" rtl="0">
              <a:spcBef>
                <a:spcPts val="0"/>
              </a:spcBef>
              <a:spcAft>
                <a:spcPts val="0"/>
              </a:spcAft>
              <a:buClr>
                <a:srgbClr val="101F3C"/>
              </a:buClr>
              <a:buSzPts val="1100"/>
              <a:buChar char="●"/>
              <a:defRPr>
                <a:solidFill>
                  <a:srgbClr val="101F3C"/>
                </a:solidFill>
              </a:defRPr>
            </a:lvl7pPr>
            <a:lvl8pPr indent="-298450" lvl="7" marL="3657600" rtl="0">
              <a:spcBef>
                <a:spcPts val="0"/>
              </a:spcBef>
              <a:spcAft>
                <a:spcPts val="0"/>
              </a:spcAft>
              <a:buClr>
                <a:srgbClr val="101F3C"/>
              </a:buClr>
              <a:buSzPts val="1100"/>
              <a:buChar char="○"/>
              <a:defRPr>
                <a:solidFill>
                  <a:srgbClr val="101F3C"/>
                </a:solidFill>
              </a:defRPr>
            </a:lvl8pPr>
            <a:lvl9pPr indent="-298450" lvl="8" marL="4114800" rtl="0">
              <a:spcBef>
                <a:spcPts val="0"/>
              </a:spcBef>
              <a:spcAft>
                <a:spcPts val="0"/>
              </a:spcAft>
              <a:buClr>
                <a:srgbClr val="101F3C"/>
              </a:buClr>
              <a:buSzPts val="1100"/>
              <a:buChar char="■"/>
              <a:defRPr>
                <a:solidFill>
                  <a:srgbClr val="101F3C"/>
                </a:solidFill>
              </a:defRPr>
            </a:lvl9pPr>
          </a:lstStyle>
          <a:p/>
        </p:txBody>
      </p:sp>
      <p:sp>
        <p:nvSpPr>
          <p:cNvPr id="249" name="Google Shape;249;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36"/>
          <p:cNvSpPr/>
          <p:nvPr/>
        </p:nvSpPr>
        <p:spPr>
          <a:xfrm>
            <a:off x="1124473" y="837981"/>
            <a:ext cx="149400" cy="149400"/>
          </a:xfrm>
          <a:prstGeom prst="ellipse">
            <a:avLst/>
          </a:prstGeom>
          <a:noFill/>
          <a:ln cap="flat" cmpd="sng" w="38100">
            <a:solidFill>
              <a:srgbClr val="FA51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gradFill>
          <a:gsLst>
            <a:gs pos="0">
              <a:srgbClr val="F2F2F2"/>
            </a:gs>
            <a:gs pos="100000">
              <a:srgbClr val="F3F3F3"/>
            </a:gs>
          </a:gsLst>
          <a:lin ang="5400012" scaled="0"/>
        </a:gradFill>
      </p:bgPr>
    </p:bg>
    <p:spTree>
      <p:nvGrpSpPr>
        <p:cNvPr id="251" name="Shape 251"/>
        <p:cNvGrpSpPr/>
        <p:nvPr/>
      </p:nvGrpSpPr>
      <p:grpSpPr>
        <a:xfrm>
          <a:off x="0" y="0"/>
          <a:ext cx="0" cy="0"/>
          <a:chOff x="0" y="0"/>
          <a:chExt cx="0" cy="0"/>
        </a:xfrm>
      </p:grpSpPr>
      <p:sp>
        <p:nvSpPr>
          <p:cNvPr id="252" name="Google Shape;25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404823"/>
              </a:buClr>
              <a:buSzPts val="2800"/>
              <a:buFont typeface="Nunito"/>
              <a:buNone/>
              <a:defRPr>
                <a:solidFill>
                  <a:srgbClr val="404823"/>
                </a:solidFill>
                <a:latin typeface="Nunito"/>
                <a:ea typeface="Nunito"/>
                <a:cs typeface="Nunito"/>
                <a:sym typeface="Nuni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3" name="Google Shape;253;p37"/>
          <p:cNvSpPr txBox="1"/>
          <p:nvPr>
            <p:ph idx="1" type="body"/>
          </p:nvPr>
        </p:nvSpPr>
        <p:spPr>
          <a:xfrm>
            <a:off x="1303800" y="1990050"/>
            <a:ext cx="38337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rgbClr val="101F3C"/>
              </a:buClr>
              <a:buSzPts val="1300"/>
              <a:buChar char="●"/>
              <a:defRPr>
                <a:solidFill>
                  <a:srgbClr val="101F3C"/>
                </a:solidFill>
              </a:defRPr>
            </a:lvl1pPr>
            <a:lvl2pPr indent="-298450" lvl="1" marL="914400" rtl="0">
              <a:spcBef>
                <a:spcPts val="0"/>
              </a:spcBef>
              <a:spcAft>
                <a:spcPts val="0"/>
              </a:spcAft>
              <a:buClr>
                <a:srgbClr val="101F3C"/>
              </a:buClr>
              <a:buSzPts val="1100"/>
              <a:buChar char="○"/>
              <a:defRPr>
                <a:solidFill>
                  <a:srgbClr val="101F3C"/>
                </a:solidFill>
              </a:defRPr>
            </a:lvl2pPr>
            <a:lvl3pPr indent="-298450" lvl="2" marL="1371600" rtl="0">
              <a:spcBef>
                <a:spcPts val="0"/>
              </a:spcBef>
              <a:spcAft>
                <a:spcPts val="0"/>
              </a:spcAft>
              <a:buClr>
                <a:srgbClr val="101F3C"/>
              </a:buClr>
              <a:buSzPts val="1100"/>
              <a:buChar char="■"/>
              <a:defRPr>
                <a:solidFill>
                  <a:srgbClr val="101F3C"/>
                </a:solidFill>
              </a:defRPr>
            </a:lvl3pPr>
            <a:lvl4pPr indent="-298450" lvl="3" marL="1828800" rtl="0">
              <a:spcBef>
                <a:spcPts val="0"/>
              </a:spcBef>
              <a:spcAft>
                <a:spcPts val="0"/>
              </a:spcAft>
              <a:buClr>
                <a:srgbClr val="101F3C"/>
              </a:buClr>
              <a:buSzPts val="1100"/>
              <a:buChar char="●"/>
              <a:defRPr>
                <a:solidFill>
                  <a:srgbClr val="101F3C"/>
                </a:solidFill>
              </a:defRPr>
            </a:lvl4pPr>
            <a:lvl5pPr indent="-298450" lvl="4" marL="2286000" rtl="0">
              <a:spcBef>
                <a:spcPts val="0"/>
              </a:spcBef>
              <a:spcAft>
                <a:spcPts val="0"/>
              </a:spcAft>
              <a:buClr>
                <a:srgbClr val="101F3C"/>
              </a:buClr>
              <a:buSzPts val="1100"/>
              <a:buChar char="○"/>
              <a:defRPr>
                <a:solidFill>
                  <a:srgbClr val="101F3C"/>
                </a:solidFill>
              </a:defRPr>
            </a:lvl5pPr>
            <a:lvl6pPr indent="-298450" lvl="5" marL="2743200" rtl="0">
              <a:spcBef>
                <a:spcPts val="0"/>
              </a:spcBef>
              <a:spcAft>
                <a:spcPts val="0"/>
              </a:spcAft>
              <a:buClr>
                <a:srgbClr val="101F3C"/>
              </a:buClr>
              <a:buSzPts val="1100"/>
              <a:buChar char="■"/>
              <a:defRPr>
                <a:solidFill>
                  <a:srgbClr val="101F3C"/>
                </a:solidFill>
              </a:defRPr>
            </a:lvl6pPr>
            <a:lvl7pPr indent="-298450" lvl="6" marL="3200400" rtl="0">
              <a:spcBef>
                <a:spcPts val="0"/>
              </a:spcBef>
              <a:spcAft>
                <a:spcPts val="0"/>
              </a:spcAft>
              <a:buClr>
                <a:srgbClr val="101F3C"/>
              </a:buClr>
              <a:buSzPts val="1100"/>
              <a:buChar char="●"/>
              <a:defRPr>
                <a:solidFill>
                  <a:srgbClr val="101F3C"/>
                </a:solidFill>
              </a:defRPr>
            </a:lvl7pPr>
            <a:lvl8pPr indent="-298450" lvl="7" marL="3657600" rtl="0">
              <a:spcBef>
                <a:spcPts val="0"/>
              </a:spcBef>
              <a:spcAft>
                <a:spcPts val="0"/>
              </a:spcAft>
              <a:buClr>
                <a:srgbClr val="101F3C"/>
              </a:buClr>
              <a:buSzPts val="1100"/>
              <a:buChar char="○"/>
              <a:defRPr>
                <a:solidFill>
                  <a:srgbClr val="101F3C"/>
                </a:solidFill>
              </a:defRPr>
            </a:lvl8pPr>
            <a:lvl9pPr indent="-298450" lvl="8" marL="4114800" rtl="0">
              <a:spcBef>
                <a:spcPts val="0"/>
              </a:spcBef>
              <a:spcAft>
                <a:spcPts val="0"/>
              </a:spcAft>
              <a:buClr>
                <a:srgbClr val="101F3C"/>
              </a:buClr>
              <a:buSzPts val="1100"/>
              <a:buChar char="■"/>
              <a:defRPr>
                <a:solidFill>
                  <a:srgbClr val="101F3C"/>
                </a:solidFill>
              </a:defRPr>
            </a:lvl9pPr>
          </a:lstStyle>
          <a:p/>
        </p:txBody>
      </p:sp>
      <p:sp>
        <p:nvSpPr>
          <p:cNvPr id="254" name="Google Shape;254;p3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5" name="Google Shape;255;p37"/>
          <p:cNvSpPr txBox="1"/>
          <p:nvPr>
            <p:ph idx="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37"/>
          <p:cNvSpPr/>
          <p:nvPr/>
        </p:nvSpPr>
        <p:spPr>
          <a:xfrm rot="-8648181">
            <a:off x="8076739" y="303034"/>
            <a:ext cx="625236" cy="625412"/>
          </a:xfrm>
          <a:prstGeom prst="ellipse">
            <a:avLst/>
          </a:prstGeom>
          <a:solidFill>
            <a:srgbClr val="FFFFFF">
              <a:alpha val="16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37"/>
          <p:cNvPicPr preferRelativeResize="0"/>
          <p:nvPr/>
        </p:nvPicPr>
        <p:blipFill rotWithShape="1">
          <a:blip r:embed="rId2">
            <a:alphaModFix amt="26000"/>
          </a:blip>
          <a:srcRect b="16275" l="0" r="14864" t="1649"/>
          <a:stretch/>
        </p:blipFill>
        <p:spPr>
          <a:xfrm>
            <a:off x="4189875" y="367350"/>
            <a:ext cx="4954126" cy="4776150"/>
          </a:xfrm>
          <a:prstGeom prst="rect">
            <a:avLst/>
          </a:prstGeom>
          <a:noFill/>
          <a:ln>
            <a:noFill/>
          </a:ln>
        </p:spPr>
      </p:pic>
      <p:sp>
        <p:nvSpPr>
          <p:cNvPr id="258" name="Google Shape;258;p37"/>
          <p:cNvSpPr/>
          <p:nvPr/>
        </p:nvSpPr>
        <p:spPr>
          <a:xfrm>
            <a:off x="1124473" y="837981"/>
            <a:ext cx="149400" cy="149400"/>
          </a:xfrm>
          <a:prstGeom prst="ellipse">
            <a:avLst/>
          </a:prstGeom>
          <a:noFill/>
          <a:ln cap="flat" cmpd="sng" w="38100">
            <a:solidFill>
              <a:srgbClr val="FA51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gradFill>
          <a:gsLst>
            <a:gs pos="0">
              <a:srgbClr val="F2F2F2"/>
            </a:gs>
            <a:gs pos="100000">
              <a:srgbClr val="F3F3F3"/>
            </a:gs>
          </a:gsLst>
          <a:lin ang="5400012" scaled="0"/>
        </a:gradFill>
      </p:bgPr>
    </p:bg>
    <p:spTree>
      <p:nvGrpSpPr>
        <p:cNvPr id="259" name="Shape 259"/>
        <p:cNvGrpSpPr/>
        <p:nvPr/>
      </p:nvGrpSpPr>
      <p:grpSpPr>
        <a:xfrm>
          <a:off x="0" y="0"/>
          <a:ext cx="0" cy="0"/>
          <a:chOff x="0" y="0"/>
          <a:chExt cx="0" cy="0"/>
        </a:xfrm>
      </p:grpSpPr>
      <p:pic>
        <p:nvPicPr>
          <p:cNvPr id="260" name="Google Shape;260;p38"/>
          <p:cNvPicPr preferRelativeResize="0"/>
          <p:nvPr/>
        </p:nvPicPr>
        <p:blipFill rotWithShape="1">
          <a:blip r:embed="rId2">
            <a:alphaModFix amt="26000"/>
          </a:blip>
          <a:srcRect b="16275" l="0" r="14864" t="1649"/>
          <a:stretch/>
        </p:blipFill>
        <p:spPr>
          <a:xfrm>
            <a:off x="4189875" y="367350"/>
            <a:ext cx="4954126" cy="4776150"/>
          </a:xfrm>
          <a:prstGeom prst="rect">
            <a:avLst/>
          </a:prstGeom>
          <a:noFill/>
          <a:ln>
            <a:noFill/>
          </a:ln>
        </p:spPr>
      </p:pic>
      <p:sp>
        <p:nvSpPr>
          <p:cNvPr id="261" name="Google Shape;261;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A510F"/>
              </a:buClr>
              <a:buSzPts val="2800"/>
              <a:buFont typeface="Nunito"/>
              <a:buNone/>
              <a:defRPr>
                <a:solidFill>
                  <a:srgbClr val="FA510F"/>
                </a:solidFill>
                <a:latin typeface="Nunito"/>
                <a:ea typeface="Nunito"/>
                <a:cs typeface="Nunito"/>
                <a:sym typeface="Nunito"/>
              </a:defRPr>
            </a:lvl1pPr>
            <a:lvl2pPr lvl="1" rtl="0">
              <a:spcBef>
                <a:spcPts val="0"/>
              </a:spcBef>
              <a:spcAft>
                <a:spcPts val="0"/>
              </a:spcAft>
              <a:buSzPts val="2800"/>
              <a:buFont typeface="Nunito"/>
              <a:buNone/>
              <a:defRPr>
                <a:latin typeface="Nunito"/>
                <a:ea typeface="Nunito"/>
                <a:cs typeface="Nunito"/>
                <a:sym typeface="Nunito"/>
              </a:defRPr>
            </a:lvl2pPr>
            <a:lvl3pPr lvl="2" rtl="0">
              <a:spcBef>
                <a:spcPts val="0"/>
              </a:spcBef>
              <a:spcAft>
                <a:spcPts val="0"/>
              </a:spcAft>
              <a:buSzPts val="2800"/>
              <a:buFont typeface="Nunito"/>
              <a:buNone/>
              <a:defRPr>
                <a:latin typeface="Nunito"/>
                <a:ea typeface="Nunito"/>
                <a:cs typeface="Nunito"/>
                <a:sym typeface="Nunito"/>
              </a:defRPr>
            </a:lvl3pPr>
            <a:lvl4pPr lvl="3" rtl="0">
              <a:spcBef>
                <a:spcPts val="0"/>
              </a:spcBef>
              <a:spcAft>
                <a:spcPts val="0"/>
              </a:spcAft>
              <a:buSzPts val="2800"/>
              <a:buFont typeface="Nunito"/>
              <a:buNone/>
              <a:defRPr>
                <a:latin typeface="Nunito"/>
                <a:ea typeface="Nunito"/>
                <a:cs typeface="Nunito"/>
                <a:sym typeface="Nunito"/>
              </a:defRPr>
            </a:lvl4pPr>
            <a:lvl5pPr lvl="4" rtl="0">
              <a:spcBef>
                <a:spcPts val="0"/>
              </a:spcBef>
              <a:spcAft>
                <a:spcPts val="0"/>
              </a:spcAft>
              <a:buSzPts val="2800"/>
              <a:buFont typeface="Nunito"/>
              <a:buNone/>
              <a:defRPr>
                <a:latin typeface="Nunito"/>
                <a:ea typeface="Nunito"/>
                <a:cs typeface="Nunito"/>
                <a:sym typeface="Nunito"/>
              </a:defRPr>
            </a:lvl5pPr>
            <a:lvl6pPr lvl="5" rtl="0">
              <a:spcBef>
                <a:spcPts val="0"/>
              </a:spcBef>
              <a:spcAft>
                <a:spcPts val="0"/>
              </a:spcAft>
              <a:buSzPts val="2800"/>
              <a:buFont typeface="Nunito"/>
              <a:buNone/>
              <a:defRPr>
                <a:latin typeface="Nunito"/>
                <a:ea typeface="Nunito"/>
                <a:cs typeface="Nunito"/>
                <a:sym typeface="Nunito"/>
              </a:defRPr>
            </a:lvl6pPr>
            <a:lvl7pPr lvl="6" rtl="0">
              <a:spcBef>
                <a:spcPts val="0"/>
              </a:spcBef>
              <a:spcAft>
                <a:spcPts val="0"/>
              </a:spcAft>
              <a:buSzPts val="2800"/>
              <a:buFont typeface="Nunito"/>
              <a:buNone/>
              <a:defRPr>
                <a:latin typeface="Nunito"/>
                <a:ea typeface="Nunito"/>
                <a:cs typeface="Nunito"/>
                <a:sym typeface="Nunito"/>
              </a:defRPr>
            </a:lvl7pPr>
            <a:lvl8pPr lvl="7" rtl="0">
              <a:spcBef>
                <a:spcPts val="0"/>
              </a:spcBef>
              <a:spcAft>
                <a:spcPts val="0"/>
              </a:spcAft>
              <a:buSzPts val="2800"/>
              <a:buFont typeface="Nunito"/>
              <a:buNone/>
              <a:defRPr>
                <a:latin typeface="Nunito"/>
                <a:ea typeface="Nunito"/>
                <a:cs typeface="Nunito"/>
                <a:sym typeface="Nunito"/>
              </a:defRPr>
            </a:lvl8pPr>
            <a:lvl9pPr lvl="8" rtl="0">
              <a:spcBef>
                <a:spcPts val="0"/>
              </a:spcBef>
              <a:spcAft>
                <a:spcPts val="0"/>
              </a:spcAft>
              <a:buSzPts val="2800"/>
              <a:buFont typeface="Nunito"/>
              <a:buNone/>
              <a:defRPr>
                <a:latin typeface="Nunito"/>
                <a:ea typeface="Nunito"/>
                <a:cs typeface="Nunito"/>
                <a:sym typeface="Nunito"/>
              </a:defRPr>
            </a:lvl9pPr>
          </a:lstStyle>
          <a:p/>
        </p:txBody>
      </p:sp>
      <p:sp>
        <p:nvSpPr>
          <p:cNvPr id="262" name="Google Shape;262;p3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rgbClr val="101F3C"/>
              </a:buClr>
              <a:buSzPts val="1300"/>
              <a:buChar char="●"/>
              <a:defRPr>
                <a:solidFill>
                  <a:srgbClr val="101F3C"/>
                </a:solidFill>
              </a:defRPr>
            </a:lvl1pPr>
            <a:lvl2pPr indent="-298450" lvl="1" marL="914400" rtl="0">
              <a:spcBef>
                <a:spcPts val="0"/>
              </a:spcBef>
              <a:spcAft>
                <a:spcPts val="0"/>
              </a:spcAft>
              <a:buClr>
                <a:srgbClr val="101F3C"/>
              </a:buClr>
              <a:buSzPts val="1100"/>
              <a:buChar char="○"/>
              <a:defRPr>
                <a:solidFill>
                  <a:srgbClr val="101F3C"/>
                </a:solidFill>
              </a:defRPr>
            </a:lvl2pPr>
            <a:lvl3pPr indent="-298450" lvl="2" marL="1371600" rtl="0">
              <a:spcBef>
                <a:spcPts val="0"/>
              </a:spcBef>
              <a:spcAft>
                <a:spcPts val="0"/>
              </a:spcAft>
              <a:buClr>
                <a:srgbClr val="101F3C"/>
              </a:buClr>
              <a:buSzPts val="1100"/>
              <a:buChar char="■"/>
              <a:defRPr>
                <a:solidFill>
                  <a:srgbClr val="101F3C"/>
                </a:solidFill>
              </a:defRPr>
            </a:lvl3pPr>
            <a:lvl4pPr indent="-298450" lvl="3" marL="1828800" rtl="0">
              <a:spcBef>
                <a:spcPts val="0"/>
              </a:spcBef>
              <a:spcAft>
                <a:spcPts val="0"/>
              </a:spcAft>
              <a:buClr>
                <a:srgbClr val="101F3C"/>
              </a:buClr>
              <a:buSzPts val="1100"/>
              <a:buChar char="●"/>
              <a:defRPr>
                <a:solidFill>
                  <a:srgbClr val="101F3C"/>
                </a:solidFill>
              </a:defRPr>
            </a:lvl4pPr>
            <a:lvl5pPr indent="-298450" lvl="4" marL="2286000" rtl="0">
              <a:spcBef>
                <a:spcPts val="0"/>
              </a:spcBef>
              <a:spcAft>
                <a:spcPts val="0"/>
              </a:spcAft>
              <a:buClr>
                <a:srgbClr val="101F3C"/>
              </a:buClr>
              <a:buSzPts val="1100"/>
              <a:buChar char="○"/>
              <a:defRPr>
                <a:solidFill>
                  <a:srgbClr val="101F3C"/>
                </a:solidFill>
              </a:defRPr>
            </a:lvl5pPr>
            <a:lvl6pPr indent="-298450" lvl="5" marL="2743200" rtl="0">
              <a:spcBef>
                <a:spcPts val="0"/>
              </a:spcBef>
              <a:spcAft>
                <a:spcPts val="0"/>
              </a:spcAft>
              <a:buClr>
                <a:srgbClr val="101F3C"/>
              </a:buClr>
              <a:buSzPts val="1100"/>
              <a:buChar char="■"/>
              <a:defRPr>
                <a:solidFill>
                  <a:srgbClr val="101F3C"/>
                </a:solidFill>
              </a:defRPr>
            </a:lvl6pPr>
            <a:lvl7pPr indent="-298450" lvl="6" marL="3200400" rtl="0">
              <a:spcBef>
                <a:spcPts val="0"/>
              </a:spcBef>
              <a:spcAft>
                <a:spcPts val="0"/>
              </a:spcAft>
              <a:buClr>
                <a:srgbClr val="101F3C"/>
              </a:buClr>
              <a:buSzPts val="1100"/>
              <a:buChar char="●"/>
              <a:defRPr>
                <a:solidFill>
                  <a:srgbClr val="101F3C"/>
                </a:solidFill>
              </a:defRPr>
            </a:lvl7pPr>
            <a:lvl8pPr indent="-298450" lvl="7" marL="3657600" rtl="0">
              <a:spcBef>
                <a:spcPts val="0"/>
              </a:spcBef>
              <a:spcAft>
                <a:spcPts val="0"/>
              </a:spcAft>
              <a:buClr>
                <a:srgbClr val="101F3C"/>
              </a:buClr>
              <a:buSzPts val="1100"/>
              <a:buChar char="○"/>
              <a:defRPr>
                <a:solidFill>
                  <a:srgbClr val="101F3C"/>
                </a:solidFill>
              </a:defRPr>
            </a:lvl8pPr>
            <a:lvl9pPr indent="-298450" lvl="8" marL="4114800" rtl="0">
              <a:spcBef>
                <a:spcPts val="0"/>
              </a:spcBef>
              <a:spcAft>
                <a:spcPts val="0"/>
              </a:spcAft>
              <a:buClr>
                <a:srgbClr val="101F3C"/>
              </a:buClr>
              <a:buSzPts val="1100"/>
              <a:buChar char="■"/>
              <a:defRPr>
                <a:solidFill>
                  <a:srgbClr val="101F3C"/>
                </a:solidFill>
              </a:defRPr>
            </a:lvl9pPr>
          </a:lstStyle>
          <a:p/>
        </p:txBody>
      </p:sp>
      <p:sp>
        <p:nvSpPr>
          <p:cNvPr id="263" name="Google Shape;263;p3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rgbClr val="101F3C"/>
              </a:buClr>
              <a:buSzPts val="1300"/>
              <a:buChar char="●"/>
              <a:defRPr>
                <a:solidFill>
                  <a:srgbClr val="101F3C"/>
                </a:solidFill>
              </a:defRPr>
            </a:lvl1pPr>
            <a:lvl2pPr indent="-298450" lvl="1" marL="914400" rtl="0">
              <a:spcBef>
                <a:spcPts val="0"/>
              </a:spcBef>
              <a:spcAft>
                <a:spcPts val="0"/>
              </a:spcAft>
              <a:buClr>
                <a:srgbClr val="101F3C"/>
              </a:buClr>
              <a:buSzPts val="1100"/>
              <a:buChar char="○"/>
              <a:defRPr>
                <a:solidFill>
                  <a:srgbClr val="101F3C"/>
                </a:solidFill>
              </a:defRPr>
            </a:lvl2pPr>
            <a:lvl3pPr indent="-298450" lvl="2" marL="1371600" rtl="0">
              <a:spcBef>
                <a:spcPts val="0"/>
              </a:spcBef>
              <a:spcAft>
                <a:spcPts val="0"/>
              </a:spcAft>
              <a:buClr>
                <a:srgbClr val="101F3C"/>
              </a:buClr>
              <a:buSzPts val="1100"/>
              <a:buChar char="■"/>
              <a:defRPr>
                <a:solidFill>
                  <a:srgbClr val="101F3C"/>
                </a:solidFill>
              </a:defRPr>
            </a:lvl3pPr>
            <a:lvl4pPr indent="-298450" lvl="3" marL="1828800" rtl="0">
              <a:spcBef>
                <a:spcPts val="0"/>
              </a:spcBef>
              <a:spcAft>
                <a:spcPts val="0"/>
              </a:spcAft>
              <a:buClr>
                <a:srgbClr val="101F3C"/>
              </a:buClr>
              <a:buSzPts val="1100"/>
              <a:buChar char="●"/>
              <a:defRPr>
                <a:solidFill>
                  <a:srgbClr val="101F3C"/>
                </a:solidFill>
              </a:defRPr>
            </a:lvl4pPr>
            <a:lvl5pPr indent="-298450" lvl="4" marL="2286000" rtl="0">
              <a:spcBef>
                <a:spcPts val="0"/>
              </a:spcBef>
              <a:spcAft>
                <a:spcPts val="0"/>
              </a:spcAft>
              <a:buClr>
                <a:srgbClr val="101F3C"/>
              </a:buClr>
              <a:buSzPts val="1100"/>
              <a:buChar char="○"/>
              <a:defRPr>
                <a:solidFill>
                  <a:srgbClr val="101F3C"/>
                </a:solidFill>
              </a:defRPr>
            </a:lvl5pPr>
            <a:lvl6pPr indent="-298450" lvl="5" marL="2743200" rtl="0">
              <a:spcBef>
                <a:spcPts val="0"/>
              </a:spcBef>
              <a:spcAft>
                <a:spcPts val="0"/>
              </a:spcAft>
              <a:buClr>
                <a:srgbClr val="101F3C"/>
              </a:buClr>
              <a:buSzPts val="1100"/>
              <a:buChar char="■"/>
              <a:defRPr>
                <a:solidFill>
                  <a:srgbClr val="101F3C"/>
                </a:solidFill>
              </a:defRPr>
            </a:lvl6pPr>
            <a:lvl7pPr indent="-298450" lvl="6" marL="3200400" rtl="0">
              <a:spcBef>
                <a:spcPts val="0"/>
              </a:spcBef>
              <a:spcAft>
                <a:spcPts val="0"/>
              </a:spcAft>
              <a:buClr>
                <a:srgbClr val="101F3C"/>
              </a:buClr>
              <a:buSzPts val="1100"/>
              <a:buChar char="●"/>
              <a:defRPr>
                <a:solidFill>
                  <a:srgbClr val="101F3C"/>
                </a:solidFill>
              </a:defRPr>
            </a:lvl7pPr>
            <a:lvl8pPr indent="-298450" lvl="7" marL="3657600" rtl="0">
              <a:spcBef>
                <a:spcPts val="0"/>
              </a:spcBef>
              <a:spcAft>
                <a:spcPts val="0"/>
              </a:spcAft>
              <a:buClr>
                <a:srgbClr val="101F3C"/>
              </a:buClr>
              <a:buSzPts val="1100"/>
              <a:buChar char="○"/>
              <a:defRPr>
                <a:solidFill>
                  <a:srgbClr val="101F3C"/>
                </a:solidFill>
              </a:defRPr>
            </a:lvl8pPr>
            <a:lvl9pPr indent="-298450" lvl="8" marL="4114800" rtl="0">
              <a:spcBef>
                <a:spcPts val="0"/>
              </a:spcBef>
              <a:spcAft>
                <a:spcPts val="0"/>
              </a:spcAft>
              <a:buClr>
                <a:srgbClr val="101F3C"/>
              </a:buClr>
              <a:buSzPts val="1100"/>
              <a:buChar char="■"/>
              <a:defRPr>
                <a:solidFill>
                  <a:srgbClr val="101F3C"/>
                </a:solidFill>
              </a:defRPr>
            </a:lvl9pPr>
          </a:lstStyle>
          <a:p/>
        </p:txBody>
      </p:sp>
      <p:sp>
        <p:nvSpPr>
          <p:cNvPr id="264" name="Google Shape;264;p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38"/>
          <p:cNvSpPr/>
          <p:nvPr/>
        </p:nvSpPr>
        <p:spPr>
          <a:xfrm>
            <a:off x="1124473" y="837981"/>
            <a:ext cx="149400" cy="149400"/>
          </a:xfrm>
          <a:prstGeom prst="ellipse">
            <a:avLst/>
          </a:prstGeom>
          <a:noFill/>
          <a:ln cap="flat" cmpd="sng" w="38100">
            <a:solidFill>
              <a:srgbClr val="101F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6" name="Shape 266"/>
        <p:cNvGrpSpPr/>
        <p:nvPr/>
      </p:nvGrpSpPr>
      <p:grpSpPr>
        <a:xfrm>
          <a:off x="0" y="0"/>
          <a:ext cx="0" cy="0"/>
          <a:chOff x="0" y="0"/>
          <a:chExt cx="0" cy="0"/>
        </a:xfrm>
      </p:grpSpPr>
      <p:sp>
        <p:nvSpPr>
          <p:cNvPr id="267" name="Google Shape;26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Nunito"/>
              <a:buNone/>
              <a:defRPr>
                <a:latin typeface="Nunito"/>
                <a:ea typeface="Nunito"/>
                <a:cs typeface="Nunito"/>
                <a:sym typeface="Nuni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8" name="Google Shape;268;p3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39"/>
          <p:cNvSpPr/>
          <p:nvPr/>
        </p:nvSpPr>
        <p:spPr>
          <a:xfrm>
            <a:off x="1124473" y="837981"/>
            <a:ext cx="149400" cy="149400"/>
          </a:xfrm>
          <a:prstGeom prst="ellipse">
            <a:avLst/>
          </a:prstGeom>
          <a:noFill/>
          <a:ln cap="flat" cmpd="sng" w="38100">
            <a:solidFill>
              <a:srgbClr val="FA51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0" name="Shape 270"/>
        <p:cNvGrpSpPr/>
        <p:nvPr/>
      </p:nvGrpSpPr>
      <p:grpSpPr>
        <a:xfrm>
          <a:off x="0" y="0"/>
          <a:ext cx="0" cy="0"/>
          <a:chOff x="0" y="0"/>
          <a:chExt cx="0" cy="0"/>
        </a:xfrm>
      </p:grpSpPr>
      <p:sp>
        <p:nvSpPr>
          <p:cNvPr id="271" name="Google Shape;271;p40"/>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Nunito"/>
              <a:buNone/>
              <a:defRPr>
                <a:latin typeface="Nunito"/>
                <a:ea typeface="Nunito"/>
                <a:cs typeface="Nunito"/>
                <a:sym typeface="Nunito"/>
              </a:defRPr>
            </a:lvl1pPr>
            <a:lvl2pPr lvl="1" rtl="0">
              <a:spcBef>
                <a:spcPts val="0"/>
              </a:spcBef>
              <a:spcAft>
                <a:spcPts val="0"/>
              </a:spcAft>
              <a:buSzPts val="2800"/>
              <a:buFont typeface="Nunito"/>
              <a:buNone/>
              <a:defRPr>
                <a:latin typeface="Nunito"/>
                <a:ea typeface="Nunito"/>
                <a:cs typeface="Nunito"/>
                <a:sym typeface="Nunito"/>
              </a:defRPr>
            </a:lvl2pPr>
            <a:lvl3pPr lvl="2" rtl="0">
              <a:spcBef>
                <a:spcPts val="0"/>
              </a:spcBef>
              <a:spcAft>
                <a:spcPts val="0"/>
              </a:spcAft>
              <a:buSzPts val="2800"/>
              <a:buFont typeface="Nunito"/>
              <a:buNone/>
              <a:defRPr>
                <a:latin typeface="Nunito"/>
                <a:ea typeface="Nunito"/>
                <a:cs typeface="Nunito"/>
                <a:sym typeface="Nunito"/>
              </a:defRPr>
            </a:lvl3pPr>
            <a:lvl4pPr lvl="3" rtl="0">
              <a:spcBef>
                <a:spcPts val="0"/>
              </a:spcBef>
              <a:spcAft>
                <a:spcPts val="0"/>
              </a:spcAft>
              <a:buSzPts val="2800"/>
              <a:buFont typeface="Nunito"/>
              <a:buNone/>
              <a:defRPr>
                <a:latin typeface="Nunito"/>
                <a:ea typeface="Nunito"/>
                <a:cs typeface="Nunito"/>
                <a:sym typeface="Nunito"/>
              </a:defRPr>
            </a:lvl4pPr>
            <a:lvl5pPr lvl="4" rtl="0">
              <a:spcBef>
                <a:spcPts val="0"/>
              </a:spcBef>
              <a:spcAft>
                <a:spcPts val="0"/>
              </a:spcAft>
              <a:buSzPts val="2800"/>
              <a:buFont typeface="Nunito"/>
              <a:buNone/>
              <a:defRPr>
                <a:latin typeface="Nunito"/>
                <a:ea typeface="Nunito"/>
                <a:cs typeface="Nunito"/>
                <a:sym typeface="Nunito"/>
              </a:defRPr>
            </a:lvl5pPr>
            <a:lvl6pPr lvl="5" rtl="0">
              <a:spcBef>
                <a:spcPts val="0"/>
              </a:spcBef>
              <a:spcAft>
                <a:spcPts val="0"/>
              </a:spcAft>
              <a:buSzPts val="2800"/>
              <a:buFont typeface="Nunito"/>
              <a:buNone/>
              <a:defRPr>
                <a:latin typeface="Nunito"/>
                <a:ea typeface="Nunito"/>
                <a:cs typeface="Nunito"/>
                <a:sym typeface="Nunito"/>
              </a:defRPr>
            </a:lvl6pPr>
            <a:lvl7pPr lvl="6" rtl="0">
              <a:spcBef>
                <a:spcPts val="0"/>
              </a:spcBef>
              <a:spcAft>
                <a:spcPts val="0"/>
              </a:spcAft>
              <a:buSzPts val="2800"/>
              <a:buFont typeface="Nunito"/>
              <a:buNone/>
              <a:defRPr>
                <a:latin typeface="Nunito"/>
                <a:ea typeface="Nunito"/>
                <a:cs typeface="Nunito"/>
                <a:sym typeface="Nunito"/>
              </a:defRPr>
            </a:lvl7pPr>
            <a:lvl8pPr lvl="7" rtl="0">
              <a:spcBef>
                <a:spcPts val="0"/>
              </a:spcBef>
              <a:spcAft>
                <a:spcPts val="0"/>
              </a:spcAft>
              <a:buSzPts val="2800"/>
              <a:buFont typeface="Nunito"/>
              <a:buNone/>
              <a:defRPr>
                <a:latin typeface="Nunito"/>
                <a:ea typeface="Nunito"/>
                <a:cs typeface="Nunito"/>
                <a:sym typeface="Nunito"/>
              </a:defRPr>
            </a:lvl8pPr>
            <a:lvl9pPr lvl="8" rtl="0">
              <a:spcBef>
                <a:spcPts val="0"/>
              </a:spcBef>
              <a:spcAft>
                <a:spcPts val="0"/>
              </a:spcAft>
              <a:buSzPts val="2800"/>
              <a:buFont typeface="Nunito"/>
              <a:buNone/>
              <a:defRPr>
                <a:latin typeface="Nunito"/>
                <a:ea typeface="Nunito"/>
                <a:cs typeface="Nunito"/>
                <a:sym typeface="Nunito"/>
              </a:defRPr>
            </a:lvl9pPr>
          </a:lstStyle>
          <a:p/>
        </p:txBody>
      </p:sp>
      <p:sp>
        <p:nvSpPr>
          <p:cNvPr id="272" name="Google Shape;272;p40"/>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73" name="Google Shape;273;p4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4" name="Google Shape;274;p40"/>
          <p:cNvSpPr/>
          <p:nvPr/>
        </p:nvSpPr>
        <p:spPr>
          <a:xfrm>
            <a:off x="1124473" y="837981"/>
            <a:ext cx="149400" cy="149400"/>
          </a:xfrm>
          <a:prstGeom prst="ellipse">
            <a:avLst/>
          </a:prstGeom>
          <a:noFill/>
          <a:ln cap="flat" cmpd="sng" w="38100">
            <a:solidFill>
              <a:srgbClr val="FA51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A510F"/>
        </a:solidFill>
      </p:bgPr>
    </p:bg>
    <p:spTree>
      <p:nvGrpSpPr>
        <p:cNvPr id="275" name="Shape 275"/>
        <p:cNvGrpSpPr/>
        <p:nvPr/>
      </p:nvGrpSpPr>
      <p:grpSpPr>
        <a:xfrm>
          <a:off x="0" y="0"/>
          <a:ext cx="0" cy="0"/>
          <a:chOff x="0" y="0"/>
          <a:chExt cx="0" cy="0"/>
        </a:xfrm>
      </p:grpSpPr>
      <p:grpSp>
        <p:nvGrpSpPr>
          <p:cNvPr id="276" name="Google Shape;276;p41"/>
          <p:cNvGrpSpPr/>
          <p:nvPr/>
        </p:nvGrpSpPr>
        <p:grpSpPr>
          <a:xfrm>
            <a:off x="6866714" y="1306"/>
            <a:ext cx="2267451" cy="2601690"/>
            <a:chOff x="6790514" y="1306"/>
            <a:chExt cx="2267451" cy="2601690"/>
          </a:xfrm>
        </p:grpSpPr>
        <p:grpSp>
          <p:nvGrpSpPr>
            <p:cNvPr id="277" name="Google Shape;277;p41"/>
            <p:cNvGrpSpPr/>
            <p:nvPr/>
          </p:nvGrpSpPr>
          <p:grpSpPr>
            <a:xfrm>
              <a:off x="7067465" y="1306"/>
              <a:ext cx="1990500" cy="1990200"/>
              <a:chOff x="7067465" y="1306"/>
              <a:chExt cx="1990500" cy="1990200"/>
            </a:xfrm>
          </p:grpSpPr>
          <p:sp>
            <p:nvSpPr>
              <p:cNvPr id="278" name="Google Shape;278;p41"/>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1"/>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1"/>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41"/>
            <p:cNvGrpSpPr/>
            <p:nvPr/>
          </p:nvGrpSpPr>
          <p:grpSpPr>
            <a:xfrm>
              <a:off x="8207126" y="1807996"/>
              <a:ext cx="795000" cy="795000"/>
              <a:chOff x="8207126" y="1807996"/>
              <a:chExt cx="795000" cy="795000"/>
            </a:xfrm>
          </p:grpSpPr>
          <p:sp>
            <p:nvSpPr>
              <p:cNvPr id="282" name="Google Shape;282;p41"/>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41"/>
            <p:cNvGrpSpPr/>
            <p:nvPr/>
          </p:nvGrpSpPr>
          <p:grpSpPr>
            <a:xfrm>
              <a:off x="6790514" y="118857"/>
              <a:ext cx="548700" cy="548700"/>
              <a:chOff x="6790514" y="118857"/>
              <a:chExt cx="548700" cy="548700"/>
            </a:xfrm>
          </p:grpSpPr>
          <p:sp>
            <p:nvSpPr>
              <p:cNvPr id="286" name="Google Shape;286;p41"/>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 name="Google Shape;288;p4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89" name="Google Shape;289;p4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0" name="Shape 290"/>
        <p:cNvGrpSpPr/>
        <p:nvPr/>
      </p:nvGrpSpPr>
      <p:grpSpPr>
        <a:xfrm>
          <a:off x="0" y="0"/>
          <a:ext cx="0" cy="0"/>
          <a:chOff x="0" y="0"/>
          <a:chExt cx="0" cy="0"/>
        </a:xfrm>
      </p:grpSpPr>
      <p:sp>
        <p:nvSpPr>
          <p:cNvPr id="291" name="Google Shape;291;p42"/>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Font typeface="Nunito"/>
              <a:buNone/>
              <a:defRPr>
                <a:latin typeface="Nunito"/>
                <a:ea typeface="Nunito"/>
                <a:cs typeface="Nunito"/>
                <a:sym typeface="Nunito"/>
              </a:defRPr>
            </a:lvl1pPr>
            <a:lvl2pPr lvl="1" rtl="0">
              <a:spcBef>
                <a:spcPts val="0"/>
              </a:spcBef>
              <a:spcAft>
                <a:spcPts val="0"/>
              </a:spcAft>
              <a:buSzPts val="2800"/>
              <a:buFont typeface="Nunito"/>
              <a:buNone/>
              <a:defRPr>
                <a:latin typeface="Nunito"/>
                <a:ea typeface="Nunito"/>
                <a:cs typeface="Nunito"/>
                <a:sym typeface="Nunito"/>
              </a:defRPr>
            </a:lvl2pPr>
            <a:lvl3pPr lvl="2" rtl="0">
              <a:spcBef>
                <a:spcPts val="0"/>
              </a:spcBef>
              <a:spcAft>
                <a:spcPts val="0"/>
              </a:spcAft>
              <a:buSzPts val="2800"/>
              <a:buFont typeface="Nunito"/>
              <a:buNone/>
              <a:defRPr>
                <a:latin typeface="Nunito"/>
                <a:ea typeface="Nunito"/>
                <a:cs typeface="Nunito"/>
                <a:sym typeface="Nunito"/>
              </a:defRPr>
            </a:lvl3pPr>
            <a:lvl4pPr lvl="3" rtl="0">
              <a:spcBef>
                <a:spcPts val="0"/>
              </a:spcBef>
              <a:spcAft>
                <a:spcPts val="0"/>
              </a:spcAft>
              <a:buSzPts val="2800"/>
              <a:buFont typeface="Nunito"/>
              <a:buNone/>
              <a:defRPr>
                <a:latin typeface="Nunito"/>
                <a:ea typeface="Nunito"/>
                <a:cs typeface="Nunito"/>
                <a:sym typeface="Nunito"/>
              </a:defRPr>
            </a:lvl4pPr>
            <a:lvl5pPr lvl="4" rtl="0">
              <a:spcBef>
                <a:spcPts val="0"/>
              </a:spcBef>
              <a:spcAft>
                <a:spcPts val="0"/>
              </a:spcAft>
              <a:buSzPts val="2800"/>
              <a:buFont typeface="Nunito"/>
              <a:buNone/>
              <a:defRPr>
                <a:latin typeface="Nunito"/>
                <a:ea typeface="Nunito"/>
                <a:cs typeface="Nunito"/>
                <a:sym typeface="Nunito"/>
              </a:defRPr>
            </a:lvl5pPr>
            <a:lvl6pPr lvl="5" rtl="0">
              <a:spcBef>
                <a:spcPts val="0"/>
              </a:spcBef>
              <a:spcAft>
                <a:spcPts val="0"/>
              </a:spcAft>
              <a:buSzPts val="2800"/>
              <a:buFont typeface="Nunito"/>
              <a:buNone/>
              <a:defRPr>
                <a:latin typeface="Nunito"/>
                <a:ea typeface="Nunito"/>
                <a:cs typeface="Nunito"/>
                <a:sym typeface="Nunito"/>
              </a:defRPr>
            </a:lvl6pPr>
            <a:lvl7pPr lvl="6" rtl="0">
              <a:spcBef>
                <a:spcPts val="0"/>
              </a:spcBef>
              <a:spcAft>
                <a:spcPts val="0"/>
              </a:spcAft>
              <a:buSzPts val="2800"/>
              <a:buFont typeface="Nunito"/>
              <a:buNone/>
              <a:defRPr>
                <a:latin typeface="Nunito"/>
                <a:ea typeface="Nunito"/>
                <a:cs typeface="Nunito"/>
                <a:sym typeface="Nunito"/>
              </a:defRPr>
            </a:lvl7pPr>
            <a:lvl8pPr lvl="7" rtl="0">
              <a:spcBef>
                <a:spcPts val="0"/>
              </a:spcBef>
              <a:spcAft>
                <a:spcPts val="0"/>
              </a:spcAft>
              <a:buSzPts val="2800"/>
              <a:buFont typeface="Nunito"/>
              <a:buNone/>
              <a:defRPr>
                <a:latin typeface="Nunito"/>
                <a:ea typeface="Nunito"/>
                <a:cs typeface="Nunito"/>
                <a:sym typeface="Nunito"/>
              </a:defRPr>
            </a:lvl8pPr>
            <a:lvl9pPr lvl="8" rtl="0">
              <a:spcBef>
                <a:spcPts val="0"/>
              </a:spcBef>
              <a:spcAft>
                <a:spcPts val="0"/>
              </a:spcAft>
              <a:buSzPts val="2800"/>
              <a:buFont typeface="Nunito"/>
              <a:buNone/>
              <a:defRPr>
                <a:latin typeface="Nunito"/>
                <a:ea typeface="Nunito"/>
                <a:cs typeface="Nunito"/>
                <a:sym typeface="Nunito"/>
              </a:defRPr>
            </a:lvl9pPr>
          </a:lstStyle>
          <a:p/>
        </p:txBody>
      </p:sp>
      <p:sp>
        <p:nvSpPr>
          <p:cNvPr id="292" name="Google Shape;292;p4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93" name="Google Shape;293;p42"/>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94" name="Google Shape;294;p4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42"/>
          <p:cNvSpPr/>
          <p:nvPr/>
        </p:nvSpPr>
        <p:spPr>
          <a:xfrm>
            <a:off x="1124473" y="837981"/>
            <a:ext cx="149400" cy="149400"/>
          </a:xfrm>
          <a:prstGeom prst="ellipse">
            <a:avLst/>
          </a:prstGeom>
          <a:noFill/>
          <a:ln cap="flat" cmpd="sng" w="38100">
            <a:solidFill>
              <a:srgbClr val="FA51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6" name="Shape 296"/>
        <p:cNvGrpSpPr/>
        <p:nvPr/>
      </p:nvGrpSpPr>
      <p:grpSpPr>
        <a:xfrm>
          <a:off x="0" y="0"/>
          <a:ext cx="0" cy="0"/>
          <a:chOff x="0" y="0"/>
          <a:chExt cx="0" cy="0"/>
        </a:xfrm>
      </p:grpSpPr>
      <p:grpSp>
        <p:nvGrpSpPr>
          <p:cNvPr id="297" name="Google Shape;297;p43"/>
          <p:cNvGrpSpPr/>
          <p:nvPr/>
        </p:nvGrpSpPr>
        <p:grpSpPr>
          <a:xfrm>
            <a:off x="713373" y="3847119"/>
            <a:ext cx="825392" cy="825392"/>
            <a:chOff x="348199" y="179450"/>
            <a:chExt cx="1116300" cy="1116300"/>
          </a:xfrm>
        </p:grpSpPr>
        <p:sp>
          <p:nvSpPr>
            <p:cNvPr id="298" name="Google Shape;298;p4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43"/>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301" name="Google Shape;301;p4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101F3C"/>
        </a:solidFill>
      </p:bgPr>
    </p:bg>
    <p:spTree>
      <p:nvGrpSpPr>
        <p:cNvPr id="302" name="Shape 302"/>
        <p:cNvGrpSpPr/>
        <p:nvPr/>
      </p:nvGrpSpPr>
      <p:grpSpPr>
        <a:xfrm>
          <a:off x="0" y="0"/>
          <a:ext cx="0" cy="0"/>
          <a:chOff x="0" y="0"/>
          <a:chExt cx="0" cy="0"/>
        </a:xfrm>
      </p:grpSpPr>
      <p:grpSp>
        <p:nvGrpSpPr>
          <p:cNvPr id="303" name="Google Shape;303;p44"/>
          <p:cNvGrpSpPr/>
          <p:nvPr/>
        </p:nvGrpSpPr>
        <p:grpSpPr>
          <a:xfrm>
            <a:off x="52" y="4099200"/>
            <a:ext cx="9144036" cy="1044300"/>
            <a:chOff x="52" y="4099200"/>
            <a:chExt cx="9144036" cy="1044300"/>
          </a:xfrm>
        </p:grpSpPr>
        <p:grpSp>
          <p:nvGrpSpPr>
            <p:cNvPr id="304" name="Google Shape;304;p44"/>
            <p:cNvGrpSpPr/>
            <p:nvPr/>
          </p:nvGrpSpPr>
          <p:grpSpPr>
            <a:xfrm>
              <a:off x="52" y="4309200"/>
              <a:ext cx="231622" cy="834300"/>
              <a:chOff x="2688737" y="4301380"/>
              <a:chExt cx="231900" cy="834300"/>
            </a:xfrm>
          </p:grpSpPr>
          <p:sp>
            <p:nvSpPr>
              <p:cNvPr id="305" name="Google Shape;305;p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44"/>
            <p:cNvGrpSpPr/>
            <p:nvPr/>
          </p:nvGrpSpPr>
          <p:grpSpPr>
            <a:xfrm>
              <a:off x="371406" y="4099200"/>
              <a:ext cx="231622" cy="1044300"/>
              <a:chOff x="2688737" y="4091380"/>
              <a:chExt cx="231900" cy="1044300"/>
            </a:xfrm>
          </p:grpSpPr>
          <p:sp>
            <p:nvSpPr>
              <p:cNvPr id="310" name="Google Shape;310;p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4"/>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44"/>
            <p:cNvGrpSpPr/>
            <p:nvPr/>
          </p:nvGrpSpPr>
          <p:grpSpPr>
            <a:xfrm>
              <a:off x="742761" y="4309200"/>
              <a:ext cx="231622" cy="834300"/>
              <a:chOff x="2688737" y="4301380"/>
              <a:chExt cx="231900" cy="834300"/>
            </a:xfrm>
          </p:grpSpPr>
          <p:sp>
            <p:nvSpPr>
              <p:cNvPr id="316" name="Google Shape;316;p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44"/>
            <p:cNvGrpSpPr/>
            <p:nvPr/>
          </p:nvGrpSpPr>
          <p:grpSpPr>
            <a:xfrm>
              <a:off x="1114115" y="4518900"/>
              <a:ext cx="231622" cy="624600"/>
              <a:chOff x="2688737" y="4511080"/>
              <a:chExt cx="231900" cy="624600"/>
            </a:xfrm>
          </p:grpSpPr>
          <p:sp>
            <p:nvSpPr>
              <p:cNvPr id="321" name="Google Shape;321;p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44"/>
            <p:cNvGrpSpPr/>
            <p:nvPr/>
          </p:nvGrpSpPr>
          <p:grpSpPr>
            <a:xfrm>
              <a:off x="1856753" y="4099200"/>
              <a:ext cx="231600" cy="1044300"/>
              <a:chOff x="1856753" y="4099200"/>
              <a:chExt cx="231600" cy="1044300"/>
            </a:xfrm>
          </p:grpSpPr>
          <p:sp>
            <p:nvSpPr>
              <p:cNvPr id="325" name="Google Shape;325;p4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4"/>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4"/>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4"/>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4"/>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44"/>
            <p:cNvGrpSpPr/>
            <p:nvPr/>
          </p:nvGrpSpPr>
          <p:grpSpPr>
            <a:xfrm>
              <a:off x="2228107" y="4309200"/>
              <a:ext cx="231600" cy="834300"/>
              <a:chOff x="2228107" y="4309200"/>
              <a:chExt cx="231600" cy="834300"/>
            </a:xfrm>
          </p:grpSpPr>
          <p:sp>
            <p:nvSpPr>
              <p:cNvPr id="331" name="Google Shape;331;p44"/>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4"/>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4"/>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4"/>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44"/>
            <p:cNvGrpSpPr/>
            <p:nvPr/>
          </p:nvGrpSpPr>
          <p:grpSpPr>
            <a:xfrm>
              <a:off x="2599462" y="4518900"/>
              <a:ext cx="231600" cy="624600"/>
              <a:chOff x="2599462" y="4518900"/>
              <a:chExt cx="231600" cy="624600"/>
            </a:xfrm>
          </p:grpSpPr>
          <p:sp>
            <p:nvSpPr>
              <p:cNvPr id="336" name="Google Shape;336;p44"/>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4"/>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4"/>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44"/>
            <p:cNvGrpSpPr/>
            <p:nvPr/>
          </p:nvGrpSpPr>
          <p:grpSpPr>
            <a:xfrm>
              <a:off x="3342171" y="4099200"/>
              <a:ext cx="231600" cy="1044300"/>
              <a:chOff x="3342171" y="4099200"/>
              <a:chExt cx="231600" cy="1044300"/>
            </a:xfrm>
          </p:grpSpPr>
          <p:sp>
            <p:nvSpPr>
              <p:cNvPr id="340" name="Google Shape;340;p44"/>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4"/>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44"/>
            <p:cNvGrpSpPr/>
            <p:nvPr/>
          </p:nvGrpSpPr>
          <p:grpSpPr>
            <a:xfrm>
              <a:off x="3713525" y="4309200"/>
              <a:ext cx="231600" cy="834300"/>
              <a:chOff x="3713525" y="4309200"/>
              <a:chExt cx="231600" cy="834300"/>
            </a:xfrm>
          </p:grpSpPr>
          <p:sp>
            <p:nvSpPr>
              <p:cNvPr id="346" name="Google Shape;346;p44"/>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4"/>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4"/>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4"/>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44"/>
            <p:cNvGrpSpPr/>
            <p:nvPr/>
          </p:nvGrpSpPr>
          <p:grpSpPr>
            <a:xfrm>
              <a:off x="1485398" y="4309200"/>
              <a:ext cx="231600" cy="834300"/>
              <a:chOff x="1485398" y="4309200"/>
              <a:chExt cx="231600" cy="834300"/>
            </a:xfrm>
          </p:grpSpPr>
          <p:sp>
            <p:nvSpPr>
              <p:cNvPr id="351" name="Google Shape;351;p44"/>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44"/>
            <p:cNvGrpSpPr/>
            <p:nvPr/>
          </p:nvGrpSpPr>
          <p:grpSpPr>
            <a:xfrm>
              <a:off x="4084879" y="4518900"/>
              <a:ext cx="231600" cy="624600"/>
              <a:chOff x="4084879" y="4518900"/>
              <a:chExt cx="231600" cy="624600"/>
            </a:xfrm>
          </p:grpSpPr>
          <p:sp>
            <p:nvSpPr>
              <p:cNvPr id="356" name="Google Shape;356;p44"/>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4"/>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4"/>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44"/>
            <p:cNvGrpSpPr/>
            <p:nvPr/>
          </p:nvGrpSpPr>
          <p:grpSpPr>
            <a:xfrm>
              <a:off x="2970816" y="4309200"/>
              <a:ext cx="231600" cy="834300"/>
              <a:chOff x="2970816" y="4309200"/>
              <a:chExt cx="231600" cy="834300"/>
            </a:xfrm>
          </p:grpSpPr>
          <p:sp>
            <p:nvSpPr>
              <p:cNvPr id="360" name="Google Shape;360;p44"/>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4"/>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4"/>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44"/>
            <p:cNvGrpSpPr/>
            <p:nvPr/>
          </p:nvGrpSpPr>
          <p:grpSpPr>
            <a:xfrm>
              <a:off x="4456234" y="4309200"/>
              <a:ext cx="231600" cy="834300"/>
              <a:chOff x="4456234" y="4309200"/>
              <a:chExt cx="231600" cy="834300"/>
            </a:xfrm>
          </p:grpSpPr>
          <p:sp>
            <p:nvSpPr>
              <p:cNvPr id="365" name="Google Shape;365;p4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4"/>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4"/>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4"/>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44"/>
            <p:cNvGrpSpPr/>
            <p:nvPr/>
          </p:nvGrpSpPr>
          <p:grpSpPr>
            <a:xfrm>
              <a:off x="4827588" y="4099200"/>
              <a:ext cx="231600" cy="1044300"/>
              <a:chOff x="4827588" y="4099200"/>
              <a:chExt cx="231600" cy="1044300"/>
            </a:xfrm>
          </p:grpSpPr>
          <p:sp>
            <p:nvSpPr>
              <p:cNvPr id="370" name="Google Shape;370;p44"/>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4"/>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4"/>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4"/>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4"/>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44"/>
            <p:cNvGrpSpPr/>
            <p:nvPr/>
          </p:nvGrpSpPr>
          <p:grpSpPr>
            <a:xfrm>
              <a:off x="5198943" y="4309200"/>
              <a:ext cx="231600" cy="834300"/>
              <a:chOff x="5198943" y="4309200"/>
              <a:chExt cx="231600" cy="834300"/>
            </a:xfrm>
          </p:grpSpPr>
          <p:sp>
            <p:nvSpPr>
              <p:cNvPr id="376" name="Google Shape;376;p44"/>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4"/>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4"/>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4"/>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44"/>
            <p:cNvGrpSpPr/>
            <p:nvPr/>
          </p:nvGrpSpPr>
          <p:grpSpPr>
            <a:xfrm>
              <a:off x="5570297" y="4518900"/>
              <a:ext cx="231600" cy="624600"/>
              <a:chOff x="5570297" y="4518900"/>
              <a:chExt cx="231600" cy="624600"/>
            </a:xfrm>
          </p:grpSpPr>
          <p:sp>
            <p:nvSpPr>
              <p:cNvPr id="381" name="Google Shape;381;p44"/>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4"/>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4"/>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44"/>
            <p:cNvGrpSpPr/>
            <p:nvPr/>
          </p:nvGrpSpPr>
          <p:grpSpPr>
            <a:xfrm>
              <a:off x="5941652" y="4309200"/>
              <a:ext cx="231600" cy="834300"/>
              <a:chOff x="5941652" y="4309200"/>
              <a:chExt cx="231600" cy="834300"/>
            </a:xfrm>
          </p:grpSpPr>
          <p:sp>
            <p:nvSpPr>
              <p:cNvPr id="385" name="Google Shape;385;p4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4"/>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4"/>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44"/>
            <p:cNvGrpSpPr/>
            <p:nvPr/>
          </p:nvGrpSpPr>
          <p:grpSpPr>
            <a:xfrm>
              <a:off x="6313006" y="4099200"/>
              <a:ext cx="231600" cy="1044300"/>
              <a:chOff x="6313006" y="4099200"/>
              <a:chExt cx="231600" cy="1044300"/>
            </a:xfrm>
          </p:grpSpPr>
          <p:sp>
            <p:nvSpPr>
              <p:cNvPr id="390" name="Google Shape;390;p44"/>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4"/>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4"/>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4"/>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4"/>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44"/>
            <p:cNvGrpSpPr/>
            <p:nvPr/>
          </p:nvGrpSpPr>
          <p:grpSpPr>
            <a:xfrm>
              <a:off x="6684361" y="4309200"/>
              <a:ext cx="231600" cy="834300"/>
              <a:chOff x="6684361" y="4309200"/>
              <a:chExt cx="231600" cy="834300"/>
            </a:xfrm>
          </p:grpSpPr>
          <p:sp>
            <p:nvSpPr>
              <p:cNvPr id="396" name="Google Shape;396;p44"/>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4"/>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4"/>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44"/>
            <p:cNvGrpSpPr/>
            <p:nvPr/>
          </p:nvGrpSpPr>
          <p:grpSpPr>
            <a:xfrm>
              <a:off x="7055715" y="4518900"/>
              <a:ext cx="231600" cy="624600"/>
              <a:chOff x="7055715" y="4518900"/>
              <a:chExt cx="231600" cy="624600"/>
            </a:xfrm>
          </p:grpSpPr>
          <p:sp>
            <p:nvSpPr>
              <p:cNvPr id="401" name="Google Shape;401;p44"/>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44"/>
            <p:cNvGrpSpPr/>
            <p:nvPr/>
          </p:nvGrpSpPr>
          <p:grpSpPr>
            <a:xfrm>
              <a:off x="7798424" y="4099200"/>
              <a:ext cx="231600" cy="1044300"/>
              <a:chOff x="7798424" y="4099200"/>
              <a:chExt cx="231600" cy="1044300"/>
            </a:xfrm>
          </p:grpSpPr>
          <p:sp>
            <p:nvSpPr>
              <p:cNvPr id="405" name="Google Shape;405;p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4"/>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44"/>
            <p:cNvGrpSpPr/>
            <p:nvPr/>
          </p:nvGrpSpPr>
          <p:grpSpPr>
            <a:xfrm>
              <a:off x="8169779" y="4309200"/>
              <a:ext cx="231600" cy="834300"/>
              <a:chOff x="8169779" y="4309200"/>
              <a:chExt cx="231600" cy="834300"/>
            </a:xfrm>
          </p:grpSpPr>
          <p:sp>
            <p:nvSpPr>
              <p:cNvPr id="411" name="Google Shape;411;p44"/>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4"/>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4"/>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4"/>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44"/>
            <p:cNvGrpSpPr/>
            <p:nvPr/>
          </p:nvGrpSpPr>
          <p:grpSpPr>
            <a:xfrm>
              <a:off x="7427070" y="4309200"/>
              <a:ext cx="231600" cy="834300"/>
              <a:chOff x="7427070" y="4309200"/>
              <a:chExt cx="231600" cy="834300"/>
            </a:xfrm>
          </p:grpSpPr>
          <p:sp>
            <p:nvSpPr>
              <p:cNvPr id="416" name="Google Shape;416;p44"/>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4"/>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44"/>
            <p:cNvGrpSpPr/>
            <p:nvPr/>
          </p:nvGrpSpPr>
          <p:grpSpPr>
            <a:xfrm>
              <a:off x="8541133" y="4518900"/>
              <a:ext cx="231600" cy="624600"/>
              <a:chOff x="8541133" y="4518900"/>
              <a:chExt cx="231600" cy="624600"/>
            </a:xfrm>
          </p:grpSpPr>
          <p:sp>
            <p:nvSpPr>
              <p:cNvPr id="421" name="Google Shape;421;p44"/>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4"/>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4"/>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44"/>
            <p:cNvGrpSpPr/>
            <p:nvPr/>
          </p:nvGrpSpPr>
          <p:grpSpPr>
            <a:xfrm>
              <a:off x="8912488" y="4309200"/>
              <a:ext cx="231600" cy="834300"/>
              <a:chOff x="8912488" y="4309200"/>
              <a:chExt cx="231600" cy="834300"/>
            </a:xfrm>
          </p:grpSpPr>
          <p:sp>
            <p:nvSpPr>
              <p:cNvPr id="425" name="Google Shape;425;p4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4"/>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9" name="Google Shape;429;p44"/>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Font typeface="Nunito"/>
              <a:buNone/>
              <a:defRPr sz="8000">
                <a:solidFill>
                  <a:schemeClr val="lt1"/>
                </a:solidFill>
                <a:latin typeface="Nunito"/>
                <a:ea typeface="Nunito"/>
                <a:cs typeface="Nunito"/>
                <a:sym typeface="Nunito"/>
              </a:defRPr>
            </a:lvl1pPr>
            <a:lvl2pPr lvl="1" rtl="0" algn="ctr">
              <a:spcBef>
                <a:spcPts val="0"/>
              </a:spcBef>
              <a:spcAft>
                <a:spcPts val="0"/>
              </a:spcAft>
              <a:buClr>
                <a:schemeClr val="lt1"/>
              </a:buClr>
              <a:buSzPts val="8000"/>
              <a:buFont typeface="Nunito"/>
              <a:buNone/>
              <a:defRPr sz="8000">
                <a:solidFill>
                  <a:schemeClr val="lt1"/>
                </a:solidFill>
                <a:latin typeface="Nunito"/>
                <a:ea typeface="Nunito"/>
                <a:cs typeface="Nunito"/>
                <a:sym typeface="Nunito"/>
              </a:defRPr>
            </a:lvl2pPr>
            <a:lvl3pPr lvl="2" rtl="0" algn="ctr">
              <a:spcBef>
                <a:spcPts val="0"/>
              </a:spcBef>
              <a:spcAft>
                <a:spcPts val="0"/>
              </a:spcAft>
              <a:buClr>
                <a:schemeClr val="lt1"/>
              </a:buClr>
              <a:buSzPts val="8000"/>
              <a:buFont typeface="Nunito"/>
              <a:buNone/>
              <a:defRPr sz="8000">
                <a:solidFill>
                  <a:schemeClr val="lt1"/>
                </a:solidFill>
                <a:latin typeface="Nunito"/>
                <a:ea typeface="Nunito"/>
                <a:cs typeface="Nunito"/>
                <a:sym typeface="Nunito"/>
              </a:defRPr>
            </a:lvl3pPr>
            <a:lvl4pPr lvl="3" rtl="0" algn="ctr">
              <a:spcBef>
                <a:spcPts val="0"/>
              </a:spcBef>
              <a:spcAft>
                <a:spcPts val="0"/>
              </a:spcAft>
              <a:buClr>
                <a:schemeClr val="lt1"/>
              </a:buClr>
              <a:buSzPts val="8000"/>
              <a:buFont typeface="Nunito"/>
              <a:buNone/>
              <a:defRPr sz="8000">
                <a:solidFill>
                  <a:schemeClr val="lt1"/>
                </a:solidFill>
                <a:latin typeface="Nunito"/>
                <a:ea typeface="Nunito"/>
                <a:cs typeface="Nunito"/>
                <a:sym typeface="Nunito"/>
              </a:defRPr>
            </a:lvl4pPr>
            <a:lvl5pPr lvl="4" rtl="0" algn="ctr">
              <a:spcBef>
                <a:spcPts val="0"/>
              </a:spcBef>
              <a:spcAft>
                <a:spcPts val="0"/>
              </a:spcAft>
              <a:buClr>
                <a:schemeClr val="lt1"/>
              </a:buClr>
              <a:buSzPts val="8000"/>
              <a:buFont typeface="Nunito"/>
              <a:buNone/>
              <a:defRPr sz="8000">
                <a:solidFill>
                  <a:schemeClr val="lt1"/>
                </a:solidFill>
                <a:latin typeface="Nunito"/>
                <a:ea typeface="Nunito"/>
                <a:cs typeface="Nunito"/>
                <a:sym typeface="Nunito"/>
              </a:defRPr>
            </a:lvl5pPr>
            <a:lvl6pPr lvl="5" rtl="0" algn="ctr">
              <a:spcBef>
                <a:spcPts val="0"/>
              </a:spcBef>
              <a:spcAft>
                <a:spcPts val="0"/>
              </a:spcAft>
              <a:buClr>
                <a:schemeClr val="lt1"/>
              </a:buClr>
              <a:buSzPts val="8000"/>
              <a:buFont typeface="Nunito"/>
              <a:buNone/>
              <a:defRPr sz="8000">
                <a:solidFill>
                  <a:schemeClr val="lt1"/>
                </a:solidFill>
                <a:latin typeface="Nunito"/>
                <a:ea typeface="Nunito"/>
                <a:cs typeface="Nunito"/>
                <a:sym typeface="Nunito"/>
              </a:defRPr>
            </a:lvl6pPr>
            <a:lvl7pPr lvl="6" rtl="0" algn="ctr">
              <a:spcBef>
                <a:spcPts val="0"/>
              </a:spcBef>
              <a:spcAft>
                <a:spcPts val="0"/>
              </a:spcAft>
              <a:buClr>
                <a:schemeClr val="lt1"/>
              </a:buClr>
              <a:buSzPts val="8000"/>
              <a:buFont typeface="Nunito"/>
              <a:buNone/>
              <a:defRPr sz="8000">
                <a:solidFill>
                  <a:schemeClr val="lt1"/>
                </a:solidFill>
                <a:latin typeface="Nunito"/>
                <a:ea typeface="Nunito"/>
                <a:cs typeface="Nunito"/>
                <a:sym typeface="Nunito"/>
              </a:defRPr>
            </a:lvl7pPr>
            <a:lvl8pPr lvl="7" rtl="0" algn="ctr">
              <a:spcBef>
                <a:spcPts val="0"/>
              </a:spcBef>
              <a:spcAft>
                <a:spcPts val="0"/>
              </a:spcAft>
              <a:buClr>
                <a:schemeClr val="lt1"/>
              </a:buClr>
              <a:buSzPts val="8000"/>
              <a:buFont typeface="Nunito"/>
              <a:buNone/>
              <a:defRPr sz="8000">
                <a:solidFill>
                  <a:schemeClr val="lt1"/>
                </a:solidFill>
                <a:latin typeface="Nunito"/>
                <a:ea typeface="Nunito"/>
                <a:cs typeface="Nunito"/>
                <a:sym typeface="Nunito"/>
              </a:defRPr>
            </a:lvl8pPr>
            <a:lvl9pPr lvl="8" rtl="0" algn="ctr">
              <a:spcBef>
                <a:spcPts val="0"/>
              </a:spcBef>
              <a:spcAft>
                <a:spcPts val="0"/>
              </a:spcAft>
              <a:buClr>
                <a:schemeClr val="lt1"/>
              </a:buClr>
              <a:buSzPts val="8000"/>
              <a:buFont typeface="Nunito"/>
              <a:buNone/>
              <a:defRPr sz="8000">
                <a:solidFill>
                  <a:schemeClr val="lt1"/>
                </a:solidFill>
                <a:latin typeface="Nunito"/>
                <a:ea typeface="Nunito"/>
                <a:cs typeface="Nunito"/>
                <a:sym typeface="Nunito"/>
              </a:defRPr>
            </a:lvl9pPr>
          </a:lstStyle>
          <a:p>
            <a:r>
              <a:t>xx%</a:t>
            </a:r>
          </a:p>
        </p:txBody>
      </p:sp>
      <p:sp>
        <p:nvSpPr>
          <p:cNvPr id="430" name="Google Shape;430;p44"/>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431" name="Google Shape;431;p4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2" name="Shape 432"/>
        <p:cNvGrpSpPr/>
        <p:nvPr/>
      </p:nvGrpSpPr>
      <p:grpSpPr>
        <a:xfrm>
          <a:off x="0" y="0"/>
          <a:ext cx="0" cy="0"/>
          <a:chOff x="0" y="0"/>
          <a:chExt cx="0" cy="0"/>
        </a:xfrm>
      </p:grpSpPr>
      <p:sp>
        <p:nvSpPr>
          <p:cNvPr id="433" name="Google Shape;433;p4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34" name="Google Shape;434;p45"/>
          <p:cNvGrpSpPr/>
          <p:nvPr/>
        </p:nvGrpSpPr>
        <p:grpSpPr>
          <a:xfrm>
            <a:off x="5609460" y="179238"/>
            <a:ext cx="3216425" cy="3659864"/>
            <a:chOff x="5609460" y="179238"/>
            <a:chExt cx="3216425" cy="3659864"/>
          </a:xfrm>
        </p:grpSpPr>
        <p:sp>
          <p:nvSpPr>
            <p:cNvPr id="435" name="Google Shape;435;p45"/>
            <p:cNvSpPr/>
            <p:nvPr/>
          </p:nvSpPr>
          <p:spPr>
            <a:xfrm>
              <a:off x="8164759" y="1207909"/>
              <a:ext cx="448800" cy="448800"/>
            </a:xfrm>
            <a:prstGeom prst="ellipse">
              <a:avLst/>
            </a:prstGeom>
            <a:solidFill>
              <a:srgbClr val="6666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45"/>
            <p:cNvGrpSpPr/>
            <p:nvPr/>
          </p:nvGrpSpPr>
          <p:grpSpPr>
            <a:xfrm>
              <a:off x="7647812" y="2704283"/>
              <a:ext cx="635219" cy="635219"/>
              <a:chOff x="6725724" y="2701260"/>
              <a:chExt cx="1208101" cy="1208100"/>
            </a:xfrm>
          </p:grpSpPr>
          <p:sp>
            <p:nvSpPr>
              <p:cNvPr id="438" name="Google Shape;438;p45"/>
              <p:cNvSpPr/>
              <p:nvPr/>
            </p:nvSpPr>
            <p:spPr>
              <a:xfrm rot="5400000">
                <a:off x="6725725" y="2701260"/>
                <a:ext cx="1208100" cy="1208100"/>
              </a:xfrm>
              <a:prstGeom prst="ellipse">
                <a:avLst/>
              </a:prstGeom>
              <a:solidFill>
                <a:srgbClr val="FA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5"/>
              <p:cNvSpPr/>
              <p:nvPr/>
            </p:nvSpPr>
            <p:spPr>
              <a:xfrm rot="5400000">
                <a:off x="6725724" y="2701260"/>
                <a:ext cx="1208100" cy="1208100"/>
              </a:xfrm>
              <a:prstGeom prst="pie">
                <a:avLst>
                  <a:gd fmla="val 8244818" name="adj1"/>
                  <a:gd fmla="val 16246175"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
              <p:cNvSpPr/>
              <p:nvPr/>
            </p:nvSpPr>
            <p:spPr>
              <a:xfrm>
                <a:off x="6954918" y="2930420"/>
                <a:ext cx="749400" cy="749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Nunito"/>
                  <a:ea typeface="Nunito"/>
                  <a:cs typeface="Nunito"/>
                  <a:sym typeface="Nunito"/>
                </a:endParaRPr>
              </a:p>
            </p:txBody>
          </p:sp>
        </p:grpSp>
        <p:sp>
          <p:nvSpPr>
            <p:cNvPr id="441" name="Google Shape;441;p4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5"/>
            <p:cNvSpPr/>
            <p:nvPr/>
          </p:nvSpPr>
          <p:spPr>
            <a:xfrm>
              <a:off x="8097550" y="1140700"/>
              <a:ext cx="583500" cy="583500"/>
            </a:xfrm>
            <a:prstGeom prst="pie">
              <a:avLst>
                <a:gd fmla="val 19376841" name="adj1"/>
                <a:gd fmla="val 16200000" name="adj2"/>
              </a:avLst>
            </a:prstGeom>
            <a:solidFill>
              <a:srgbClr val="0A96C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45"/>
            <p:cNvGrpSpPr/>
            <p:nvPr/>
          </p:nvGrpSpPr>
          <p:grpSpPr>
            <a:xfrm>
              <a:off x="7952720" y="179238"/>
              <a:ext cx="873165" cy="873002"/>
              <a:chOff x="7754428" y="208725"/>
              <a:chExt cx="541800" cy="541800"/>
            </a:xfrm>
          </p:grpSpPr>
          <p:sp>
            <p:nvSpPr>
              <p:cNvPr id="445" name="Google Shape;445;p45"/>
              <p:cNvSpPr/>
              <p:nvPr/>
            </p:nvSpPr>
            <p:spPr>
              <a:xfrm rot="-8648420">
                <a:off x="7867008" y="321315"/>
                <a:ext cx="316489" cy="316489"/>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5"/>
              <p:cNvSpPr/>
              <p:nvPr/>
            </p:nvSpPr>
            <p:spPr>
              <a:xfrm rot="-8647347">
                <a:off x="7831319" y="285616"/>
                <a:ext cx="388018" cy="388018"/>
              </a:xfrm>
              <a:prstGeom prst="pie">
                <a:avLst>
                  <a:gd fmla="val 19376841" name="adj1"/>
                  <a:gd fmla="val 12313574" name="adj2"/>
                </a:avLst>
              </a:prstGeom>
              <a:solidFill>
                <a:srgbClr val="FA510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4.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5" Type="http://schemas.openxmlformats.org/officeDocument/2006/relationships/slideLayout" Target="../slideLayouts/slideLayout30.xml"/><Relationship Id="rId6" Type="http://schemas.openxmlformats.org/officeDocument/2006/relationships/slideLayout" Target="../slideLayouts/slideLayout31.xml"/><Relationship Id="rId18" Type="http://schemas.openxmlformats.org/officeDocument/2006/relationships/theme" Target="../theme/theme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5" name="Google Shape;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101F3C"/>
              </a:buClr>
              <a:buSzPts val="2800"/>
              <a:buFont typeface="Nunito"/>
              <a:buNone/>
              <a:defRPr b="1" sz="2800">
                <a:solidFill>
                  <a:srgbClr val="101F3C"/>
                </a:solidFill>
                <a:latin typeface="Nunito"/>
                <a:ea typeface="Nunito"/>
                <a:cs typeface="Nunito"/>
                <a:sym typeface="Nunito"/>
              </a:defRPr>
            </a:lvl1pPr>
            <a:lvl2pPr lvl="1" rtl="0">
              <a:spcBef>
                <a:spcPts val="0"/>
              </a:spcBef>
              <a:spcAft>
                <a:spcPts val="0"/>
              </a:spcAft>
              <a:buClr>
                <a:srgbClr val="101F3C"/>
              </a:buClr>
              <a:buSzPts val="2800"/>
              <a:buFont typeface="Nunito"/>
              <a:buNone/>
              <a:defRPr b="1" sz="2800">
                <a:solidFill>
                  <a:srgbClr val="101F3C"/>
                </a:solidFill>
                <a:latin typeface="Nunito"/>
                <a:ea typeface="Nunito"/>
                <a:cs typeface="Nunito"/>
                <a:sym typeface="Nunito"/>
              </a:defRPr>
            </a:lvl2pPr>
            <a:lvl3pPr lvl="2" rtl="0">
              <a:spcBef>
                <a:spcPts val="0"/>
              </a:spcBef>
              <a:spcAft>
                <a:spcPts val="0"/>
              </a:spcAft>
              <a:buClr>
                <a:srgbClr val="101F3C"/>
              </a:buClr>
              <a:buSzPts val="2800"/>
              <a:buFont typeface="Nunito"/>
              <a:buNone/>
              <a:defRPr b="1" sz="2800">
                <a:solidFill>
                  <a:srgbClr val="101F3C"/>
                </a:solidFill>
                <a:latin typeface="Nunito"/>
                <a:ea typeface="Nunito"/>
                <a:cs typeface="Nunito"/>
                <a:sym typeface="Nunito"/>
              </a:defRPr>
            </a:lvl3pPr>
            <a:lvl4pPr lvl="3" rtl="0">
              <a:spcBef>
                <a:spcPts val="0"/>
              </a:spcBef>
              <a:spcAft>
                <a:spcPts val="0"/>
              </a:spcAft>
              <a:buClr>
                <a:srgbClr val="101F3C"/>
              </a:buClr>
              <a:buSzPts val="2800"/>
              <a:buFont typeface="Nunito"/>
              <a:buNone/>
              <a:defRPr b="1" sz="2800">
                <a:solidFill>
                  <a:srgbClr val="101F3C"/>
                </a:solidFill>
                <a:latin typeface="Nunito"/>
                <a:ea typeface="Nunito"/>
                <a:cs typeface="Nunito"/>
                <a:sym typeface="Nunito"/>
              </a:defRPr>
            </a:lvl4pPr>
            <a:lvl5pPr lvl="4" rtl="0">
              <a:spcBef>
                <a:spcPts val="0"/>
              </a:spcBef>
              <a:spcAft>
                <a:spcPts val="0"/>
              </a:spcAft>
              <a:buClr>
                <a:srgbClr val="101F3C"/>
              </a:buClr>
              <a:buSzPts val="2800"/>
              <a:buFont typeface="Nunito"/>
              <a:buNone/>
              <a:defRPr b="1" sz="2800">
                <a:solidFill>
                  <a:srgbClr val="101F3C"/>
                </a:solidFill>
                <a:latin typeface="Nunito"/>
                <a:ea typeface="Nunito"/>
                <a:cs typeface="Nunito"/>
                <a:sym typeface="Nunito"/>
              </a:defRPr>
            </a:lvl5pPr>
            <a:lvl6pPr lvl="5" rtl="0">
              <a:spcBef>
                <a:spcPts val="0"/>
              </a:spcBef>
              <a:spcAft>
                <a:spcPts val="0"/>
              </a:spcAft>
              <a:buClr>
                <a:srgbClr val="101F3C"/>
              </a:buClr>
              <a:buSzPts val="2800"/>
              <a:buFont typeface="Nunito"/>
              <a:buNone/>
              <a:defRPr b="1" sz="2800">
                <a:solidFill>
                  <a:srgbClr val="101F3C"/>
                </a:solidFill>
                <a:latin typeface="Nunito"/>
                <a:ea typeface="Nunito"/>
                <a:cs typeface="Nunito"/>
                <a:sym typeface="Nunito"/>
              </a:defRPr>
            </a:lvl6pPr>
            <a:lvl7pPr lvl="6" rtl="0">
              <a:spcBef>
                <a:spcPts val="0"/>
              </a:spcBef>
              <a:spcAft>
                <a:spcPts val="0"/>
              </a:spcAft>
              <a:buClr>
                <a:srgbClr val="101F3C"/>
              </a:buClr>
              <a:buSzPts val="2800"/>
              <a:buFont typeface="Nunito"/>
              <a:buNone/>
              <a:defRPr b="1" sz="2800">
                <a:solidFill>
                  <a:srgbClr val="101F3C"/>
                </a:solidFill>
                <a:latin typeface="Nunito"/>
                <a:ea typeface="Nunito"/>
                <a:cs typeface="Nunito"/>
                <a:sym typeface="Nunito"/>
              </a:defRPr>
            </a:lvl7pPr>
            <a:lvl8pPr lvl="7" rtl="0">
              <a:spcBef>
                <a:spcPts val="0"/>
              </a:spcBef>
              <a:spcAft>
                <a:spcPts val="0"/>
              </a:spcAft>
              <a:buClr>
                <a:srgbClr val="101F3C"/>
              </a:buClr>
              <a:buSzPts val="2800"/>
              <a:buFont typeface="Nunito"/>
              <a:buNone/>
              <a:defRPr b="1" sz="2800">
                <a:solidFill>
                  <a:srgbClr val="101F3C"/>
                </a:solidFill>
                <a:latin typeface="Nunito"/>
                <a:ea typeface="Nunito"/>
                <a:cs typeface="Nunito"/>
                <a:sym typeface="Nunito"/>
              </a:defRPr>
            </a:lvl8pPr>
            <a:lvl9pPr lvl="8" rtl="0">
              <a:spcBef>
                <a:spcPts val="0"/>
              </a:spcBef>
              <a:spcAft>
                <a:spcPts val="0"/>
              </a:spcAft>
              <a:buClr>
                <a:srgbClr val="101F3C"/>
              </a:buClr>
              <a:buSzPts val="2800"/>
              <a:buFont typeface="Nunito"/>
              <a:buNone/>
              <a:defRPr b="1" sz="2800">
                <a:solidFill>
                  <a:srgbClr val="101F3C"/>
                </a:solidFill>
                <a:latin typeface="Nunito"/>
                <a:ea typeface="Nunito"/>
                <a:cs typeface="Nunito"/>
                <a:sym typeface="Nunito"/>
              </a:defRPr>
            </a:lvl9pPr>
          </a:lstStyle>
          <a:p/>
        </p:txBody>
      </p:sp>
      <p:sp>
        <p:nvSpPr>
          <p:cNvPr id="144" name="Google Shape;144;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rgbClr val="101F3C"/>
              </a:buClr>
              <a:buSzPts val="1300"/>
              <a:buFont typeface="Nunito"/>
              <a:buChar char="●"/>
              <a:defRPr sz="1300">
                <a:solidFill>
                  <a:srgbClr val="101F3C"/>
                </a:solidFill>
                <a:latin typeface="Nunito"/>
                <a:ea typeface="Nunito"/>
                <a:cs typeface="Nunito"/>
                <a:sym typeface="Nunito"/>
              </a:defRPr>
            </a:lvl1pPr>
            <a:lvl2pPr indent="-298450" lvl="1" marL="914400" rtl="0">
              <a:lnSpc>
                <a:spcPct val="115000"/>
              </a:lnSpc>
              <a:spcBef>
                <a:spcPts val="0"/>
              </a:spcBef>
              <a:spcAft>
                <a:spcPts val="0"/>
              </a:spcAft>
              <a:buClr>
                <a:srgbClr val="101F3C"/>
              </a:buClr>
              <a:buSzPts val="1100"/>
              <a:buFont typeface="Nunito"/>
              <a:buChar char="○"/>
              <a:defRPr sz="1100">
                <a:solidFill>
                  <a:srgbClr val="101F3C"/>
                </a:solidFill>
                <a:latin typeface="Nunito"/>
                <a:ea typeface="Nunito"/>
                <a:cs typeface="Nunito"/>
                <a:sym typeface="Nunito"/>
              </a:defRPr>
            </a:lvl2pPr>
            <a:lvl3pPr indent="-298450" lvl="2" marL="1371600" rtl="0">
              <a:lnSpc>
                <a:spcPct val="115000"/>
              </a:lnSpc>
              <a:spcBef>
                <a:spcPts val="0"/>
              </a:spcBef>
              <a:spcAft>
                <a:spcPts val="0"/>
              </a:spcAft>
              <a:buClr>
                <a:srgbClr val="101F3C"/>
              </a:buClr>
              <a:buSzPts val="1100"/>
              <a:buFont typeface="Nunito"/>
              <a:buChar char="■"/>
              <a:defRPr sz="1100">
                <a:solidFill>
                  <a:srgbClr val="101F3C"/>
                </a:solidFill>
                <a:latin typeface="Nunito"/>
                <a:ea typeface="Nunito"/>
                <a:cs typeface="Nunito"/>
                <a:sym typeface="Nunito"/>
              </a:defRPr>
            </a:lvl3pPr>
            <a:lvl4pPr indent="-298450" lvl="3" marL="1828800" rtl="0">
              <a:lnSpc>
                <a:spcPct val="115000"/>
              </a:lnSpc>
              <a:spcBef>
                <a:spcPts val="0"/>
              </a:spcBef>
              <a:spcAft>
                <a:spcPts val="0"/>
              </a:spcAft>
              <a:buClr>
                <a:srgbClr val="101F3C"/>
              </a:buClr>
              <a:buSzPts val="1100"/>
              <a:buFont typeface="Nunito"/>
              <a:buChar char="●"/>
              <a:defRPr sz="1100">
                <a:solidFill>
                  <a:srgbClr val="101F3C"/>
                </a:solidFill>
                <a:latin typeface="Nunito"/>
                <a:ea typeface="Nunito"/>
                <a:cs typeface="Nunito"/>
                <a:sym typeface="Nunito"/>
              </a:defRPr>
            </a:lvl4pPr>
            <a:lvl5pPr indent="-298450" lvl="4" marL="2286000" rtl="0">
              <a:lnSpc>
                <a:spcPct val="115000"/>
              </a:lnSpc>
              <a:spcBef>
                <a:spcPts val="0"/>
              </a:spcBef>
              <a:spcAft>
                <a:spcPts val="0"/>
              </a:spcAft>
              <a:buClr>
                <a:srgbClr val="101F3C"/>
              </a:buClr>
              <a:buSzPts val="1100"/>
              <a:buFont typeface="Nunito"/>
              <a:buChar char="○"/>
              <a:defRPr sz="1100">
                <a:solidFill>
                  <a:srgbClr val="101F3C"/>
                </a:solidFill>
                <a:latin typeface="Nunito"/>
                <a:ea typeface="Nunito"/>
                <a:cs typeface="Nunito"/>
                <a:sym typeface="Nunito"/>
              </a:defRPr>
            </a:lvl5pPr>
            <a:lvl6pPr indent="-298450" lvl="5" marL="2743200" rtl="0">
              <a:lnSpc>
                <a:spcPct val="115000"/>
              </a:lnSpc>
              <a:spcBef>
                <a:spcPts val="0"/>
              </a:spcBef>
              <a:spcAft>
                <a:spcPts val="0"/>
              </a:spcAft>
              <a:buClr>
                <a:srgbClr val="101F3C"/>
              </a:buClr>
              <a:buSzPts val="1100"/>
              <a:buFont typeface="Nunito"/>
              <a:buChar char="■"/>
              <a:defRPr sz="1100">
                <a:solidFill>
                  <a:srgbClr val="101F3C"/>
                </a:solidFill>
                <a:latin typeface="Nunito"/>
                <a:ea typeface="Nunito"/>
                <a:cs typeface="Nunito"/>
                <a:sym typeface="Nunito"/>
              </a:defRPr>
            </a:lvl6pPr>
            <a:lvl7pPr indent="-298450" lvl="6" marL="3200400" rtl="0">
              <a:lnSpc>
                <a:spcPct val="115000"/>
              </a:lnSpc>
              <a:spcBef>
                <a:spcPts val="0"/>
              </a:spcBef>
              <a:spcAft>
                <a:spcPts val="0"/>
              </a:spcAft>
              <a:buClr>
                <a:srgbClr val="101F3C"/>
              </a:buClr>
              <a:buSzPts val="1100"/>
              <a:buFont typeface="Nunito"/>
              <a:buChar char="●"/>
              <a:defRPr sz="1100">
                <a:solidFill>
                  <a:srgbClr val="101F3C"/>
                </a:solidFill>
                <a:latin typeface="Nunito"/>
                <a:ea typeface="Nunito"/>
                <a:cs typeface="Nunito"/>
                <a:sym typeface="Nunito"/>
              </a:defRPr>
            </a:lvl7pPr>
            <a:lvl8pPr indent="-298450" lvl="7" marL="3657600" rtl="0">
              <a:lnSpc>
                <a:spcPct val="115000"/>
              </a:lnSpc>
              <a:spcBef>
                <a:spcPts val="0"/>
              </a:spcBef>
              <a:spcAft>
                <a:spcPts val="0"/>
              </a:spcAft>
              <a:buClr>
                <a:srgbClr val="101F3C"/>
              </a:buClr>
              <a:buSzPts val="1100"/>
              <a:buFont typeface="Nunito"/>
              <a:buChar char="○"/>
              <a:defRPr sz="1100">
                <a:solidFill>
                  <a:srgbClr val="101F3C"/>
                </a:solidFill>
                <a:latin typeface="Nunito"/>
                <a:ea typeface="Nunito"/>
                <a:cs typeface="Nunito"/>
                <a:sym typeface="Nunito"/>
              </a:defRPr>
            </a:lvl8pPr>
            <a:lvl9pPr indent="-298450" lvl="8" marL="4114800" rtl="0">
              <a:lnSpc>
                <a:spcPct val="115000"/>
              </a:lnSpc>
              <a:spcBef>
                <a:spcPts val="0"/>
              </a:spcBef>
              <a:spcAft>
                <a:spcPts val="0"/>
              </a:spcAft>
              <a:buClr>
                <a:srgbClr val="101F3C"/>
              </a:buClr>
              <a:buSzPts val="1100"/>
              <a:buFont typeface="Nunito"/>
              <a:buChar char="■"/>
              <a:defRPr sz="1100">
                <a:solidFill>
                  <a:srgbClr val="101F3C"/>
                </a:solidFill>
                <a:latin typeface="Nunito"/>
                <a:ea typeface="Nunito"/>
                <a:cs typeface="Nunito"/>
                <a:sym typeface="Nunito"/>
              </a:defRPr>
            </a:lvl9pPr>
          </a:lstStyle>
          <a:p/>
        </p:txBody>
      </p:sp>
      <p:sp>
        <p:nvSpPr>
          <p:cNvPr id="145" name="Google Shape;145;p2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b="1" sz="800">
                <a:solidFill>
                  <a:srgbClr val="101F3C"/>
                </a:solidFill>
                <a:latin typeface="Nunito"/>
                <a:ea typeface="Nunito"/>
                <a:cs typeface="Nunito"/>
                <a:sym typeface="Nunito"/>
              </a:defRPr>
            </a:lvl1pPr>
            <a:lvl2pPr lvl="1" rtl="0" algn="r">
              <a:buNone/>
              <a:defRPr b="1" sz="800">
                <a:solidFill>
                  <a:srgbClr val="101F3C"/>
                </a:solidFill>
                <a:latin typeface="Nunito"/>
                <a:ea typeface="Nunito"/>
                <a:cs typeface="Nunito"/>
                <a:sym typeface="Nunito"/>
              </a:defRPr>
            </a:lvl2pPr>
            <a:lvl3pPr lvl="2" rtl="0" algn="r">
              <a:buNone/>
              <a:defRPr b="1" sz="800">
                <a:solidFill>
                  <a:srgbClr val="101F3C"/>
                </a:solidFill>
                <a:latin typeface="Nunito"/>
                <a:ea typeface="Nunito"/>
                <a:cs typeface="Nunito"/>
                <a:sym typeface="Nunito"/>
              </a:defRPr>
            </a:lvl3pPr>
            <a:lvl4pPr lvl="3" rtl="0" algn="r">
              <a:buNone/>
              <a:defRPr b="1" sz="800">
                <a:solidFill>
                  <a:srgbClr val="101F3C"/>
                </a:solidFill>
                <a:latin typeface="Nunito"/>
                <a:ea typeface="Nunito"/>
                <a:cs typeface="Nunito"/>
                <a:sym typeface="Nunito"/>
              </a:defRPr>
            </a:lvl4pPr>
            <a:lvl5pPr lvl="4" rtl="0" algn="r">
              <a:buNone/>
              <a:defRPr b="1" sz="800">
                <a:solidFill>
                  <a:srgbClr val="101F3C"/>
                </a:solidFill>
                <a:latin typeface="Nunito"/>
                <a:ea typeface="Nunito"/>
                <a:cs typeface="Nunito"/>
                <a:sym typeface="Nunito"/>
              </a:defRPr>
            </a:lvl5pPr>
            <a:lvl6pPr lvl="5" rtl="0" algn="r">
              <a:buNone/>
              <a:defRPr b="1" sz="800">
                <a:solidFill>
                  <a:srgbClr val="101F3C"/>
                </a:solidFill>
                <a:latin typeface="Nunito"/>
                <a:ea typeface="Nunito"/>
                <a:cs typeface="Nunito"/>
                <a:sym typeface="Nunito"/>
              </a:defRPr>
            </a:lvl6pPr>
            <a:lvl7pPr lvl="6" rtl="0" algn="r">
              <a:buNone/>
              <a:defRPr b="1" sz="800">
                <a:solidFill>
                  <a:srgbClr val="101F3C"/>
                </a:solidFill>
                <a:latin typeface="Nunito"/>
                <a:ea typeface="Nunito"/>
                <a:cs typeface="Nunito"/>
                <a:sym typeface="Nunito"/>
              </a:defRPr>
            </a:lvl7pPr>
            <a:lvl8pPr lvl="7" rtl="0" algn="r">
              <a:buNone/>
              <a:defRPr b="1" sz="800">
                <a:solidFill>
                  <a:srgbClr val="101F3C"/>
                </a:solidFill>
                <a:latin typeface="Nunito"/>
                <a:ea typeface="Nunito"/>
                <a:cs typeface="Nunito"/>
                <a:sym typeface="Nunito"/>
              </a:defRPr>
            </a:lvl8pPr>
            <a:lvl9pPr lvl="8" rtl="0" algn="r">
              <a:buNone/>
              <a:defRPr b="1" sz="800">
                <a:solidFill>
                  <a:srgbClr val="101F3C"/>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hyperlink" Target="http://www.youtube.com/watch?v=Ds9cLbNaDzU" TargetMode="External"/><Relationship Id="rId6"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2C5B"/>
        </a:solidFill>
      </p:bgPr>
    </p:bg>
    <p:spTree>
      <p:nvGrpSpPr>
        <p:cNvPr id="450" name="Shape 450"/>
        <p:cNvGrpSpPr/>
        <p:nvPr/>
      </p:nvGrpSpPr>
      <p:grpSpPr>
        <a:xfrm>
          <a:off x="0" y="0"/>
          <a:ext cx="0" cy="0"/>
          <a:chOff x="0" y="0"/>
          <a:chExt cx="0" cy="0"/>
        </a:xfrm>
      </p:grpSpPr>
      <p:pic>
        <p:nvPicPr>
          <p:cNvPr id="451" name="Google Shape;451;p46"/>
          <p:cNvPicPr preferRelativeResize="0"/>
          <p:nvPr/>
        </p:nvPicPr>
        <p:blipFill rotWithShape="1">
          <a:blip r:embed="rId3">
            <a:alphaModFix/>
          </a:blip>
          <a:srcRect b="7862" l="0" r="0" t="7862"/>
          <a:stretch/>
        </p:blipFill>
        <p:spPr>
          <a:xfrm>
            <a:off x="-103150" y="-54225"/>
            <a:ext cx="9252623" cy="5197101"/>
          </a:xfrm>
          <a:prstGeom prst="rect">
            <a:avLst/>
          </a:prstGeom>
          <a:noFill/>
          <a:ln>
            <a:noFill/>
          </a:ln>
        </p:spPr>
      </p:pic>
      <p:pic>
        <p:nvPicPr>
          <p:cNvPr id="452" name="Google Shape;452;p46"/>
          <p:cNvPicPr preferRelativeResize="0"/>
          <p:nvPr/>
        </p:nvPicPr>
        <p:blipFill>
          <a:blip r:embed="rId4">
            <a:alphaModFix/>
          </a:blip>
          <a:stretch>
            <a:fillRect/>
          </a:stretch>
        </p:blipFill>
        <p:spPr>
          <a:xfrm>
            <a:off x="1674050" y="906600"/>
            <a:ext cx="6074650" cy="3663525"/>
          </a:xfrm>
          <a:prstGeom prst="rect">
            <a:avLst/>
          </a:prstGeom>
          <a:noFill/>
          <a:ln>
            <a:noFill/>
          </a:ln>
        </p:spPr>
      </p:pic>
      <p:sp>
        <p:nvSpPr>
          <p:cNvPr id="453" name="Google Shape;453;p46"/>
          <p:cNvSpPr txBox="1"/>
          <p:nvPr>
            <p:ph type="ctrTitle"/>
          </p:nvPr>
        </p:nvSpPr>
        <p:spPr>
          <a:xfrm>
            <a:off x="1674050" y="1819200"/>
            <a:ext cx="5664900" cy="994800"/>
          </a:xfrm>
          <a:prstGeom prst="rect">
            <a:avLst/>
          </a:prstGeom>
          <a:noFill/>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33333"/>
              <a:buFont typeface="Arial"/>
              <a:buNone/>
            </a:pPr>
            <a:r>
              <a:rPr b="1" lang="en" sz="3300">
                <a:solidFill>
                  <a:schemeClr val="lt1"/>
                </a:solidFill>
                <a:latin typeface="Questrial"/>
                <a:ea typeface="Questrial"/>
                <a:cs typeface="Questrial"/>
                <a:sym typeface="Questrial"/>
              </a:rPr>
              <a:t>Autolib hypothesis</a:t>
            </a:r>
            <a:endParaRPr b="1" sz="3300">
              <a:solidFill>
                <a:schemeClr val="lt1"/>
              </a:solidFill>
              <a:latin typeface="Questrial"/>
              <a:ea typeface="Questrial"/>
              <a:cs typeface="Questrial"/>
              <a:sym typeface="Questrial"/>
            </a:endParaRPr>
          </a:p>
          <a:p>
            <a:pPr indent="0" lvl="0" marL="0" rtl="0" algn="l">
              <a:spcBef>
                <a:spcPts val="0"/>
              </a:spcBef>
              <a:spcAft>
                <a:spcPts val="0"/>
              </a:spcAft>
              <a:buClr>
                <a:schemeClr val="dk1"/>
              </a:buClr>
              <a:buSzPct val="33333"/>
              <a:buFont typeface="Arial"/>
              <a:buNone/>
            </a:pPr>
            <a:r>
              <a:rPr b="1" lang="en" sz="3300">
                <a:solidFill>
                  <a:schemeClr val="lt1"/>
                </a:solidFill>
                <a:latin typeface="Questrial"/>
                <a:ea typeface="Questrial"/>
                <a:cs typeface="Questrial"/>
                <a:sym typeface="Questrial"/>
              </a:rPr>
              <a:t>testing project</a:t>
            </a:r>
            <a:endParaRPr b="1" sz="3300">
              <a:solidFill>
                <a:schemeClr val="lt1"/>
              </a:solidFill>
              <a:latin typeface="Questrial"/>
              <a:ea typeface="Questrial"/>
              <a:cs typeface="Questrial"/>
              <a:sym typeface="Questrial"/>
            </a:endParaRPr>
          </a:p>
          <a:p>
            <a:pPr indent="0" lvl="0" marL="0" rtl="0" algn="ctr">
              <a:spcBef>
                <a:spcPts val="0"/>
              </a:spcBef>
              <a:spcAft>
                <a:spcPts val="0"/>
              </a:spcAft>
              <a:buSzPct val="29909"/>
              <a:buNone/>
            </a:pPr>
            <a:r>
              <a:t/>
            </a:r>
            <a:endParaRPr b="1" sz="3309">
              <a:solidFill>
                <a:schemeClr val="lt1"/>
              </a:solidFill>
              <a:latin typeface="Source Sans Pro"/>
              <a:ea typeface="Source Sans Pro"/>
              <a:cs typeface="Source Sans Pro"/>
              <a:sym typeface="Source Sans Pro"/>
            </a:endParaRPr>
          </a:p>
        </p:txBody>
      </p:sp>
      <p:sp>
        <p:nvSpPr>
          <p:cNvPr id="454" name="Google Shape;454;p46"/>
          <p:cNvSpPr txBox="1"/>
          <p:nvPr>
            <p:ph type="ctrTitle"/>
          </p:nvPr>
        </p:nvSpPr>
        <p:spPr>
          <a:xfrm>
            <a:off x="1795800" y="2571750"/>
            <a:ext cx="3032100" cy="7800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010">
                <a:solidFill>
                  <a:schemeClr val="lt1"/>
                </a:solidFill>
                <a:latin typeface="Source Sans Pro"/>
                <a:ea typeface="Source Sans Pro"/>
                <a:cs typeface="Source Sans Pro"/>
                <a:sym typeface="Source Sans Pro"/>
              </a:rPr>
              <a:t>Week 7:</a:t>
            </a:r>
            <a:r>
              <a:rPr lang="en" sz="2010">
                <a:solidFill>
                  <a:schemeClr val="lt1"/>
                </a:solidFill>
                <a:latin typeface="Source Sans Pro Light"/>
                <a:ea typeface="Source Sans Pro Light"/>
                <a:cs typeface="Source Sans Pro Light"/>
                <a:sym typeface="Source Sans Pro Light"/>
              </a:rPr>
              <a:t> </a:t>
            </a:r>
            <a:r>
              <a:rPr b="1" lang="en" sz="2010">
                <a:solidFill>
                  <a:srgbClr val="FA510F"/>
                </a:solidFill>
                <a:latin typeface="Source Sans Pro"/>
                <a:ea typeface="Source Sans Pro"/>
                <a:cs typeface="Source Sans Pro"/>
                <a:sym typeface="Source Sans Pro"/>
              </a:rPr>
              <a:t>12/09/2022</a:t>
            </a:r>
            <a:endParaRPr b="1" i="1" sz="700">
              <a:solidFill>
                <a:srgbClr val="FA510F"/>
              </a:solidFill>
              <a:latin typeface="Source Sans Pro"/>
              <a:ea typeface="Source Sans Pro"/>
              <a:cs typeface="Source Sans Pro"/>
              <a:sym typeface="Source Sans Pro"/>
            </a:endParaRPr>
          </a:p>
        </p:txBody>
      </p:sp>
      <p:sp>
        <p:nvSpPr>
          <p:cNvPr id="455" name="Google Shape;455;p46"/>
          <p:cNvSpPr txBox="1"/>
          <p:nvPr/>
        </p:nvSpPr>
        <p:spPr>
          <a:xfrm>
            <a:off x="1795800" y="991500"/>
            <a:ext cx="17181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FF"/>
                </a:solidFill>
                <a:latin typeface="Questrial"/>
                <a:ea typeface="Questrial"/>
                <a:cs typeface="Questrial"/>
                <a:sym typeface="Questrial"/>
              </a:rPr>
              <a:t>Moringa School  |  Sep</a:t>
            </a:r>
            <a:endParaRPr b="1" sz="900">
              <a:solidFill>
                <a:srgbClr val="FFFFFF"/>
              </a:solidFill>
              <a:latin typeface="Questrial"/>
              <a:ea typeface="Questrial"/>
              <a:cs typeface="Questrial"/>
              <a:sym typeface="Questrial"/>
            </a:endParaRPr>
          </a:p>
          <a:p>
            <a:pPr indent="0" lvl="0" marL="0" rtl="0" algn="l">
              <a:spcBef>
                <a:spcPts val="0"/>
              </a:spcBef>
              <a:spcAft>
                <a:spcPts val="0"/>
              </a:spcAft>
              <a:buNone/>
            </a:pPr>
            <a:r>
              <a:t/>
            </a:r>
            <a:endParaRPr b="1" sz="900">
              <a:solidFill>
                <a:srgbClr val="FFFFFF"/>
              </a:solidFill>
              <a:latin typeface="Questrial"/>
              <a:ea typeface="Questrial"/>
              <a:cs typeface="Questrial"/>
              <a:sym typeface="Questrial"/>
            </a:endParaRPr>
          </a:p>
          <a:p>
            <a:pPr indent="0" lvl="0" marL="0" rtl="0" algn="l">
              <a:spcBef>
                <a:spcPts val="0"/>
              </a:spcBef>
              <a:spcAft>
                <a:spcPts val="0"/>
              </a:spcAft>
              <a:buNone/>
            </a:pPr>
            <a:r>
              <a:rPr lang="en" sz="900">
                <a:solidFill>
                  <a:srgbClr val="FFFFFF"/>
                </a:solidFill>
                <a:latin typeface="Questrial"/>
                <a:ea typeface="Questrial"/>
                <a:cs typeface="Questrial"/>
                <a:sym typeface="Questrial"/>
              </a:rPr>
              <a:t>www.moringaschool.com</a:t>
            </a:r>
            <a:endParaRPr sz="900">
              <a:solidFill>
                <a:srgbClr val="FFFFFF"/>
              </a:solidFill>
              <a:latin typeface="Questrial"/>
              <a:ea typeface="Questrial"/>
              <a:cs typeface="Questrial"/>
              <a:sym typeface="Questrial"/>
            </a:endParaRPr>
          </a:p>
        </p:txBody>
      </p:sp>
      <p:pic>
        <p:nvPicPr>
          <p:cNvPr descr="► Follow Twitter https://twitter.com/FUNKYMUSIC5 &#10;► Follow Youtube https://www.youtube.com/channel/UCTAvHczsupiMNRGWZw1kSBQ?view_as=subscriber&#10;&#10;▬▬▬▬▬▬▬▬▬▬▬▬▬▬▬▬▬▬▬▬▬▬▬▬▬▬▬&#10;&#10;► Support Wallpaper: https://alpha.wallhaven.cc/&#10;&#10;▬▬▬▬▬▬▬▬▬▬▬▬▬▬▬▬▬▬▬▬▬▬▬▬▬▬▬&#10;&#10;Downloads Link: https://drive.google.com/file/d/0BweHmcLhk3siNE5OT0lKVnQ2b0k/view?usp=sharing&#10;&#10;▬▬▬▬▬▬▬▬▬▬▬▬▬▬▬▬▬▬▬▬▬▬▬▬▬▬▬&#10;&#10;◄◄ TrackList ►►&#10;&#10;01 Sia - Chandelier (Night Cruise Remix)&#10;02 Sia - Cheap Thrills ft. Sean Paul (B3nte Bootleg)&#10;03 Sia - The Greatest (PEROX Remix)&#10;04 Sia - Elastic Heart (Cechoś Remix)&#10;05 Sia - Beautiful People Say  (Tommer Mizrahi Edit 2016)&#10;06 Sia - Alive (Mullerz Remix)&#10;07 Sia - Breathe Me (Widdler Remix)&#10;08 Sia - Big Girls Cry (ODESZA Remix)&#10;09 Sia - Bird Set Free (The Golden Pony Remix)&#10;&#10;&#10;▬▬▬▬▬▬▬▬▬▬▬▬▬▬▬▬▬▬▬▬▬▬▬▬▬▬▬" id="456" name="Google Shape;456;p46" title="Sia Megamix">
            <a:hlinkClick r:id="rId5"/>
          </p:cNvPr>
          <p:cNvPicPr preferRelativeResize="0"/>
          <p:nvPr/>
        </p:nvPicPr>
        <p:blipFill>
          <a:blip r:embed="rId6">
            <a:alphaModFix/>
          </a:blip>
          <a:stretch>
            <a:fillRect/>
          </a:stretch>
        </p:blipFill>
        <p:spPr>
          <a:xfrm>
            <a:off x="7748700" y="4326800"/>
            <a:ext cx="1097280" cy="7315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510F"/>
        </a:solidFill>
      </p:bgPr>
    </p:bg>
    <p:spTree>
      <p:nvGrpSpPr>
        <p:cNvPr id="520" name="Shape 520"/>
        <p:cNvGrpSpPr/>
        <p:nvPr/>
      </p:nvGrpSpPr>
      <p:grpSpPr>
        <a:xfrm>
          <a:off x="0" y="0"/>
          <a:ext cx="0" cy="0"/>
          <a:chOff x="0" y="0"/>
          <a:chExt cx="0" cy="0"/>
        </a:xfrm>
      </p:grpSpPr>
      <p:sp>
        <p:nvSpPr>
          <p:cNvPr id="521" name="Google Shape;521;p55"/>
          <p:cNvSpPr txBox="1"/>
          <p:nvPr>
            <p:ph idx="1" type="body"/>
          </p:nvPr>
        </p:nvSpPr>
        <p:spPr>
          <a:xfrm>
            <a:off x="357875" y="-94075"/>
            <a:ext cx="7751400" cy="1135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800">
                <a:latin typeface="Questrial"/>
                <a:ea typeface="Questrial"/>
                <a:cs typeface="Questrial"/>
                <a:sym typeface="Questrial"/>
              </a:rPr>
              <a:t>Histograms of blue car returned &amp; Utilib cars taken</a:t>
            </a:r>
            <a:endParaRPr b="1" sz="2800">
              <a:solidFill>
                <a:srgbClr val="101F3C"/>
              </a:solidFill>
              <a:latin typeface="Questrial"/>
              <a:ea typeface="Questrial"/>
              <a:cs typeface="Questrial"/>
              <a:sym typeface="Questrial"/>
            </a:endParaRPr>
          </a:p>
          <a:p>
            <a:pPr indent="0" lvl="0" marL="0" rtl="0" algn="l">
              <a:spcBef>
                <a:spcPts val="0"/>
              </a:spcBef>
              <a:spcAft>
                <a:spcPts val="0"/>
              </a:spcAft>
              <a:buNone/>
            </a:pPr>
            <a:r>
              <a:rPr b="1" lang="en" sz="1800">
                <a:solidFill>
                  <a:schemeClr val="lt1"/>
                </a:solidFill>
                <a:latin typeface="Questrial"/>
                <a:ea typeface="Questrial"/>
                <a:cs typeface="Questrial"/>
                <a:sym typeface="Questrial"/>
              </a:rPr>
              <a:t>Below shows: </a:t>
            </a:r>
            <a:endParaRPr b="1" sz="1800">
              <a:solidFill>
                <a:schemeClr val="lt1"/>
              </a:solidFill>
              <a:latin typeface="Questrial"/>
              <a:ea typeface="Questrial"/>
              <a:cs typeface="Questrial"/>
              <a:sym typeface="Questrial"/>
            </a:endParaRPr>
          </a:p>
          <a:p>
            <a:pPr indent="-317182" lvl="0" marL="457200" rtl="0" algn="l">
              <a:spcBef>
                <a:spcPts val="0"/>
              </a:spcBef>
              <a:spcAft>
                <a:spcPts val="0"/>
              </a:spcAft>
              <a:buClr>
                <a:schemeClr val="lt1"/>
              </a:buClr>
              <a:buSzPct val="100000"/>
              <a:buFont typeface="Questrial"/>
              <a:buChar char="●"/>
            </a:pPr>
            <a:r>
              <a:rPr b="1" lang="en" sz="1800">
                <a:solidFill>
                  <a:schemeClr val="lt1"/>
                </a:solidFill>
                <a:latin typeface="Questrial"/>
                <a:ea typeface="Questrial"/>
                <a:cs typeface="Questrial"/>
                <a:sym typeface="Questrial"/>
              </a:rPr>
              <a:t>We notice that the two attributes above do not follow a normal distribution. Instead, they are skewed to the right.</a:t>
            </a:r>
            <a:endParaRPr b="1" sz="1800">
              <a:solidFill>
                <a:schemeClr val="lt1"/>
              </a:solidFill>
              <a:latin typeface="Questrial"/>
              <a:ea typeface="Questrial"/>
              <a:cs typeface="Questrial"/>
              <a:sym typeface="Questrial"/>
            </a:endParaRPr>
          </a:p>
          <a:p>
            <a:pPr indent="0" lvl="0" marL="0" rtl="0" algn="l">
              <a:spcBef>
                <a:spcPts val="0"/>
              </a:spcBef>
              <a:spcAft>
                <a:spcPts val="0"/>
              </a:spcAft>
              <a:buNone/>
            </a:pPr>
            <a:r>
              <a:t/>
            </a:r>
            <a:endParaRPr/>
          </a:p>
        </p:txBody>
      </p:sp>
      <p:pic>
        <p:nvPicPr>
          <p:cNvPr id="522" name="Google Shape;522;p55"/>
          <p:cNvPicPr preferRelativeResize="0"/>
          <p:nvPr/>
        </p:nvPicPr>
        <p:blipFill rotWithShape="1">
          <a:blip r:embed="rId3">
            <a:alphaModFix/>
          </a:blip>
          <a:srcRect b="0" l="0" r="0" t="0"/>
          <a:stretch/>
        </p:blipFill>
        <p:spPr>
          <a:xfrm>
            <a:off x="196175" y="774875"/>
            <a:ext cx="8751649" cy="4368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510F"/>
        </a:solidFill>
      </p:bgPr>
    </p:bg>
    <p:spTree>
      <p:nvGrpSpPr>
        <p:cNvPr id="526" name="Shape 526"/>
        <p:cNvGrpSpPr/>
        <p:nvPr/>
      </p:nvGrpSpPr>
      <p:grpSpPr>
        <a:xfrm>
          <a:off x="0" y="0"/>
          <a:ext cx="0" cy="0"/>
          <a:chOff x="0" y="0"/>
          <a:chExt cx="0" cy="0"/>
        </a:xfrm>
      </p:grpSpPr>
      <p:sp>
        <p:nvSpPr>
          <p:cNvPr id="527" name="Google Shape;527;p56"/>
          <p:cNvSpPr txBox="1"/>
          <p:nvPr>
            <p:ph type="title"/>
          </p:nvPr>
        </p:nvSpPr>
        <p:spPr>
          <a:xfrm>
            <a:off x="0" y="60000"/>
            <a:ext cx="7607100" cy="8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A2C5B"/>
                </a:solidFill>
                <a:latin typeface="Questrial"/>
                <a:ea typeface="Questrial"/>
                <a:cs typeface="Questrial"/>
                <a:sym typeface="Questrial"/>
              </a:rPr>
              <a:t> Bivariate analysis</a:t>
            </a:r>
            <a:endParaRPr>
              <a:solidFill>
                <a:srgbClr val="0A2C5B"/>
              </a:solidFill>
              <a:latin typeface="Questrial"/>
              <a:ea typeface="Questrial"/>
              <a:cs typeface="Questrial"/>
              <a:sym typeface="Questrial"/>
            </a:endParaRPr>
          </a:p>
          <a:p>
            <a:pPr indent="0" lvl="0" marL="0" rtl="0" algn="l">
              <a:spcBef>
                <a:spcPts val="0"/>
              </a:spcBef>
              <a:spcAft>
                <a:spcPts val="0"/>
              </a:spcAft>
              <a:buNone/>
            </a:pPr>
            <a:r>
              <a:t/>
            </a:r>
            <a:endParaRPr b="0" sz="2400">
              <a:solidFill>
                <a:srgbClr val="0A2C5B"/>
              </a:solidFill>
              <a:latin typeface="Questrial"/>
              <a:ea typeface="Questrial"/>
              <a:cs typeface="Questrial"/>
              <a:sym typeface="Questrial"/>
            </a:endParaRPr>
          </a:p>
          <a:p>
            <a:pPr indent="0" lvl="0" marL="0" rtl="0" algn="l">
              <a:spcBef>
                <a:spcPts val="0"/>
              </a:spcBef>
              <a:spcAft>
                <a:spcPts val="0"/>
              </a:spcAft>
              <a:buNone/>
            </a:pPr>
            <a:r>
              <a:t/>
            </a:r>
            <a:endParaRPr b="0" sz="2066">
              <a:solidFill>
                <a:srgbClr val="0A2C5B"/>
              </a:solidFill>
              <a:latin typeface="Questrial"/>
              <a:ea typeface="Questrial"/>
              <a:cs typeface="Questrial"/>
              <a:sym typeface="Questrial"/>
            </a:endParaRPr>
          </a:p>
        </p:txBody>
      </p:sp>
      <p:sp>
        <p:nvSpPr>
          <p:cNvPr id="528" name="Google Shape;528;p56"/>
          <p:cNvSpPr txBox="1"/>
          <p:nvPr>
            <p:ph idx="1" type="body"/>
          </p:nvPr>
        </p:nvSpPr>
        <p:spPr>
          <a:xfrm>
            <a:off x="907850" y="1585775"/>
            <a:ext cx="3826500" cy="294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529" name="Google Shape;529;p56"/>
          <p:cNvSpPr txBox="1"/>
          <p:nvPr>
            <p:ph idx="2" type="body"/>
          </p:nvPr>
        </p:nvSpPr>
        <p:spPr>
          <a:xfrm>
            <a:off x="6526800" y="238850"/>
            <a:ext cx="2362800" cy="49047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chemeClr val="lt1"/>
              </a:buClr>
              <a:buSzPts val="1600"/>
              <a:buFont typeface="Questrial"/>
              <a:buChar char="●"/>
            </a:pPr>
            <a:r>
              <a:rPr b="1" lang="en" sz="1600">
                <a:solidFill>
                  <a:schemeClr val="lt1"/>
                </a:solidFill>
                <a:latin typeface="Questrial"/>
                <a:ea typeface="Questrial"/>
                <a:cs typeface="Questrial"/>
                <a:sym typeface="Questrial"/>
              </a:rPr>
              <a:t>We plotted correlation graphs of the numerical variables against blue cars returned to check relationships.</a:t>
            </a:r>
            <a:endParaRPr b="1" sz="1600">
              <a:solidFill>
                <a:schemeClr val="lt1"/>
              </a:solidFill>
              <a:latin typeface="Questrial"/>
              <a:ea typeface="Questrial"/>
              <a:cs typeface="Questrial"/>
              <a:sym typeface="Questrial"/>
            </a:endParaRPr>
          </a:p>
          <a:p>
            <a:pPr indent="0" lvl="0" marL="457200" rtl="0" algn="l">
              <a:spcBef>
                <a:spcPts val="1200"/>
              </a:spcBef>
              <a:spcAft>
                <a:spcPts val="0"/>
              </a:spcAft>
              <a:buNone/>
            </a:pPr>
            <a:r>
              <a:t/>
            </a:r>
            <a:endParaRPr b="1" sz="1600">
              <a:solidFill>
                <a:schemeClr val="lt1"/>
              </a:solidFill>
              <a:latin typeface="Questrial"/>
              <a:ea typeface="Questrial"/>
              <a:cs typeface="Questrial"/>
              <a:sym typeface="Questrial"/>
            </a:endParaRPr>
          </a:p>
          <a:p>
            <a:pPr indent="-330200" lvl="0" marL="457200" rtl="0" algn="l">
              <a:spcBef>
                <a:spcPts val="1200"/>
              </a:spcBef>
              <a:spcAft>
                <a:spcPts val="0"/>
              </a:spcAft>
              <a:buClr>
                <a:schemeClr val="lt1"/>
              </a:buClr>
              <a:buSzPts val="1600"/>
              <a:buFont typeface="Questrial"/>
              <a:buChar char="●"/>
            </a:pPr>
            <a:r>
              <a:rPr b="1" lang="en" sz="1600">
                <a:solidFill>
                  <a:schemeClr val="lt1"/>
                </a:solidFill>
                <a:latin typeface="Questrial"/>
                <a:ea typeface="Questrial"/>
                <a:cs typeface="Questrial"/>
                <a:sym typeface="Questrial"/>
              </a:rPr>
              <a:t>We can establish that Blue Cars returned sum has a strong correlation with BlueCar_taken sum,Taken,Slots_Freed_sum and Utilib_returned_sum to name but a few.</a:t>
            </a:r>
            <a:endParaRPr b="1" sz="1600">
              <a:solidFill>
                <a:schemeClr val="lt1"/>
              </a:solidFill>
              <a:latin typeface="Questrial"/>
              <a:ea typeface="Questrial"/>
              <a:cs typeface="Questrial"/>
              <a:sym typeface="Questrial"/>
            </a:endParaRPr>
          </a:p>
        </p:txBody>
      </p:sp>
      <p:pic>
        <p:nvPicPr>
          <p:cNvPr id="530" name="Google Shape;530;p56"/>
          <p:cNvPicPr preferRelativeResize="0"/>
          <p:nvPr/>
        </p:nvPicPr>
        <p:blipFill rotWithShape="1">
          <a:blip r:embed="rId3">
            <a:alphaModFix/>
          </a:blip>
          <a:srcRect b="0" l="35955" r="35955" t="0"/>
          <a:stretch/>
        </p:blipFill>
        <p:spPr>
          <a:xfrm>
            <a:off x="510425" y="471150"/>
            <a:ext cx="5376671" cy="40142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510F"/>
        </a:solidFill>
      </p:bgPr>
    </p:bg>
    <p:spTree>
      <p:nvGrpSpPr>
        <p:cNvPr id="534" name="Shape 534"/>
        <p:cNvGrpSpPr/>
        <p:nvPr/>
      </p:nvGrpSpPr>
      <p:grpSpPr>
        <a:xfrm>
          <a:off x="0" y="0"/>
          <a:ext cx="0" cy="0"/>
          <a:chOff x="0" y="0"/>
          <a:chExt cx="0" cy="0"/>
        </a:xfrm>
      </p:grpSpPr>
      <p:sp>
        <p:nvSpPr>
          <p:cNvPr id="535" name="Google Shape;535;p57"/>
          <p:cNvSpPr txBox="1"/>
          <p:nvPr>
            <p:ph type="title"/>
          </p:nvPr>
        </p:nvSpPr>
        <p:spPr>
          <a:xfrm>
            <a:off x="0" y="60000"/>
            <a:ext cx="7607100" cy="8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A2C5B"/>
                </a:solidFill>
                <a:latin typeface="Questrial"/>
                <a:ea typeface="Questrial"/>
                <a:cs typeface="Questrial"/>
                <a:sym typeface="Questrial"/>
              </a:rPr>
              <a:t> Bivariate analysis</a:t>
            </a:r>
            <a:endParaRPr>
              <a:solidFill>
                <a:srgbClr val="0A2C5B"/>
              </a:solidFill>
              <a:latin typeface="Questrial"/>
              <a:ea typeface="Questrial"/>
              <a:cs typeface="Questrial"/>
              <a:sym typeface="Questrial"/>
            </a:endParaRPr>
          </a:p>
          <a:p>
            <a:pPr indent="0" lvl="0" marL="0" rtl="0" algn="l">
              <a:spcBef>
                <a:spcPts val="0"/>
              </a:spcBef>
              <a:spcAft>
                <a:spcPts val="0"/>
              </a:spcAft>
              <a:buNone/>
            </a:pPr>
            <a:r>
              <a:t/>
            </a:r>
            <a:endParaRPr b="0" sz="2400">
              <a:solidFill>
                <a:srgbClr val="0A2C5B"/>
              </a:solidFill>
              <a:latin typeface="Questrial"/>
              <a:ea typeface="Questrial"/>
              <a:cs typeface="Questrial"/>
              <a:sym typeface="Questrial"/>
            </a:endParaRPr>
          </a:p>
          <a:p>
            <a:pPr indent="0" lvl="0" marL="0" rtl="0" algn="l">
              <a:spcBef>
                <a:spcPts val="0"/>
              </a:spcBef>
              <a:spcAft>
                <a:spcPts val="0"/>
              </a:spcAft>
              <a:buNone/>
            </a:pPr>
            <a:r>
              <a:t/>
            </a:r>
            <a:endParaRPr b="0" sz="2066">
              <a:solidFill>
                <a:srgbClr val="0A2C5B"/>
              </a:solidFill>
              <a:latin typeface="Questrial"/>
              <a:ea typeface="Questrial"/>
              <a:cs typeface="Questrial"/>
              <a:sym typeface="Questrial"/>
            </a:endParaRPr>
          </a:p>
        </p:txBody>
      </p:sp>
      <p:sp>
        <p:nvSpPr>
          <p:cNvPr id="536" name="Google Shape;536;p57"/>
          <p:cNvSpPr txBox="1"/>
          <p:nvPr>
            <p:ph idx="1" type="body"/>
          </p:nvPr>
        </p:nvSpPr>
        <p:spPr>
          <a:xfrm>
            <a:off x="907850" y="1585775"/>
            <a:ext cx="3826500" cy="294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537" name="Google Shape;537;p57"/>
          <p:cNvSpPr txBox="1"/>
          <p:nvPr>
            <p:ph idx="2" type="body"/>
          </p:nvPr>
        </p:nvSpPr>
        <p:spPr>
          <a:xfrm>
            <a:off x="6526800" y="238850"/>
            <a:ext cx="2362800" cy="4904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Questrial"/>
              <a:buChar char="●"/>
            </a:pPr>
            <a:r>
              <a:rPr b="1" lang="en" sz="1600">
                <a:solidFill>
                  <a:schemeClr val="lt1"/>
                </a:solidFill>
                <a:latin typeface="Questrial"/>
                <a:ea typeface="Questrial"/>
                <a:cs typeface="Questrial"/>
                <a:sym typeface="Questrial"/>
              </a:rPr>
              <a:t>We plot the hetmap of correlations</a:t>
            </a:r>
            <a:endParaRPr b="1" sz="1600">
              <a:solidFill>
                <a:schemeClr val="lt1"/>
              </a:solidFill>
              <a:latin typeface="Questrial"/>
              <a:ea typeface="Questrial"/>
              <a:cs typeface="Questrial"/>
              <a:sym typeface="Questrial"/>
            </a:endParaRPr>
          </a:p>
          <a:p>
            <a:pPr indent="0" lvl="0" marL="457200" rtl="0" algn="l">
              <a:spcBef>
                <a:spcPts val="1200"/>
              </a:spcBef>
              <a:spcAft>
                <a:spcPts val="0"/>
              </a:spcAft>
              <a:buNone/>
            </a:pPr>
            <a:r>
              <a:t/>
            </a:r>
            <a:endParaRPr b="1" sz="1600">
              <a:solidFill>
                <a:schemeClr val="lt1"/>
              </a:solidFill>
              <a:latin typeface="Questrial"/>
              <a:ea typeface="Questrial"/>
              <a:cs typeface="Questrial"/>
              <a:sym typeface="Questrial"/>
            </a:endParaRPr>
          </a:p>
          <a:p>
            <a:pPr indent="-330200" lvl="0" marL="457200" rtl="0" algn="l">
              <a:spcBef>
                <a:spcPts val="1200"/>
              </a:spcBef>
              <a:spcAft>
                <a:spcPts val="0"/>
              </a:spcAft>
              <a:buClr>
                <a:schemeClr val="lt1"/>
              </a:buClr>
              <a:buSzPts val="1600"/>
              <a:buFont typeface="Questrial"/>
              <a:buChar char="●"/>
            </a:pPr>
            <a:r>
              <a:rPr b="1" lang="en" sz="1600">
                <a:solidFill>
                  <a:schemeClr val="lt1"/>
                </a:solidFill>
                <a:latin typeface="Questrial"/>
                <a:ea typeface="Questrial"/>
                <a:cs typeface="Questrial"/>
                <a:sym typeface="Questrial"/>
              </a:rPr>
              <a:t>Blue cars returned and utilib cars taken correlation is positive.</a:t>
            </a:r>
            <a:endParaRPr b="1" sz="1600">
              <a:solidFill>
                <a:schemeClr val="lt1"/>
              </a:solidFill>
              <a:latin typeface="Questrial"/>
              <a:ea typeface="Questrial"/>
              <a:cs typeface="Questrial"/>
              <a:sym typeface="Questrial"/>
            </a:endParaRPr>
          </a:p>
        </p:txBody>
      </p:sp>
      <p:pic>
        <p:nvPicPr>
          <p:cNvPr id="538" name="Google Shape;538;p57"/>
          <p:cNvPicPr preferRelativeResize="0"/>
          <p:nvPr/>
        </p:nvPicPr>
        <p:blipFill>
          <a:blip r:embed="rId3">
            <a:alphaModFix/>
          </a:blip>
          <a:stretch>
            <a:fillRect/>
          </a:stretch>
        </p:blipFill>
        <p:spPr>
          <a:xfrm>
            <a:off x="0" y="575875"/>
            <a:ext cx="5403625" cy="456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510F"/>
        </a:solidFill>
      </p:bgPr>
    </p:bg>
    <p:spTree>
      <p:nvGrpSpPr>
        <p:cNvPr id="542" name="Shape 542"/>
        <p:cNvGrpSpPr/>
        <p:nvPr/>
      </p:nvGrpSpPr>
      <p:grpSpPr>
        <a:xfrm>
          <a:off x="0" y="0"/>
          <a:ext cx="0" cy="0"/>
          <a:chOff x="0" y="0"/>
          <a:chExt cx="0" cy="0"/>
        </a:xfrm>
      </p:grpSpPr>
      <p:sp>
        <p:nvSpPr>
          <p:cNvPr id="543" name="Google Shape;543;p58"/>
          <p:cNvSpPr txBox="1"/>
          <p:nvPr>
            <p:ph type="title"/>
          </p:nvPr>
        </p:nvSpPr>
        <p:spPr>
          <a:xfrm>
            <a:off x="0" y="60000"/>
            <a:ext cx="7607100" cy="8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A2C5B"/>
                </a:solidFill>
                <a:latin typeface="Questrial"/>
                <a:ea typeface="Questrial"/>
                <a:cs typeface="Questrial"/>
                <a:sym typeface="Questrial"/>
              </a:rPr>
              <a:t> Bivariate analysis</a:t>
            </a:r>
            <a:endParaRPr>
              <a:solidFill>
                <a:srgbClr val="0A2C5B"/>
              </a:solidFill>
              <a:latin typeface="Questrial"/>
              <a:ea typeface="Questrial"/>
              <a:cs typeface="Questrial"/>
              <a:sym typeface="Questrial"/>
            </a:endParaRPr>
          </a:p>
          <a:p>
            <a:pPr indent="0" lvl="0" marL="0" rtl="0" algn="l">
              <a:spcBef>
                <a:spcPts val="0"/>
              </a:spcBef>
              <a:spcAft>
                <a:spcPts val="0"/>
              </a:spcAft>
              <a:buNone/>
            </a:pPr>
            <a:r>
              <a:t/>
            </a:r>
            <a:endParaRPr b="0" sz="2400">
              <a:solidFill>
                <a:srgbClr val="0A2C5B"/>
              </a:solidFill>
              <a:latin typeface="Questrial"/>
              <a:ea typeface="Questrial"/>
              <a:cs typeface="Questrial"/>
              <a:sym typeface="Questrial"/>
            </a:endParaRPr>
          </a:p>
          <a:p>
            <a:pPr indent="0" lvl="0" marL="0" rtl="0" algn="l">
              <a:spcBef>
                <a:spcPts val="0"/>
              </a:spcBef>
              <a:spcAft>
                <a:spcPts val="0"/>
              </a:spcAft>
              <a:buNone/>
            </a:pPr>
            <a:r>
              <a:t/>
            </a:r>
            <a:endParaRPr b="0" sz="2066">
              <a:solidFill>
                <a:srgbClr val="0A2C5B"/>
              </a:solidFill>
              <a:latin typeface="Questrial"/>
              <a:ea typeface="Questrial"/>
              <a:cs typeface="Questrial"/>
              <a:sym typeface="Questrial"/>
            </a:endParaRPr>
          </a:p>
        </p:txBody>
      </p:sp>
      <p:sp>
        <p:nvSpPr>
          <p:cNvPr id="544" name="Google Shape;544;p58"/>
          <p:cNvSpPr txBox="1"/>
          <p:nvPr>
            <p:ph idx="1" type="body"/>
          </p:nvPr>
        </p:nvSpPr>
        <p:spPr>
          <a:xfrm>
            <a:off x="130875" y="575875"/>
            <a:ext cx="5078100" cy="446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545" name="Google Shape;545;p58"/>
          <p:cNvSpPr txBox="1"/>
          <p:nvPr>
            <p:ph idx="2" type="body"/>
          </p:nvPr>
        </p:nvSpPr>
        <p:spPr>
          <a:xfrm>
            <a:off x="6526800" y="238850"/>
            <a:ext cx="2362800" cy="4904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Questrial"/>
              <a:buChar char="●"/>
            </a:pPr>
            <a:r>
              <a:rPr b="1" lang="en" sz="1600">
                <a:solidFill>
                  <a:schemeClr val="lt1"/>
                </a:solidFill>
                <a:latin typeface="Questrial"/>
                <a:ea typeface="Questrial"/>
                <a:cs typeface="Questrial"/>
                <a:sym typeface="Questrial"/>
              </a:rPr>
              <a:t>We plot the </a:t>
            </a:r>
            <a:r>
              <a:rPr b="1" lang="en" sz="1600">
                <a:solidFill>
                  <a:schemeClr val="lt1"/>
                </a:solidFill>
                <a:latin typeface="Questrial"/>
                <a:ea typeface="Questrial"/>
                <a:cs typeface="Questrial"/>
                <a:sym typeface="Questrial"/>
              </a:rPr>
              <a:t># scatter plot of blue cars returned and utilib cars taken</a:t>
            </a:r>
            <a:endParaRPr b="1" sz="1600">
              <a:solidFill>
                <a:schemeClr val="lt1"/>
              </a:solidFill>
              <a:latin typeface="Questrial"/>
              <a:ea typeface="Questrial"/>
              <a:cs typeface="Questrial"/>
              <a:sym typeface="Questrial"/>
            </a:endParaRPr>
          </a:p>
          <a:p>
            <a:pPr indent="0" lvl="0" marL="0" rtl="0" algn="l">
              <a:spcBef>
                <a:spcPts val="1200"/>
              </a:spcBef>
              <a:spcAft>
                <a:spcPts val="0"/>
              </a:spcAft>
              <a:buNone/>
            </a:pPr>
            <a:r>
              <a:t/>
            </a:r>
            <a:endParaRPr b="1" sz="1600">
              <a:solidFill>
                <a:schemeClr val="lt1"/>
              </a:solidFill>
              <a:latin typeface="Questrial"/>
              <a:ea typeface="Questrial"/>
              <a:cs typeface="Questrial"/>
              <a:sym typeface="Questrial"/>
            </a:endParaRPr>
          </a:p>
          <a:p>
            <a:pPr indent="0" lvl="0" marL="457200" rtl="0" algn="l">
              <a:spcBef>
                <a:spcPts val="1200"/>
              </a:spcBef>
              <a:spcAft>
                <a:spcPts val="0"/>
              </a:spcAft>
              <a:buNone/>
            </a:pPr>
            <a:r>
              <a:t/>
            </a:r>
            <a:endParaRPr b="1" sz="1600">
              <a:solidFill>
                <a:schemeClr val="lt1"/>
              </a:solidFill>
              <a:latin typeface="Questrial"/>
              <a:ea typeface="Questrial"/>
              <a:cs typeface="Questrial"/>
              <a:sym typeface="Questrial"/>
            </a:endParaRPr>
          </a:p>
          <a:p>
            <a:pPr indent="-330200" lvl="0" marL="457200" rtl="0" algn="l">
              <a:spcBef>
                <a:spcPts val="1200"/>
              </a:spcBef>
              <a:spcAft>
                <a:spcPts val="0"/>
              </a:spcAft>
              <a:buClr>
                <a:schemeClr val="lt1"/>
              </a:buClr>
              <a:buSzPts val="1600"/>
              <a:buFont typeface="Questrial"/>
              <a:buChar char="●"/>
            </a:pPr>
            <a:r>
              <a:rPr b="1" lang="en" sz="1600">
                <a:solidFill>
                  <a:schemeClr val="lt1"/>
                </a:solidFill>
                <a:latin typeface="Questrial"/>
                <a:ea typeface="Questrial"/>
                <a:cs typeface="Questrial"/>
                <a:sym typeface="Questrial"/>
              </a:rPr>
              <a:t>Blue cars returned and utilib cars taken correlation is positive.</a:t>
            </a:r>
            <a:endParaRPr b="1" sz="1600">
              <a:solidFill>
                <a:schemeClr val="lt1"/>
              </a:solidFill>
              <a:latin typeface="Questrial"/>
              <a:ea typeface="Questrial"/>
              <a:cs typeface="Questrial"/>
              <a:sym typeface="Questrial"/>
            </a:endParaRPr>
          </a:p>
        </p:txBody>
      </p:sp>
      <p:pic>
        <p:nvPicPr>
          <p:cNvPr id="546" name="Google Shape;546;p58"/>
          <p:cNvPicPr preferRelativeResize="0"/>
          <p:nvPr/>
        </p:nvPicPr>
        <p:blipFill>
          <a:blip r:embed="rId3">
            <a:alphaModFix/>
          </a:blip>
          <a:stretch>
            <a:fillRect/>
          </a:stretch>
        </p:blipFill>
        <p:spPr>
          <a:xfrm>
            <a:off x="0" y="693650"/>
            <a:ext cx="6308324" cy="408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9"/>
          <p:cNvSpPr txBox="1"/>
          <p:nvPr>
            <p:ph type="title"/>
          </p:nvPr>
        </p:nvSpPr>
        <p:spPr>
          <a:xfrm>
            <a:off x="735875" y="215200"/>
            <a:ext cx="7893900" cy="8487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0" lang="en" sz="2500"/>
              <a:t>Hypothesis Testing</a:t>
            </a:r>
            <a:endParaRPr sz="2500"/>
          </a:p>
          <a:p>
            <a:pPr indent="0" lvl="0" marL="0" rtl="0" algn="l">
              <a:spcBef>
                <a:spcPts val="0"/>
              </a:spcBef>
              <a:spcAft>
                <a:spcPts val="0"/>
              </a:spcAft>
              <a:buSzPts val="990"/>
              <a:buNone/>
            </a:pPr>
            <a:r>
              <a:t/>
            </a:r>
            <a:endParaRPr sz="2700">
              <a:latin typeface="Questrial"/>
              <a:ea typeface="Questrial"/>
              <a:cs typeface="Questrial"/>
              <a:sym typeface="Questrial"/>
            </a:endParaRPr>
          </a:p>
        </p:txBody>
      </p:sp>
      <p:pic>
        <p:nvPicPr>
          <p:cNvPr id="552" name="Google Shape;552;p59"/>
          <p:cNvPicPr preferRelativeResize="0"/>
          <p:nvPr/>
        </p:nvPicPr>
        <p:blipFill rotWithShape="1">
          <a:blip r:embed="rId3">
            <a:alphaModFix/>
          </a:blip>
          <a:srcRect b="25567" l="7194" r="11139" t="0"/>
          <a:stretch/>
        </p:blipFill>
        <p:spPr>
          <a:xfrm>
            <a:off x="8196350" y="4384900"/>
            <a:ext cx="832349" cy="758600"/>
          </a:xfrm>
          <a:prstGeom prst="rect">
            <a:avLst/>
          </a:prstGeom>
          <a:noFill/>
          <a:ln>
            <a:noFill/>
          </a:ln>
        </p:spPr>
      </p:pic>
      <p:sp>
        <p:nvSpPr>
          <p:cNvPr id="553" name="Google Shape;553;p59"/>
          <p:cNvSpPr txBox="1"/>
          <p:nvPr/>
        </p:nvSpPr>
        <p:spPr>
          <a:xfrm>
            <a:off x="349175" y="1007225"/>
            <a:ext cx="8667300" cy="4290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3000"/>
              </a:spcBef>
              <a:spcAft>
                <a:spcPts val="0"/>
              </a:spcAft>
              <a:buNone/>
            </a:pPr>
            <a:r>
              <a:rPr b="1" lang="en">
                <a:solidFill>
                  <a:srgbClr val="FF9900"/>
                </a:solidFill>
                <a:latin typeface="Nunito"/>
                <a:ea typeface="Nunito"/>
                <a:cs typeface="Nunito"/>
                <a:sym typeface="Nunito"/>
              </a:rPr>
              <a:t>Our Hypothesis is as follows;</a:t>
            </a:r>
            <a:endParaRPr b="1">
              <a:solidFill>
                <a:srgbClr val="FF9900"/>
              </a:solidFill>
              <a:latin typeface="Nunito"/>
              <a:ea typeface="Nunito"/>
              <a:cs typeface="Nunito"/>
              <a:sym typeface="Nunito"/>
            </a:endParaRPr>
          </a:p>
          <a:p>
            <a:pPr indent="0" lvl="0" marL="457200" rtl="0" algn="l">
              <a:lnSpc>
                <a:spcPct val="115000"/>
              </a:lnSpc>
              <a:spcBef>
                <a:spcPts val="3000"/>
              </a:spcBef>
              <a:spcAft>
                <a:spcPts val="0"/>
              </a:spcAft>
              <a:buNone/>
            </a:pPr>
            <a:r>
              <a:rPr b="1" lang="en">
                <a:solidFill>
                  <a:srgbClr val="FF9900"/>
                </a:solidFill>
                <a:latin typeface="Nunito"/>
                <a:ea typeface="Nunito"/>
                <a:cs typeface="Nunito"/>
                <a:sym typeface="Nunito"/>
              </a:rPr>
              <a:t>Null Hypothesis:The mean of blue cars returned and Utilib Cars taken is the same.</a:t>
            </a:r>
            <a:endParaRPr b="1">
              <a:solidFill>
                <a:srgbClr val="FF9900"/>
              </a:solidFill>
              <a:latin typeface="Nunito"/>
              <a:ea typeface="Nunito"/>
              <a:cs typeface="Nunito"/>
              <a:sym typeface="Nunito"/>
            </a:endParaRPr>
          </a:p>
          <a:p>
            <a:pPr indent="0" lvl="0" marL="457200" rtl="0" algn="l">
              <a:lnSpc>
                <a:spcPct val="115000"/>
              </a:lnSpc>
              <a:spcBef>
                <a:spcPts val="3000"/>
              </a:spcBef>
              <a:spcAft>
                <a:spcPts val="0"/>
              </a:spcAft>
              <a:buNone/>
            </a:pPr>
            <a:r>
              <a:rPr b="1" lang="en">
                <a:solidFill>
                  <a:srgbClr val="FF9900"/>
                </a:solidFill>
                <a:latin typeface="Nunito"/>
                <a:ea typeface="Nunito"/>
                <a:cs typeface="Nunito"/>
                <a:sym typeface="Nunito"/>
              </a:rPr>
              <a:t>Ho : μ1 = μ2</a:t>
            </a:r>
            <a:endParaRPr b="1">
              <a:solidFill>
                <a:srgbClr val="FF9900"/>
              </a:solidFill>
              <a:latin typeface="Nunito"/>
              <a:ea typeface="Nunito"/>
              <a:cs typeface="Nunito"/>
              <a:sym typeface="Nunito"/>
            </a:endParaRPr>
          </a:p>
          <a:p>
            <a:pPr indent="0" lvl="0" marL="457200" rtl="0" algn="l">
              <a:lnSpc>
                <a:spcPct val="115000"/>
              </a:lnSpc>
              <a:spcBef>
                <a:spcPts val="3000"/>
              </a:spcBef>
              <a:spcAft>
                <a:spcPts val="0"/>
              </a:spcAft>
              <a:buNone/>
            </a:pPr>
            <a:r>
              <a:rPr b="1" lang="en">
                <a:solidFill>
                  <a:srgbClr val="FF9900"/>
                </a:solidFill>
                <a:latin typeface="Nunito"/>
                <a:ea typeface="Nunito"/>
                <a:cs typeface="Nunito"/>
                <a:sym typeface="Nunito"/>
              </a:rPr>
              <a:t>Alternate Hypothesis: The mean of blue returned cars and Utilib Cars taken is not the same.</a:t>
            </a:r>
            <a:endParaRPr b="1">
              <a:solidFill>
                <a:srgbClr val="FF9900"/>
              </a:solidFill>
              <a:latin typeface="Nunito"/>
              <a:ea typeface="Nunito"/>
              <a:cs typeface="Nunito"/>
              <a:sym typeface="Nunito"/>
            </a:endParaRPr>
          </a:p>
          <a:p>
            <a:pPr indent="0" lvl="0" marL="457200" rtl="0" algn="l">
              <a:lnSpc>
                <a:spcPct val="115000"/>
              </a:lnSpc>
              <a:spcBef>
                <a:spcPts val="3000"/>
              </a:spcBef>
              <a:spcAft>
                <a:spcPts val="0"/>
              </a:spcAft>
              <a:buNone/>
            </a:pPr>
            <a:r>
              <a:rPr b="1" lang="en">
                <a:solidFill>
                  <a:srgbClr val="FF9900"/>
                </a:solidFill>
                <a:latin typeface="Nunito"/>
                <a:ea typeface="Nunito"/>
                <a:cs typeface="Nunito"/>
                <a:sym typeface="Nunito"/>
              </a:rPr>
              <a:t>Ha : μ1 ≠ μ2</a:t>
            </a:r>
            <a:endParaRPr b="1">
              <a:solidFill>
                <a:srgbClr val="FF9900"/>
              </a:solidFill>
              <a:latin typeface="Nunito"/>
              <a:ea typeface="Nunito"/>
              <a:cs typeface="Nunito"/>
              <a:sym typeface="Nunito"/>
            </a:endParaRPr>
          </a:p>
          <a:p>
            <a:pPr indent="0" lvl="0" marL="1371600" rtl="0" algn="l">
              <a:lnSpc>
                <a:spcPct val="150000"/>
              </a:lnSpc>
              <a:spcBef>
                <a:spcPts val="3000"/>
              </a:spcBef>
              <a:spcAft>
                <a:spcPts val="0"/>
              </a:spcAft>
              <a:buNone/>
            </a:pPr>
            <a:r>
              <a:t/>
            </a:r>
            <a:endParaRPr b="1">
              <a:solidFill>
                <a:schemeClr val="lt1"/>
              </a:solidFill>
              <a:latin typeface="Raleway"/>
              <a:ea typeface="Raleway"/>
              <a:cs typeface="Raleway"/>
              <a:sym typeface="Raleway"/>
            </a:endParaRPr>
          </a:p>
          <a:p>
            <a:pPr indent="0" lvl="0" marL="457200" rtl="0" algn="l">
              <a:lnSpc>
                <a:spcPct val="150000"/>
              </a:lnSpc>
              <a:spcBef>
                <a:spcPts val="0"/>
              </a:spcBef>
              <a:spcAft>
                <a:spcPts val="0"/>
              </a:spcAft>
              <a:buNone/>
            </a:pPr>
            <a:r>
              <a:t/>
            </a:r>
            <a:endParaRPr sz="1750">
              <a:solidFill>
                <a:schemeClr val="lt1"/>
              </a:solidFill>
              <a:latin typeface="Questrial"/>
              <a:ea typeface="Questrial"/>
              <a:cs typeface="Questrial"/>
              <a:sym typeface="Questrial"/>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0"/>
          <p:cNvSpPr txBox="1"/>
          <p:nvPr>
            <p:ph type="title"/>
          </p:nvPr>
        </p:nvSpPr>
        <p:spPr>
          <a:xfrm>
            <a:off x="526425" y="158525"/>
            <a:ext cx="7893900" cy="848700"/>
          </a:xfrm>
          <a:prstGeom prst="rect">
            <a:avLst/>
          </a:prstGeom>
        </p:spPr>
        <p:txBody>
          <a:bodyPr anchorCtr="0" anchor="ctr" bIns="91425" lIns="91425" spcFirstLastPara="1" rIns="91425" wrap="square" tIns="91425">
            <a:noAutofit/>
          </a:bodyPr>
          <a:lstStyle/>
          <a:p>
            <a:pPr indent="0" lvl="0" marL="457200" rtl="0" algn="ctr">
              <a:lnSpc>
                <a:spcPct val="150000"/>
              </a:lnSpc>
              <a:spcBef>
                <a:spcPts val="1100"/>
              </a:spcBef>
              <a:spcAft>
                <a:spcPts val="0"/>
              </a:spcAft>
              <a:buNone/>
            </a:pPr>
            <a:r>
              <a:t/>
            </a:r>
            <a:endParaRPr sz="3000">
              <a:solidFill>
                <a:srgbClr val="FF9900"/>
              </a:solidFill>
            </a:endParaRPr>
          </a:p>
          <a:p>
            <a:pPr indent="0" lvl="0" marL="457200" rtl="0" algn="l">
              <a:lnSpc>
                <a:spcPct val="150000"/>
              </a:lnSpc>
              <a:spcBef>
                <a:spcPts val="1100"/>
              </a:spcBef>
              <a:spcAft>
                <a:spcPts val="0"/>
              </a:spcAft>
              <a:buNone/>
            </a:pPr>
            <a:r>
              <a:t/>
            </a:r>
            <a:endParaRPr sz="1750">
              <a:latin typeface="Questrial"/>
              <a:ea typeface="Questrial"/>
              <a:cs typeface="Questrial"/>
              <a:sym typeface="Questrial"/>
            </a:endParaRPr>
          </a:p>
        </p:txBody>
      </p:sp>
      <p:pic>
        <p:nvPicPr>
          <p:cNvPr id="559" name="Google Shape;559;p60"/>
          <p:cNvPicPr preferRelativeResize="0"/>
          <p:nvPr/>
        </p:nvPicPr>
        <p:blipFill rotWithShape="1">
          <a:blip r:embed="rId3">
            <a:alphaModFix/>
          </a:blip>
          <a:srcRect b="25567" l="7194" r="11139" t="0"/>
          <a:stretch/>
        </p:blipFill>
        <p:spPr>
          <a:xfrm>
            <a:off x="8196350" y="4384900"/>
            <a:ext cx="832349" cy="758600"/>
          </a:xfrm>
          <a:prstGeom prst="rect">
            <a:avLst/>
          </a:prstGeom>
          <a:noFill/>
          <a:ln>
            <a:noFill/>
          </a:ln>
        </p:spPr>
      </p:pic>
      <p:sp>
        <p:nvSpPr>
          <p:cNvPr id="560" name="Google Shape;560;p60"/>
          <p:cNvSpPr txBox="1"/>
          <p:nvPr/>
        </p:nvSpPr>
        <p:spPr>
          <a:xfrm>
            <a:off x="292500" y="235050"/>
            <a:ext cx="8559000" cy="495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3000"/>
              </a:spcBef>
              <a:spcAft>
                <a:spcPts val="0"/>
              </a:spcAft>
              <a:buNone/>
            </a:pPr>
            <a:r>
              <a:rPr lang="en" sz="1800">
                <a:solidFill>
                  <a:schemeClr val="lt1"/>
                </a:solidFill>
                <a:latin typeface="Nunito"/>
                <a:ea typeface="Nunito"/>
                <a:cs typeface="Nunito"/>
                <a:sym typeface="Nunito"/>
              </a:rPr>
              <a:t>Step 1: Look on Distribution of the Data.</a:t>
            </a:r>
            <a:endParaRPr sz="1800">
              <a:solidFill>
                <a:schemeClr val="lt1"/>
              </a:solidFill>
              <a:latin typeface="Nunito"/>
              <a:ea typeface="Nunito"/>
              <a:cs typeface="Nunito"/>
              <a:sym typeface="Nunito"/>
            </a:endParaRPr>
          </a:p>
          <a:p>
            <a:pPr indent="0" lvl="0" marL="0" rtl="0" algn="just">
              <a:lnSpc>
                <a:spcPct val="115000"/>
              </a:lnSpc>
              <a:spcBef>
                <a:spcPts val="3000"/>
              </a:spcBef>
              <a:spcAft>
                <a:spcPts val="0"/>
              </a:spcAft>
              <a:buNone/>
            </a:pPr>
            <a:r>
              <a:rPr lang="en" sz="1800">
                <a:solidFill>
                  <a:schemeClr val="lt1"/>
                </a:solidFill>
                <a:latin typeface="Nunito"/>
                <a:ea typeface="Nunito"/>
                <a:cs typeface="Nunito"/>
                <a:sym typeface="Nunito"/>
              </a:rPr>
              <a:t>We will be using Shapiro-Wilk Test to determine normality of our data. This is a popular test when  determining the distribution of data.</a:t>
            </a:r>
            <a:endParaRPr sz="1800">
              <a:solidFill>
                <a:schemeClr val="lt1"/>
              </a:solidFill>
              <a:latin typeface="Nunito"/>
              <a:ea typeface="Nunito"/>
              <a:cs typeface="Nunito"/>
              <a:sym typeface="Nunito"/>
            </a:endParaRPr>
          </a:p>
          <a:p>
            <a:pPr indent="0" lvl="0" marL="0" rtl="0" algn="just">
              <a:lnSpc>
                <a:spcPct val="115000"/>
              </a:lnSpc>
              <a:spcBef>
                <a:spcPts val="3000"/>
              </a:spcBef>
              <a:spcAft>
                <a:spcPts val="0"/>
              </a:spcAft>
              <a:buNone/>
            </a:pPr>
            <a:r>
              <a:rPr lang="en" sz="1800">
                <a:solidFill>
                  <a:schemeClr val="lt1"/>
                </a:solidFill>
                <a:latin typeface="Nunito"/>
                <a:ea typeface="Nunito"/>
                <a:cs typeface="Nunito"/>
                <a:sym typeface="Nunito"/>
              </a:rPr>
              <a:t>Output : Statistics=0.665, p=0.000</a:t>
            </a:r>
            <a:endParaRPr sz="1800">
              <a:solidFill>
                <a:schemeClr val="lt1"/>
              </a:solidFill>
              <a:latin typeface="Nunito"/>
              <a:ea typeface="Nunito"/>
              <a:cs typeface="Nunito"/>
              <a:sym typeface="Nunito"/>
            </a:endParaRPr>
          </a:p>
          <a:p>
            <a:pPr indent="0" lvl="0" marL="0" rtl="0" algn="just">
              <a:lnSpc>
                <a:spcPct val="115000"/>
              </a:lnSpc>
              <a:spcBef>
                <a:spcPts val="3000"/>
              </a:spcBef>
              <a:spcAft>
                <a:spcPts val="0"/>
              </a:spcAft>
              <a:buNone/>
            </a:pPr>
            <a:r>
              <a:rPr lang="en" sz="1800">
                <a:solidFill>
                  <a:schemeClr val="lt1"/>
                </a:solidFill>
                <a:latin typeface="Nunito"/>
                <a:ea typeface="Nunito"/>
                <a:cs typeface="Nunito"/>
                <a:sym typeface="Nunito"/>
              </a:rPr>
              <a:t>Sample does not look Gaussian (reject H0).</a:t>
            </a:r>
            <a:endParaRPr sz="1800">
              <a:solidFill>
                <a:schemeClr val="lt1"/>
              </a:solidFill>
              <a:latin typeface="Nunito"/>
              <a:ea typeface="Nunito"/>
              <a:cs typeface="Nunito"/>
              <a:sym typeface="Nunito"/>
            </a:endParaRPr>
          </a:p>
          <a:p>
            <a:pPr indent="0" lvl="0" marL="0" rtl="0" algn="just">
              <a:lnSpc>
                <a:spcPct val="115000"/>
              </a:lnSpc>
              <a:spcBef>
                <a:spcPts val="3000"/>
              </a:spcBef>
              <a:spcAft>
                <a:spcPts val="0"/>
              </a:spcAft>
              <a:buNone/>
            </a:pPr>
            <a:r>
              <a:rPr lang="en" sz="1800">
                <a:solidFill>
                  <a:schemeClr val="lt1"/>
                </a:solidFill>
                <a:latin typeface="Nunito"/>
                <a:ea typeface="Nunito"/>
                <a:cs typeface="Nunito"/>
                <a:sym typeface="Nunito"/>
              </a:rPr>
              <a:t>When plotting the histogram distribution we can see that the graph is right tailed meaning that the data is skewed towards the right hence not normal.</a:t>
            </a:r>
            <a:endParaRPr sz="1800">
              <a:solidFill>
                <a:schemeClr val="lt1"/>
              </a:solidFill>
              <a:latin typeface="Nunito"/>
              <a:ea typeface="Nunito"/>
              <a:cs typeface="Nunito"/>
              <a:sym typeface="Nunito"/>
            </a:endParaRPr>
          </a:p>
          <a:p>
            <a:pPr indent="0" lvl="0" marL="457200" rtl="0" algn="l">
              <a:lnSpc>
                <a:spcPct val="150000"/>
              </a:lnSpc>
              <a:spcBef>
                <a:spcPts val="3000"/>
              </a:spcBef>
              <a:spcAft>
                <a:spcPts val="0"/>
              </a:spcAft>
              <a:buNone/>
            </a:pPr>
            <a:r>
              <a:t/>
            </a:r>
            <a:endParaRPr sz="1750">
              <a:solidFill>
                <a:schemeClr val="lt1"/>
              </a:solidFill>
              <a:latin typeface="Questrial"/>
              <a:ea typeface="Questrial"/>
              <a:cs typeface="Questrial"/>
              <a:sym typeface="Questrial"/>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1"/>
          <p:cNvSpPr txBox="1"/>
          <p:nvPr>
            <p:ph type="title"/>
          </p:nvPr>
        </p:nvSpPr>
        <p:spPr>
          <a:xfrm>
            <a:off x="526425" y="158525"/>
            <a:ext cx="7893900" cy="848700"/>
          </a:xfrm>
          <a:prstGeom prst="rect">
            <a:avLst/>
          </a:prstGeom>
        </p:spPr>
        <p:txBody>
          <a:bodyPr anchorCtr="0" anchor="ctr" bIns="91425" lIns="91425" spcFirstLastPara="1" rIns="91425" wrap="square" tIns="91425">
            <a:noAutofit/>
          </a:bodyPr>
          <a:lstStyle/>
          <a:p>
            <a:pPr indent="0" lvl="0" marL="457200" rtl="0" algn="l">
              <a:lnSpc>
                <a:spcPct val="150000"/>
              </a:lnSpc>
              <a:spcBef>
                <a:spcPts val="1100"/>
              </a:spcBef>
              <a:spcAft>
                <a:spcPts val="0"/>
              </a:spcAft>
              <a:buNone/>
            </a:pPr>
            <a:r>
              <a:t/>
            </a:r>
            <a:endParaRPr sz="3000"/>
          </a:p>
          <a:p>
            <a:pPr indent="0" lvl="0" marL="457200" rtl="0" algn="ctr">
              <a:lnSpc>
                <a:spcPct val="150000"/>
              </a:lnSpc>
              <a:spcBef>
                <a:spcPts val="1100"/>
              </a:spcBef>
              <a:spcAft>
                <a:spcPts val="0"/>
              </a:spcAft>
              <a:buNone/>
            </a:pPr>
            <a:r>
              <a:t/>
            </a:r>
            <a:endParaRPr sz="3000">
              <a:solidFill>
                <a:srgbClr val="FF9900"/>
              </a:solidFill>
            </a:endParaRPr>
          </a:p>
          <a:p>
            <a:pPr indent="0" lvl="0" marL="457200" rtl="0" algn="l">
              <a:lnSpc>
                <a:spcPct val="150000"/>
              </a:lnSpc>
              <a:spcBef>
                <a:spcPts val="1100"/>
              </a:spcBef>
              <a:spcAft>
                <a:spcPts val="0"/>
              </a:spcAft>
              <a:buNone/>
            </a:pPr>
            <a:r>
              <a:t/>
            </a:r>
            <a:endParaRPr sz="1750">
              <a:latin typeface="Questrial"/>
              <a:ea typeface="Questrial"/>
              <a:cs typeface="Questrial"/>
              <a:sym typeface="Questrial"/>
            </a:endParaRPr>
          </a:p>
        </p:txBody>
      </p:sp>
      <p:pic>
        <p:nvPicPr>
          <p:cNvPr id="566" name="Google Shape;566;p61"/>
          <p:cNvPicPr preferRelativeResize="0"/>
          <p:nvPr/>
        </p:nvPicPr>
        <p:blipFill rotWithShape="1">
          <a:blip r:embed="rId3">
            <a:alphaModFix/>
          </a:blip>
          <a:srcRect b="25567" l="7194" r="11139" t="0"/>
          <a:stretch/>
        </p:blipFill>
        <p:spPr>
          <a:xfrm>
            <a:off x="8196350" y="4384900"/>
            <a:ext cx="832349" cy="758600"/>
          </a:xfrm>
          <a:prstGeom prst="rect">
            <a:avLst/>
          </a:prstGeom>
          <a:noFill/>
          <a:ln>
            <a:noFill/>
          </a:ln>
        </p:spPr>
      </p:pic>
      <p:sp>
        <p:nvSpPr>
          <p:cNvPr id="567" name="Google Shape;567;p61"/>
          <p:cNvSpPr txBox="1"/>
          <p:nvPr/>
        </p:nvSpPr>
        <p:spPr>
          <a:xfrm>
            <a:off x="78525" y="314100"/>
            <a:ext cx="8937900" cy="5595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3000"/>
              </a:spcBef>
              <a:spcAft>
                <a:spcPts val="0"/>
              </a:spcAft>
              <a:buNone/>
            </a:pPr>
            <a:r>
              <a:rPr lang="en" sz="1800">
                <a:solidFill>
                  <a:schemeClr val="lt1"/>
                </a:solidFill>
                <a:latin typeface="Nunito"/>
                <a:ea typeface="Nunito"/>
                <a:cs typeface="Nunito"/>
                <a:sym typeface="Nunito"/>
              </a:rPr>
              <a:t>Same applies when plotting the histogram for the Utilib_taken_sum.Distribution is right tailed hence no normality.</a:t>
            </a:r>
            <a:endParaRPr sz="1800">
              <a:solidFill>
                <a:schemeClr val="lt1"/>
              </a:solidFill>
              <a:latin typeface="Nunito"/>
              <a:ea typeface="Nunito"/>
              <a:cs typeface="Nunito"/>
              <a:sym typeface="Nunito"/>
            </a:endParaRPr>
          </a:p>
          <a:p>
            <a:pPr indent="0" lvl="0" marL="0" rtl="0" algn="just">
              <a:lnSpc>
                <a:spcPct val="115000"/>
              </a:lnSpc>
              <a:spcBef>
                <a:spcPts val="3000"/>
              </a:spcBef>
              <a:spcAft>
                <a:spcPts val="0"/>
              </a:spcAft>
              <a:buNone/>
            </a:pPr>
            <a:r>
              <a:rPr lang="en" sz="1800">
                <a:solidFill>
                  <a:schemeClr val="lt1"/>
                </a:solidFill>
                <a:latin typeface="Nunito"/>
                <a:ea typeface="Nunito"/>
                <a:cs typeface="Nunito"/>
                <a:sym typeface="Nunito"/>
              </a:rPr>
              <a:t>From both the normality calculation and graphs we can clearly see that our data is not normally distributed.</a:t>
            </a:r>
            <a:endParaRPr sz="1800">
              <a:solidFill>
                <a:schemeClr val="lt1"/>
              </a:solidFill>
              <a:latin typeface="Nunito"/>
              <a:ea typeface="Nunito"/>
              <a:cs typeface="Nunito"/>
              <a:sym typeface="Nunito"/>
            </a:endParaRPr>
          </a:p>
          <a:p>
            <a:pPr indent="0" lvl="0" marL="0" rtl="0" algn="just">
              <a:lnSpc>
                <a:spcPct val="115000"/>
              </a:lnSpc>
              <a:spcBef>
                <a:spcPts val="3000"/>
              </a:spcBef>
              <a:spcAft>
                <a:spcPts val="0"/>
              </a:spcAft>
              <a:buNone/>
            </a:pPr>
            <a:r>
              <a:rPr lang="en" sz="1800">
                <a:solidFill>
                  <a:schemeClr val="lt1"/>
                </a:solidFill>
                <a:latin typeface="Nunito"/>
                <a:ea typeface="Nunito"/>
                <a:cs typeface="Nunito"/>
                <a:sym typeface="Nunito"/>
              </a:rPr>
              <a:t>The next phase of our analysis will be to calculate the difference in our groups given that both distributions are not normal.</a:t>
            </a:r>
            <a:endParaRPr sz="1800">
              <a:solidFill>
                <a:schemeClr val="lt1"/>
              </a:solidFill>
              <a:latin typeface="Nunito"/>
              <a:ea typeface="Nunito"/>
              <a:cs typeface="Nunito"/>
              <a:sym typeface="Nunito"/>
            </a:endParaRPr>
          </a:p>
          <a:p>
            <a:pPr indent="0" lvl="0" marL="0" rtl="0" algn="just">
              <a:lnSpc>
                <a:spcPct val="115000"/>
              </a:lnSpc>
              <a:spcBef>
                <a:spcPts val="3000"/>
              </a:spcBef>
              <a:spcAft>
                <a:spcPts val="0"/>
              </a:spcAft>
              <a:buNone/>
            </a:pPr>
            <a:r>
              <a:rPr lang="en" sz="1800">
                <a:solidFill>
                  <a:schemeClr val="lt1"/>
                </a:solidFill>
                <a:latin typeface="Nunito"/>
                <a:ea typeface="Nunito"/>
                <a:cs typeface="Nunito"/>
                <a:sym typeface="Nunito"/>
              </a:rPr>
              <a:t>We will be using the Mann Whitney U Test since this Test can be used regardless if the data is normally distributed as compared to the T-test approach.</a:t>
            </a:r>
            <a:endParaRPr sz="1800">
              <a:solidFill>
                <a:schemeClr val="lt1"/>
              </a:solidFill>
              <a:latin typeface="Nunito"/>
              <a:ea typeface="Nunito"/>
              <a:cs typeface="Nunito"/>
              <a:sym typeface="Nunito"/>
            </a:endParaRPr>
          </a:p>
          <a:p>
            <a:pPr indent="0" lvl="0" marL="0" rtl="0" algn="just">
              <a:lnSpc>
                <a:spcPct val="115000"/>
              </a:lnSpc>
              <a:spcBef>
                <a:spcPts val="3000"/>
              </a:spcBef>
              <a:spcAft>
                <a:spcPts val="0"/>
              </a:spcAft>
              <a:buNone/>
            </a:pPr>
            <a:r>
              <a:t/>
            </a:r>
            <a:endParaRPr sz="1800">
              <a:solidFill>
                <a:schemeClr val="lt1"/>
              </a:solidFill>
              <a:latin typeface="Nunito"/>
              <a:ea typeface="Nunito"/>
              <a:cs typeface="Nunito"/>
              <a:sym typeface="Nunito"/>
            </a:endParaRPr>
          </a:p>
          <a:p>
            <a:pPr indent="0" lvl="0" marL="457200" rtl="0" algn="l">
              <a:lnSpc>
                <a:spcPct val="150000"/>
              </a:lnSpc>
              <a:spcBef>
                <a:spcPts val="3000"/>
              </a:spcBef>
              <a:spcAft>
                <a:spcPts val="0"/>
              </a:spcAft>
              <a:buNone/>
            </a:pPr>
            <a:r>
              <a:t/>
            </a:r>
            <a:endParaRPr sz="1750">
              <a:solidFill>
                <a:schemeClr val="lt1"/>
              </a:solidFill>
              <a:latin typeface="Questrial"/>
              <a:ea typeface="Questrial"/>
              <a:cs typeface="Questrial"/>
              <a:sym typeface="Questrial"/>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2"/>
          <p:cNvSpPr txBox="1"/>
          <p:nvPr>
            <p:ph idx="1" type="body"/>
          </p:nvPr>
        </p:nvSpPr>
        <p:spPr>
          <a:xfrm>
            <a:off x="197625" y="0"/>
            <a:ext cx="8754300" cy="49587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3000"/>
              </a:spcBef>
              <a:spcAft>
                <a:spcPts val="0"/>
              </a:spcAft>
              <a:buNone/>
            </a:pPr>
            <a:r>
              <a:rPr lang="en" sz="1800"/>
              <a:t>Mann Whitney U test results at alpha = 0.05 :</a:t>
            </a:r>
            <a:endParaRPr sz="1800"/>
          </a:p>
          <a:p>
            <a:pPr indent="0" lvl="0" marL="0" rtl="0" algn="just">
              <a:spcBef>
                <a:spcPts val="3000"/>
              </a:spcBef>
              <a:spcAft>
                <a:spcPts val="0"/>
              </a:spcAft>
              <a:buNone/>
            </a:pPr>
            <a:r>
              <a:rPr b="1" lang="en" sz="1800"/>
              <a:t>OUTPUT</a:t>
            </a:r>
            <a:r>
              <a:rPr lang="en" sz="1800"/>
              <a:t> = Statistic: 10149987.000</a:t>
            </a:r>
            <a:endParaRPr sz="1800"/>
          </a:p>
          <a:p>
            <a:pPr indent="0" lvl="0" marL="0" rtl="0" algn="just">
              <a:spcBef>
                <a:spcPts val="3000"/>
              </a:spcBef>
              <a:spcAft>
                <a:spcPts val="0"/>
              </a:spcAft>
              <a:buNone/>
            </a:pPr>
            <a:r>
              <a:rPr lang="en" sz="1800"/>
              <a:t>                     P-Value: 0.00000000000000000000</a:t>
            </a:r>
            <a:endParaRPr sz="1800"/>
          </a:p>
          <a:p>
            <a:pPr indent="0" lvl="0" marL="0" rtl="0" algn="just">
              <a:spcBef>
                <a:spcPts val="3000"/>
              </a:spcBef>
              <a:spcAft>
                <a:spcPts val="0"/>
              </a:spcAft>
              <a:buNone/>
            </a:pPr>
            <a:r>
              <a:rPr lang="en" sz="1800"/>
              <a:t>Reject H0 - Mean of Utilib cars taken and Blue Cars returned is not equal</a:t>
            </a:r>
            <a:endParaRPr sz="1800"/>
          </a:p>
          <a:p>
            <a:pPr indent="0" lvl="0" marL="0" rtl="0" algn="just">
              <a:spcBef>
                <a:spcPts val="3000"/>
              </a:spcBef>
              <a:spcAft>
                <a:spcPts val="0"/>
              </a:spcAft>
              <a:buNone/>
            </a:pPr>
            <a:r>
              <a:rPr b="1" lang="en" sz="1800">
                <a:highlight>
                  <a:srgbClr val="FA510F"/>
                </a:highlight>
              </a:rPr>
              <a:t>Conlusion:</a:t>
            </a:r>
            <a:r>
              <a:rPr lang="en" sz="1800"/>
              <a:t> From the both the Mann Whitney and Shapiro Calculation, both tests rejected the Null hypothesis that the mean of Utilib cars taken and Blue Cars returned is equal. Hence we accept the Alternative Hypothesis that the mean of Utilib cars taken and Blue Cars returned is not equal.</a:t>
            </a:r>
            <a:endParaRPr sz="1800"/>
          </a:p>
          <a:p>
            <a:pPr indent="0" lvl="0" marL="0" rtl="0" algn="just">
              <a:spcBef>
                <a:spcPts val="3000"/>
              </a:spcBef>
              <a:spcAft>
                <a:spcPts val="0"/>
              </a:spcAft>
              <a:buNone/>
            </a:pPr>
            <a:r>
              <a:t/>
            </a:r>
            <a:endParaRPr sz="1800"/>
          </a:p>
          <a:p>
            <a:pPr indent="0" lvl="0" marL="0" rtl="0" algn="just">
              <a:spcBef>
                <a:spcPts val="3000"/>
              </a:spcBef>
              <a:spcAft>
                <a:spcPts val="30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7"/>
          <p:cNvSpPr txBox="1"/>
          <p:nvPr>
            <p:ph type="title"/>
          </p:nvPr>
        </p:nvSpPr>
        <p:spPr>
          <a:xfrm>
            <a:off x="1388625" y="1033925"/>
            <a:ext cx="6366900" cy="667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600">
                <a:solidFill>
                  <a:srgbClr val="FFFFFF"/>
                </a:solidFill>
                <a:latin typeface="Questrial"/>
                <a:ea typeface="Questrial"/>
                <a:cs typeface="Questrial"/>
                <a:sym typeface="Questrial"/>
              </a:rPr>
              <a:t>                           </a:t>
            </a:r>
            <a:r>
              <a:rPr lang="en" sz="3600">
                <a:solidFill>
                  <a:srgbClr val="FA510F"/>
                </a:solidFill>
                <a:latin typeface="Questrial"/>
                <a:ea typeface="Questrial"/>
                <a:cs typeface="Questrial"/>
                <a:sym typeface="Questrial"/>
              </a:rPr>
              <a:t>Authors</a:t>
            </a:r>
            <a:endParaRPr sz="3600">
              <a:solidFill>
                <a:srgbClr val="FA510F"/>
              </a:solidFill>
              <a:latin typeface="Questrial"/>
              <a:ea typeface="Questrial"/>
              <a:cs typeface="Questrial"/>
              <a:sym typeface="Questrial"/>
            </a:endParaRPr>
          </a:p>
          <a:p>
            <a:pPr indent="0" lvl="0" marL="0" rtl="0" algn="l">
              <a:spcBef>
                <a:spcPts val="0"/>
              </a:spcBef>
              <a:spcAft>
                <a:spcPts val="0"/>
              </a:spcAft>
              <a:buNone/>
            </a:pPr>
            <a:r>
              <a:t/>
            </a:r>
            <a:endParaRPr sz="3600">
              <a:solidFill>
                <a:srgbClr val="FFFFFF"/>
              </a:solidFill>
              <a:latin typeface="Questrial"/>
              <a:ea typeface="Questrial"/>
              <a:cs typeface="Questrial"/>
              <a:sym typeface="Questrial"/>
            </a:endParaRPr>
          </a:p>
        </p:txBody>
      </p:sp>
      <p:sp>
        <p:nvSpPr>
          <p:cNvPr id="462" name="Google Shape;462;p47"/>
          <p:cNvSpPr txBox="1"/>
          <p:nvPr>
            <p:ph idx="1" type="body"/>
          </p:nvPr>
        </p:nvSpPr>
        <p:spPr>
          <a:xfrm>
            <a:off x="3482650" y="1770900"/>
            <a:ext cx="2904300" cy="1830000"/>
          </a:xfrm>
          <a:prstGeom prst="rect">
            <a:avLst/>
          </a:prstGeom>
        </p:spPr>
        <p:txBody>
          <a:bodyPr anchorCtr="0" anchor="t" bIns="91425" lIns="91425" spcFirstLastPara="1" rIns="91425" wrap="square" tIns="91425">
            <a:normAutofit fontScale="55000"/>
          </a:bodyPr>
          <a:lstStyle/>
          <a:p>
            <a:pPr indent="-343039" lvl="0" marL="457200" rtl="0" algn="l">
              <a:lnSpc>
                <a:spcPct val="100000"/>
              </a:lnSpc>
              <a:spcBef>
                <a:spcPts val="0"/>
              </a:spcBef>
              <a:spcAft>
                <a:spcPts val="0"/>
              </a:spcAft>
              <a:buSzPct val="100000"/>
              <a:buFont typeface="Questrial"/>
              <a:buChar char="●"/>
            </a:pPr>
            <a:r>
              <a:rPr lang="en" sz="3276">
                <a:latin typeface="Questrial"/>
                <a:ea typeface="Questrial"/>
                <a:cs typeface="Questrial"/>
                <a:sym typeface="Questrial"/>
              </a:rPr>
              <a:t>Antonia   Mulinge</a:t>
            </a:r>
            <a:endParaRPr sz="3276">
              <a:latin typeface="Questrial"/>
              <a:ea typeface="Questrial"/>
              <a:cs typeface="Questrial"/>
              <a:sym typeface="Questrial"/>
            </a:endParaRPr>
          </a:p>
          <a:p>
            <a:pPr indent="-343039" lvl="0" marL="457200" rtl="0" algn="l">
              <a:lnSpc>
                <a:spcPct val="100000"/>
              </a:lnSpc>
              <a:spcBef>
                <a:spcPts val="0"/>
              </a:spcBef>
              <a:spcAft>
                <a:spcPts val="0"/>
              </a:spcAft>
              <a:buSzPct val="100000"/>
              <a:buFont typeface="Questrial"/>
              <a:buChar char="●"/>
            </a:pPr>
            <a:r>
              <a:rPr lang="en" sz="3276">
                <a:latin typeface="Questrial"/>
                <a:ea typeface="Questrial"/>
                <a:cs typeface="Questrial"/>
                <a:sym typeface="Questrial"/>
              </a:rPr>
              <a:t>Eric   Cheruiyot</a:t>
            </a:r>
            <a:endParaRPr sz="3276">
              <a:latin typeface="Questrial"/>
              <a:ea typeface="Questrial"/>
              <a:cs typeface="Questrial"/>
              <a:sym typeface="Questrial"/>
            </a:endParaRPr>
          </a:p>
          <a:p>
            <a:pPr indent="-343039" lvl="0" marL="457200" rtl="0" algn="l">
              <a:lnSpc>
                <a:spcPct val="100000"/>
              </a:lnSpc>
              <a:spcBef>
                <a:spcPts val="0"/>
              </a:spcBef>
              <a:spcAft>
                <a:spcPts val="0"/>
              </a:spcAft>
              <a:buSzPct val="100000"/>
              <a:buFont typeface="Questrial"/>
              <a:buChar char="●"/>
            </a:pPr>
            <a:r>
              <a:rPr lang="en" sz="3276">
                <a:latin typeface="Questrial"/>
                <a:ea typeface="Questrial"/>
                <a:cs typeface="Questrial"/>
                <a:sym typeface="Questrial"/>
              </a:rPr>
              <a:t>Felista   Mueni</a:t>
            </a:r>
            <a:endParaRPr sz="3276">
              <a:latin typeface="Questrial"/>
              <a:ea typeface="Questrial"/>
              <a:cs typeface="Questrial"/>
              <a:sym typeface="Questrial"/>
            </a:endParaRPr>
          </a:p>
          <a:p>
            <a:pPr indent="-343039" lvl="0" marL="457200" rtl="0" algn="l">
              <a:lnSpc>
                <a:spcPct val="100000"/>
              </a:lnSpc>
              <a:spcBef>
                <a:spcPts val="0"/>
              </a:spcBef>
              <a:spcAft>
                <a:spcPts val="0"/>
              </a:spcAft>
              <a:buSzPct val="100000"/>
              <a:buFont typeface="Questrial"/>
              <a:buChar char="●"/>
            </a:pPr>
            <a:r>
              <a:rPr lang="en" sz="3276">
                <a:latin typeface="Questrial"/>
                <a:ea typeface="Questrial"/>
                <a:cs typeface="Questrial"/>
                <a:sym typeface="Questrial"/>
              </a:rPr>
              <a:t>Joseph  Leshakwet</a:t>
            </a:r>
            <a:endParaRPr sz="3276">
              <a:latin typeface="Questrial"/>
              <a:ea typeface="Questrial"/>
              <a:cs typeface="Questrial"/>
              <a:sym typeface="Questrial"/>
            </a:endParaRPr>
          </a:p>
          <a:p>
            <a:pPr indent="0" lvl="0" marL="0" rtl="0" algn="l">
              <a:lnSpc>
                <a:spcPct val="100000"/>
              </a:lnSpc>
              <a:spcBef>
                <a:spcPts val="0"/>
              </a:spcBef>
              <a:spcAft>
                <a:spcPts val="0"/>
              </a:spcAft>
              <a:buNone/>
            </a:pPr>
            <a:r>
              <a:t/>
            </a:r>
            <a:endParaRPr sz="1800">
              <a:solidFill>
                <a:srgbClr val="000000"/>
              </a:solidFill>
              <a:latin typeface="Questrial"/>
              <a:ea typeface="Questrial"/>
              <a:cs typeface="Questrial"/>
              <a:sym typeface="Questrial"/>
            </a:endParaRPr>
          </a:p>
          <a:p>
            <a:pPr indent="0" lvl="0" marL="0" rtl="0" algn="ctr">
              <a:spcBef>
                <a:spcPts val="0"/>
              </a:spcBef>
              <a:spcAft>
                <a:spcPts val="1200"/>
              </a:spcAft>
              <a:buNone/>
            </a:pPr>
            <a:r>
              <a:t/>
            </a:r>
            <a:endParaRPr sz="3700">
              <a:solidFill>
                <a:srgbClr val="FFFFFF"/>
              </a:solidFill>
            </a:endParaRPr>
          </a:p>
        </p:txBody>
      </p:sp>
      <p:pic>
        <p:nvPicPr>
          <p:cNvPr id="463" name="Google Shape;463;p47"/>
          <p:cNvPicPr preferRelativeResize="0"/>
          <p:nvPr/>
        </p:nvPicPr>
        <p:blipFill rotWithShape="1">
          <a:blip r:embed="rId3">
            <a:alphaModFix/>
          </a:blip>
          <a:srcRect b="25567" l="7194" r="11139" t="0"/>
          <a:stretch/>
        </p:blipFill>
        <p:spPr>
          <a:xfrm>
            <a:off x="8196350" y="4384900"/>
            <a:ext cx="832349" cy="75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8"/>
          <p:cNvSpPr txBox="1"/>
          <p:nvPr>
            <p:ph type="title"/>
          </p:nvPr>
        </p:nvSpPr>
        <p:spPr>
          <a:xfrm>
            <a:off x="808425" y="98425"/>
            <a:ext cx="6366900" cy="97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solidFill>
                  <a:srgbClr val="FA510F"/>
                </a:solidFill>
                <a:latin typeface="Questrial"/>
                <a:ea typeface="Questrial"/>
                <a:cs typeface="Questrial"/>
                <a:sym typeface="Questrial"/>
              </a:rPr>
              <a:t>Metric for Success</a:t>
            </a:r>
            <a:endParaRPr sz="3600">
              <a:solidFill>
                <a:srgbClr val="FA510F"/>
              </a:solidFill>
            </a:endParaRPr>
          </a:p>
        </p:txBody>
      </p:sp>
      <p:pic>
        <p:nvPicPr>
          <p:cNvPr id="469" name="Google Shape;469;p48"/>
          <p:cNvPicPr preferRelativeResize="0"/>
          <p:nvPr/>
        </p:nvPicPr>
        <p:blipFill rotWithShape="1">
          <a:blip r:embed="rId3">
            <a:alphaModFix/>
          </a:blip>
          <a:srcRect b="25567" l="7194" r="11139" t="0"/>
          <a:stretch/>
        </p:blipFill>
        <p:spPr>
          <a:xfrm>
            <a:off x="8196350" y="4384900"/>
            <a:ext cx="832349" cy="758600"/>
          </a:xfrm>
          <a:prstGeom prst="rect">
            <a:avLst/>
          </a:prstGeom>
          <a:noFill/>
          <a:ln>
            <a:noFill/>
          </a:ln>
        </p:spPr>
      </p:pic>
      <p:sp>
        <p:nvSpPr>
          <p:cNvPr id="470" name="Google Shape;470;p48"/>
          <p:cNvSpPr txBox="1"/>
          <p:nvPr/>
        </p:nvSpPr>
        <p:spPr>
          <a:xfrm>
            <a:off x="374750" y="923025"/>
            <a:ext cx="86421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750">
              <a:solidFill>
                <a:schemeClr val="lt1"/>
              </a:solidFill>
              <a:latin typeface="Questrial"/>
              <a:ea typeface="Questrial"/>
              <a:cs typeface="Questrial"/>
              <a:sym typeface="Questrial"/>
            </a:endParaRPr>
          </a:p>
          <a:p>
            <a:pPr indent="-339725" lvl="0" marL="457200" rtl="0" algn="l">
              <a:lnSpc>
                <a:spcPct val="150000"/>
              </a:lnSpc>
              <a:spcBef>
                <a:spcPts val="0"/>
              </a:spcBef>
              <a:spcAft>
                <a:spcPts val="0"/>
              </a:spcAft>
              <a:buClr>
                <a:schemeClr val="lt1"/>
              </a:buClr>
              <a:buSzPts val="1750"/>
              <a:buFont typeface="Questrial"/>
              <a:buChar char="●"/>
            </a:pPr>
            <a:r>
              <a:rPr lang="en" sz="1750">
                <a:solidFill>
                  <a:schemeClr val="lt1"/>
                </a:solidFill>
                <a:latin typeface="Questrial"/>
                <a:ea typeface="Questrial"/>
                <a:cs typeface="Questrial"/>
                <a:sym typeface="Questrial"/>
              </a:rPr>
              <a:t>This project will be considered a success when we are able to perform the following tasks:</a:t>
            </a:r>
            <a:endParaRPr sz="1750">
              <a:solidFill>
                <a:schemeClr val="lt1"/>
              </a:solidFill>
              <a:latin typeface="Questrial"/>
              <a:ea typeface="Questrial"/>
              <a:cs typeface="Questrial"/>
              <a:sym typeface="Questrial"/>
            </a:endParaRPr>
          </a:p>
          <a:p>
            <a:pPr indent="-339725" lvl="0" marL="457200" rtl="0" algn="l">
              <a:lnSpc>
                <a:spcPct val="150000"/>
              </a:lnSpc>
              <a:spcBef>
                <a:spcPts val="0"/>
              </a:spcBef>
              <a:spcAft>
                <a:spcPts val="0"/>
              </a:spcAft>
              <a:buClr>
                <a:schemeClr val="lt1"/>
              </a:buClr>
              <a:buSzPts val="1750"/>
              <a:buFont typeface="Questrial"/>
              <a:buChar char="●"/>
            </a:pPr>
            <a:r>
              <a:rPr lang="en" sz="1750">
                <a:solidFill>
                  <a:schemeClr val="lt1"/>
                </a:solidFill>
                <a:latin typeface="Questrial"/>
                <a:ea typeface="Questrial"/>
                <a:cs typeface="Questrial"/>
                <a:sym typeface="Questrial"/>
              </a:rPr>
              <a:t>Specify the null and alternate hypothesis.</a:t>
            </a:r>
            <a:endParaRPr sz="1750">
              <a:solidFill>
                <a:schemeClr val="lt1"/>
              </a:solidFill>
              <a:latin typeface="Questrial"/>
              <a:ea typeface="Questrial"/>
              <a:cs typeface="Questrial"/>
              <a:sym typeface="Questrial"/>
            </a:endParaRPr>
          </a:p>
          <a:p>
            <a:pPr indent="-339725" lvl="0" marL="457200" rtl="0" algn="l">
              <a:lnSpc>
                <a:spcPct val="150000"/>
              </a:lnSpc>
              <a:spcBef>
                <a:spcPts val="0"/>
              </a:spcBef>
              <a:spcAft>
                <a:spcPts val="0"/>
              </a:spcAft>
              <a:buClr>
                <a:schemeClr val="lt1"/>
              </a:buClr>
              <a:buSzPts val="1750"/>
              <a:buFont typeface="Questrial"/>
              <a:buChar char="●"/>
            </a:pPr>
            <a:r>
              <a:rPr lang="en" sz="1750">
                <a:solidFill>
                  <a:schemeClr val="lt1"/>
                </a:solidFill>
                <a:latin typeface="Questrial"/>
                <a:ea typeface="Questrial"/>
                <a:cs typeface="Questrial"/>
                <a:sym typeface="Questrial"/>
              </a:rPr>
              <a:t>Conduct EDA to uncover underlying patterns within the dataset that can guide the sampling technique.</a:t>
            </a:r>
            <a:endParaRPr sz="1750">
              <a:solidFill>
                <a:schemeClr val="lt1"/>
              </a:solidFill>
              <a:latin typeface="Questrial"/>
              <a:ea typeface="Questrial"/>
              <a:cs typeface="Questrial"/>
              <a:sym typeface="Questrial"/>
            </a:endParaRPr>
          </a:p>
          <a:p>
            <a:pPr indent="-339725" lvl="0" marL="457200" rtl="0" algn="l">
              <a:lnSpc>
                <a:spcPct val="150000"/>
              </a:lnSpc>
              <a:spcBef>
                <a:spcPts val="0"/>
              </a:spcBef>
              <a:spcAft>
                <a:spcPts val="0"/>
              </a:spcAft>
              <a:buClr>
                <a:schemeClr val="lt1"/>
              </a:buClr>
              <a:buSzPts val="1750"/>
              <a:buFont typeface="Questrial"/>
              <a:buChar char="●"/>
            </a:pPr>
            <a:r>
              <a:rPr lang="en" sz="1750">
                <a:solidFill>
                  <a:schemeClr val="lt1"/>
                </a:solidFill>
                <a:latin typeface="Questrial"/>
                <a:ea typeface="Questrial"/>
                <a:cs typeface="Questrial"/>
                <a:sym typeface="Questrial"/>
              </a:rPr>
              <a:t>Perform hypothesis testing and interpret the results.</a:t>
            </a:r>
            <a:endParaRPr sz="1750">
              <a:solidFill>
                <a:schemeClr val="lt1"/>
              </a:solidFill>
              <a:latin typeface="Questrial"/>
              <a:ea typeface="Questrial"/>
              <a:cs typeface="Questrial"/>
              <a:sym typeface="Questrial"/>
            </a:endParaRPr>
          </a:p>
          <a:p>
            <a:pPr indent="-339725" lvl="0" marL="457200" rtl="0" algn="l">
              <a:lnSpc>
                <a:spcPct val="150000"/>
              </a:lnSpc>
              <a:spcBef>
                <a:spcPts val="0"/>
              </a:spcBef>
              <a:spcAft>
                <a:spcPts val="0"/>
              </a:spcAft>
              <a:buClr>
                <a:schemeClr val="lt1"/>
              </a:buClr>
              <a:buSzPts val="1750"/>
              <a:buFont typeface="Questrial"/>
              <a:buChar char="●"/>
            </a:pPr>
            <a:r>
              <a:rPr lang="en" sz="1750">
                <a:solidFill>
                  <a:schemeClr val="lt1"/>
                </a:solidFill>
                <a:latin typeface="Questrial"/>
                <a:ea typeface="Questrial"/>
                <a:cs typeface="Questrial"/>
                <a:sym typeface="Questrial"/>
              </a:rPr>
              <a:t>Provide project summary and conclusions.</a:t>
            </a:r>
            <a:endParaRPr sz="1750">
              <a:solidFill>
                <a:schemeClr val="lt1"/>
              </a:solidFill>
              <a:latin typeface="Questrial"/>
              <a:ea typeface="Questrial"/>
              <a:cs typeface="Questrial"/>
              <a:sym typeface="Questrial"/>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9"/>
          <p:cNvSpPr txBox="1"/>
          <p:nvPr>
            <p:ph type="title"/>
          </p:nvPr>
        </p:nvSpPr>
        <p:spPr>
          <a:xfrm>
            <a:off x="835300" y="692575"/>
            <a:ext cx="7017600" cy="3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A510F"/>
                </a:solidFill>
                <a:latin typeface="Questrial"/>
                <a:ea typeface="Questrial"/>
                <a:cs typeface="Questrial"/>
                <a:sym typeface="Questrial"/>
              </a:rPr>
              <a:t>Define Data Analytic Question</a:t>
            </a:r>
            <a:r>
              <a:rPr lang="en" sz="3000">
                <a:solidFill>
                  <a:schemeClr val="dk1"/>
                </a:solidFill>
                <a:latin typeface="Questrial"/>
                <a:ea typeface="Questrial"/>
                <a:cs typeface="Questrial"/>
                <a:sym typeface="Questrial"/>
              </a:rPr>
              <a:t> </a:t>
            </a:r>
            <a:endParaRPr sz="3600">
              <a:solidFill>
                <a:schemeClr val="dk1"/>
              </a:solidFill>
            </a:endParaRPr>
          </a:p>
          <a:p>
            <a:pPr indent="0" lvl="0" marL="0" rtl="0" algn="l">
              <a:lnSpc>
                <a:spcPct val="115000"/>
              </a:lnSpc>
              <a:spcBef>
                <a:spcPts val="0"/>
              </a:spcBef>
              <a:spcAft>
                <a:spcPts val="0"/>
              </a:spcAft>
              <a:buNone/>
            </a:pPr>
            <a:r>
              <a:t/>
            </a:r>
            <a:endParaRPr sz="3000">
              <a:solidFill>
                <a:srgbClr val="FF9900"/>
              </a:solidFill>
            </a:endParaRPr>
          </a:p>
          <a:p>
            <a:pPr indent="0" lvl="0" marL="0" rtl="0" algn="l">
              <a:spcBef>
                <a:spcPts val="0"/>
              </a:spcBef>
              <a:spcAft>
                <a:spcPts val="0"/>
              </a:spcAft>
              <a:buNone/>
            </a:pPr>
            <a:r>
              <a:t/>
            </a:r>
            <a:endParaRPr sz="3000">
              <a:latin typeface="Questrial"/>
              <a:ea typeface="Questrial"/>
              <a:cs typeface="Questrial"/>
              <a:sym typeface="Questrial"/>
            </a:endParaRPr>
          </a:p>
        </p:txBody>
      </p:sp>
      <p:pic>
        <p:nvPicPr>
          <p:cNvPr id="476" name="Google Shape;476;p49"/>
          <p:cNvPicPr preferRelativeResize="0"/>
          <p:nvPr/>
        </p:nvPicPr>
        <p:blipFill rotWithShape="1">
          <a:blip r:embed="rId3">
            <a:alphaModFix/>
          </a:blip>
          <a:srcRect b="25567" l="7194" r="11139" t="0"/>
          <a:stretch/>
        </p:blipFill>
        <p:spPr>
          <a:xfrm>
            <a:off x="8196350" y="4384900"/>
            <a:ext cx="832349" cy="758600"/>
          </a:xfrm>
          <a:prstGeom prst="rect">
            <a:avLst/>
          </a:prstGeom>
          <a:noFill/>
          <a:ln>
            <a:noFill/>
          </a:ln>
        </p:spPr>
      </p:pic>
      <p:sp>
        <p:nvSpPr>
          <p:cNvPr id="477" name="Google Shape;477;p49"/>
          <p:cNvSpPr txBox="1"/>
          <p:nvPr/>
        </p:nvSpPr>
        <p:spPr>
          <a:xfrm>
            <a:off x="361400" y="797825"/>
            <a:ext cx="8667300" cy="440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Raleway"/>
                <a:ea typeface="Raleway"/>
                <a:cs typeface="Raleway"/>
                <a:sym typeface="Raleway"/>
              </a:rPr>
              <a:t>Is the mean of Blue Cars returned equal to the mean of Utilib Cars taken?</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rPr b="1" lang="en" sz="2000">
                <a:solidFill>
                  <a:schemeClr val="lt1"/>
                </a:solidFill>
                <a:latin typeface="Raleway"/>
                <a:ea typeface="Raleway"/>
                <a:cs typeface="Raleway"/>
                <a:sym typeface="Raleway"/>
              </a:rPr>
              <a:t>Our hypothesis;</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rPr b="1" lang="en" sz="2000">
                <a:solidFill>
                  <a:schemeClr val="lt1"/>
                </a:solidFill>
                <a:latin typeface="Raleway"/>
                <a:ea typeface="Raleway"/>
                <a:cs typeface="Raleway"/>
                <a:sym typeface="Raleway"/>
              </a:rPr>
              <a:t>Null Hypothesis:The mean of blue cars returned and Utilib Cars taken is the same.</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rPr b="1" lang="en" sz="2000">
                <a:solidFill>
                  <a:schemeClr val="lt1"/>
                </a:solidFill>
                <a:latin typeface="Raleway"/>
                <a:ea typeface="Raleway"/>
                <a:cs typeface="Raleway"/>
                <a:sym typeface="Raleway"/>
              </a:rPr>
              <a:t>                               Ho : μ1 = μ2</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rPr b="1" lang="en" sz="2000">
                <a:solidFill>
                  <a:schemeClr val="lt1"/>
                </a:solidFill>
                <a:latin typeface="Raleway"/>
                <a:ea typeface="Raleway"/>
                <a:cs typeface="Raleway"/>
                <a:sym typeface="Raleway"/>
              </a:rPr>
              <a:t>Alternate Hypothesis: The mean of blue cars returned and Utilib Cars taken is not the same.</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rPr b="1" lang="en" sz="2000">
                <a:solidFill>
                  <a:schemeClr val="lt1"/>
                </a:solidFill>
                <a:latin typeface="Raleway"/>
                <a:ea typeface="Raleway"/>
                <a:cs typeface="Raleway"/>
                <a:sym typeface="Raleway"/>
              </a:rPr>
              <a:t>                                               </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rPr b="1" lang="en" sz="2000">
                <a:solidFill>
                  <a:schemeClr val="lt1"/>
                </a:solidFill>
                <a:latin typeface="Raleway"/>
                <a:ea typeface="Raleway"/>
                <a:cs typeface="Raleway"/>
                <a:sym typeface="Raleway"/>
              </a:rPr>
              <a:t>                                 Ha : μ1 ≠ μ2</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F3C"/>
        </a:solidFill>
      </p:bgPr>
    </p:bg>
    <p:spTree>
      <p:nvGrpSpPr>
        <p:cNvPr id="481" name="Shape 481"/>
        <p:cNvGrpSpPr/>
        <p:nvPr/>
      </p:nvGrpSpPr>
      <p:grpSpPr>
        <a:xfrm>
          <a:off x="0" y="0"/>
          <a:ext cx="0" cy="0"/>
          <a:chOff x="0" y="0"/>
          <a:chExt cx="0" cy="0"/>
        </a:xfrm>
      </p:grpSpPr>
      <p:sp>
        <p:nvSpPr>
          <p:cNvPr id="482" name="Google Shape;482;p50"/>
          <p:cNvSpPr txBox="1"/>
          <p:nvPr>
            <p:ph type="title"/>
          </p:nvPr>
        </p:nvSpPr>
        <p:spPr>
          <a:xfrm>
            <a:off x="824000" y="87375"/>
            <a:ext cx="5501100" cy="652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sz="3040">
                <a:solidFill>
                  <a:srgbClr val="FA510F"/>
                </a:solidFill>
              </a:rPr>
              <a:t>Data </a:t>
            </a:r>
            <a:r>
              <a:rPr lang="en" sz="3040">
                <a:solidFill>
                  <a:srgbClr val="FA510F"/>
                </a:solidFill>
              </a:rPr>
              <a:t>Understanding</a:t>
            </a:r>
            <a:endParaRPr sz="3040">
              <a:solidFill>
                <a:srgbClr val="FA510F"/>
              </a:solidFill>
            </a:endParaRPr>
          </a:p>
        </p:txBody>
      </p:sp>
      <p:pic>
        <p:nvPicPr>
          <p:cNvPr id="483" name="Google Shape;483;p50"/>
          <p:cNvPicPr preferRelativeResize="0"/>
          <p:nvPr/>
        </p:nvPicPr>
        <p:blipFill rotWithShape="1">
          <a:blip r:embed="rId3">
            <a:alphaModFix/>
          </a:blip>
          <a:srcRect b="25567" l="7194" r="11139" t="0"/>
          <a:stretch/>
        </p:blipFill>
        <p:spPr>
          <a:xfrm>
            <a:off x="8196350" y="4384900"/>
            <a:ext cx="832349" cy="758600"/>
          </a:xfrm>
          <a:prstGeom prst="rect">
            <a:avLst/>
          </a:prstGeom>
          <a:noFill/>
          <a:ln>
            <a:noFill/>
          </a:ln>
        </p:spPr>
      </p:pic>
      <p:sp>
        <p:nvSpPr>
          <p:cNvPr id="484" name="Google Shape;484;p50"/>
          <p:cNvSpPr txBox="1"/>
          <p:nvPr/>
        </p:nvSpPr>
        <p:spPr>
          <a:xfrm>
            <a:off x="28975" y="739875"/>
            <a:ext cx="7751400" cy="43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50">
              <a:solidFill>
                <a:schemeClr val="lt1"/>
              </a:solidFill>
              <a:latin typeface="Questrial"/>
              <a:ea typeface="Questrial"/>
              <a:cs typeface="Questrial"/>
              <a:sym typeface="Questrial"/>
            </a:endParaRPr>
          </a:p>
          <a:p>
            <a:pPr indent="-339725" lvl="0" marL="457200" rtl="0" algn="l">
              <a:spcBef>
                <a:spcPts val="0"/>
              </a:spcBef>
              <a:spcAft>
                <a:spcPts val="0"/>
              </a:spcAft>
              <a:buClr>
                <a:schemeClr val="lt1"/>
              </a:buClr>
              <a:buSzPts val="1750"/>
              <a:buFont typeface="Questrial"/>
              <a:buChar char="●"/>
            </a:pPr>
            <a:r>
              <a:rPr lang="en" sz="1750">
                <a:solidFill>
                  <a:schemeClr val="lt1"/>
                </a:solidFill>
                <a:latin typeface="Questrial"/>
                <a:ea typeface="Questrial"/>
                <a:cs typeface="Questrial"/>
                <a:sym typeface="Questrial"/>
              </a:rPr>
              <a:t>The dataset used in the analysis contains records of electric car usage in France from January 2018 to June 2018. This dataset was originally sourced from opendataparis.com.</a:t>
            </a:r>
            <a:endParaRPr sz="1750">
              <a:solidFill>
                <a:schemeClr val="lt1"/>
              </a:solidFill>
              <a:latin typeface="Questrial"/>
              <a:ea typeface="Questrial"/>
              <a:cs typeface="Questrial"/>
              <a:sym typeface="Questrial"/>
            </a:endParaRPr>
          </a:p>
          <a:p>
            <a:pPr indent="0" lvl="0" marL="457200" rtl="0" algn="l">
              <a:spcBef>
                <a:spcPts val="0"/>
              </a:spcBef>
              <a:spcAft>
                <a:spcPts val="0"/>
              </a:spcAft>
              <a:buNone/>
            </a:pPr>
            <a:r>
              <a:t/>
            </a:r>
            <a:endParaRPr sz="1750">
              <a:solidFill>
                <a:schemeClr val="lt1"/>
              </a:solidFill>
              <a:latin typeface="Questrial"/>
              <a:ea typeface="Questrial"/>
              <a:cs typeface="Questrial"/>
              <a:sym typeface="Questrial"/>
            </a:endParaRPr>
          </a:p>
          <a:p>
            <a:pPr indent="-339725" lvl="0" marL="457200" rtl="0" algn="l">
              <a:spcBef>
                <a:spcPts val="0"/>
              </a:spcBef>
              <a:spcAft>
                <a:spcPts val="0"/>
              </a:spcAft>
              <a:buClr>
                <a:schemeClr val="lt1"/>
              </a:buClr>
              <a:buSzPts val="1750"/>
              <a:buFont typeface="Questrial"/>
              <a:buChar char="●"/>
            </a:pPr>
            <a:r>
              <a:rPr lang="en" sz="1750">
                <a:solidFill>
                  <a:schemeClr val="lt1"/>
                </a:solidFill>
                <a:latin typeface="Questrial"/>
                <a:ea typeface="Questrial"/>
                <a:cs typeface="Questrial"/>
                <a:sym typeface="Questrial"/>
              </a:rPr>
              <a:t>Some of the information in the dataset includes postal code, day of the week and total cars returned or picked up for blue cars, Utilib cars and Utilib 1.4 cars.</a:t>
            </a:r>
            <a:endParaRPr sz="1750">
              <a:solidFill>
                <a:schemeClr val="lt1"/>
              </a:solidFill>
              <a:latin typeface="Questrial"/>
              <a:ea typeface="Questrial"/>
              <a:cs typeface="Questrial"/>
              <a:sym typeface="Questrial"/>
            </a:endParaRPr>
          </a:p>
          <a:p>
            <a:pPr indent="0" lvl="0" marL="457200" rtl="0" algn="l">
              <a:spcBef>
                <a:spcPts val="0"/>
              </a:spcBef>
              <a:spcAft>
                <a:spcPts val="0"/>
              </a:spcAft>
              <a:buNone/>
            </a:pPr>
            <a:r>
              <a:t/>
            </a:r>
            <a:endParaRPr sz="1750">
              <a:solidFill>
                <a:schemeClr val="lt1"/>
              </a:solidFill>
              <a:latin typeface="Questrial"/>
              <a:ea typeface="Questrial"/>
              <a:cs typeface="Questrial"/>
              <a:sym typeface="Questrial"/>
            </a:endParaRPr>
          </a:p>
          <a:p>
            <a:pPr indent="0" lvl="0" marL="457200" rtl="0" algn="l">
              <a:spcBef>
                <a:spcPts val="0"/>
              </a:spcBef>
              <a:spcAft>
                <a:spcPts val="0"/>
              </a:spcAft>
              <a:buNone/>
            </a:pPr>
            <a:r>
              <a:t/>
            </a:r>
            <a:endParaRPr sz="1750">
              <a:solidFill>
                <a:schemeClr val="lt1"/>
              </a:solidFill>
              <a:latin typeface="Questrial"/>
              <a:ea typeface="Questrial"/>
              <a:cs typeface="Questrial"/>
              <a:sym typeface="Questrial"/>
            </a:endParaRPr>
          </a:p>
          <a:p>
            <a:pPr indent="-342900" lvl="0" marL="457200" rtl="0" algn="l">
              <a:lnSpc>
                <a:spcPct val="90000"/>
              </a:lnSpc>
              <a:spcBef>
                <a:spcPts val="0"/>
              </a:spcBef>
              <a:spcAft>
                <a:spcPts val="0"/>
              </a:spcAft>
              <a:buClr>
                <a:schemeClr val="lt1"/>
              </a:buClr>
              <a:buSzPts val="1800"/>
              <a:buFont typeface="Questrial"/>
              <a:buChar char="●"/>
            </a:pPr>
            <a:r>
              <a:rPr lang="en" sz="1800">
                <a:solidFill>
                  <a:schemeClr val="lt1"/>
                </a:solidFill>
                <a:latin typeface="Questrial"/>
                <a:ea typeface="Questrial"/>
                <a:cs typeface="Questrial"/>
                <a:sym typeface="Questrial"/>
              </a:rPr>
              <a:t>I</a:t>
            </a:r>
            <a:r>
              <a:rPr lang="en" sz="1800">
                <a:solidFill>
                  <a:schemeClr val="lt1"/>
                </a:solidFill>
                <a:latin typeface="Questrial"/>
                <a:ea typeface="Questrial"/>
                <a:cs typeface="Questrial"/>
                <a:sym typeface="Questrial"/>
              </a:rPr>
              <a:t>n order to come up with a clean data set we performed data cleaning functions such as dealing with data sets, fixing messy columns, dealing with outliers, and anomalies. </a:t>
            </a:r>
            <a:endParaRPr sz="1800">
              <a:solidFill>
                <a:schemeClr val="lt1"/>
              </a:solidFill>
              <a:latin typeface="Questrial"/>
              <a:ea typeface="Questrial"/>
              <a:cs typeface="Questrial"/>
              <a:sym typeface="Questrial"/>
            </a:endParaRPr>
          </a:p>
          <a:p>
            <a:pPr indent="0" lvl="0" marL="457200" rtl="0" algn="l">
              <a:lnSpc>
                <a:spcPct val="90000"/>
              </a:lnSpc>
              <a:spcBef>
                <a:spcPts val="0"/>
              </a:spcBef>
              <a:spcAft>
                <a:spcPts val="0"/>
              </a:spcAft>
              <a:buNone/>
            </a:pPr>
            <a:r>
              <a:t/>
            </a:r>
            <a:endParaRPr sz="1800">
              <a:solidFill>
                <a:schemeClr val="lt1"/>
              </a:solidFill>
              <a:latin typeface="Questrial"/>
              <a:ea typeface="Questrial"/>
              <a:cs typeface="Questrial"/>
              <a:sym typeface="Questrial"/>
            </a:endParaRPr>
          </a:p>
          <a:p>
            <a:pPr indent="0" lvl="0" marL="457200" rtl="0" algn="l">
              <a:lnSpc>
                <a:spcPct val="90000"/>
              </a:lnSpc>
              <a:spcBef>
                <a:spcPts val="0"/>
              </a:spcBef>
              <a:spcAft>
                <a:spcPts val="0"/>
              </a:spcAft>
              <a:buNone/>
            </a:pPr>
            <a:r>
              <a:t/>
            </a:r>
            <a:endParaRPr sz="1800">
              <a:solidFill>
                <a:schemeClr val="lt1"/>
              </a:solidFill>
              <a:latin typeface="Questrial"/>
              <a:ea typeface="Questrial"/>
              <a:cs typeface="Questrial"/>
              <a:sym typeface="Questrial"/>
            </a:endParaRPr>
          </a:p>
          <a:p>
            <a:pPr indent="0" lvl="0" marL="457200" rtl="0" algn="l">
              <a:lnSpc>
                <a:spcPct val="90000"/>
              </a:lnSpc>
              <a:spcBef>
                <a:spcPts val="0"/>
              </a:spcBef>
              <a:spcAft>
                <a:spcPts val="0"/>
              </a:spcAft>
              <a:buNone/>
            </a:pPr>
            <a:r>
              <a:t/>
            </a:r>
            <a:endParaRPr sz="1800">
              <a:solidFill>
                <a:schemeClr val="lt1"/>
              </a:solidFill>
              <a:latin typeface="Questrial"/>
              <a:ea typeface="Questrial"/>
              <a:cs typeface="Questrial"/>
              <a:sym typeface="Questrial"/>
            </a:endParaRPr>
          </a:p>
          <a:p>
            <a:pPr indent="0" lvl="0" marL="457200" rtl="0" algn="l">
              <a:lnSpc>
                <a:spcPct val="90000"/>
              </a:lnSpc>
              <a:spcBef>
                <a:spcPts val="0"/>
              </a:spcBef>
              <a:spcAft>
                <a:spcPts val="0"/>
              </a:spcAft>
              <a:buNone/>
            </a:pPr>
            <a:r>
              <a:t/>
            </a:r>
            <a:endParaRPr sz="1800">
              <a:solidFill>
                <a:schemeClr val="lt1"/>
              </a:solidFill>
              <a:latin typeface="Questrial"/>
              <a:ea typeface="Questrial"/>
              <a:cs typeface="Questrial"/>
              <a:sym typeface="Questrial"/>
            </a:endParaRPr>
          </a:p>
          <a:p>
            <a:pPr indent="0" lvl="0" marL="457200" rtl="0" algn="l">
              <a:lnSpc>
                <a:spcPct val="90000"/>
              </a:lnSpc>
              <a:spcBef>
                <a:spcPts val="0"/>
              </a:spcBef>
              <a:spcAft>
                <a:spcPts val="0"/>
              </a:spcAft>
              <a:buNone/>
            </a:pPr>
            <a:r>
              <a:rPr lang="en" sz="1800">
                <a:solidFill>
                  <a:schemeClr val="lt1"/>
                </a:solidFill>
                <a:latin typeface="Questrial"/>
                <a:ea typeface="Questrial"/>
                <a:cs typeface="Questrial"/>
                <a:sym typeface="Questrial"/>
              </a:rPr>
              <a:t> </a:t>
            </a:r>
            <a:endParaRPr sz="1800">
              <a:solidFill>
                <a:schemeClr val="lt1"/>
              </a:solidFill>
              <a:latin typeface="Questrial"/>
              <a:ea typeface="Questrial"/>
              <a:cs typeface="Questrial"/>
              <a:sym typeface="Questrial"/>
            </a:endParaRPr>
          </a:p>
          <a:p>
            <a:pPr indent="0" lvl="0" marL="457200" rtl="0" algn="l">
              <a:lnSpc>
                <a:spcPct val="90000"/>
              </a:lnSpc>
              <a:spcBef>
                <a:spcPts val="0"/>
              </a:spcBef>
              <a:spcAft>
                <a:spcPts val="0"/>
              </a:spcAft>
              <a:buNone/>
            </a:pPr>
            <a:r>
              <a:t/>
            </a:r>
            <a:endParaRPr sz="1800">
              <a:solidFill>
                <a:srgbClr val="FA510F"/>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1"/>
          <p:cNvSpPr txBox="1"/>
          <p:nvPr>
            <p:ph type="title"/>
          </p:nvPr>
        </p:nvSpPr>
        <p:spPr>
          <a:xfrm>
            <a:off x="625050" y="158525"/>
            <a:ext cx="7893900" cy="848700"/>
          </a:xfrm>
          <a:prstGeom prst="rect">
            <a:avLst/>
          </a:prstGeom>
        </p:spPr>
        <p:txBody>
          <a:bodyPr anchorCtr="0" anchor="ctr" bIns="91425" lIns="91425" spcFirstLastPara="1" rIns="91425" wrap="square" tIns="91425">
            <a:noAutofit/>
          </a:bodyPr>
          <a:lstStyle/>
          <a:p>
            <a:pPr indent="0" lvl="0" marL="457200" rtl="0" algn="l">
              <a:lnSpc>
                <a:spcPct val="150000"/>
              </a:lnSpc>
              <a:spcBef>
                <a:spcPts val="1100"/>
              </a:spcBef>
              <a:spcAft>
                <a:spcPts val="0"/>
              </a:spcAft>
              <a:buNone/>
            </a:pPr>
            <a:r>
              <a:t/>
            </a:r>
            <a:endParaRPr sz="3000"/>
          </a:p>
          <a:p>
            <a:pPr indent="0" lvl="0" marL="457200" rtl="0" algn="l">
              <a:lnSpc>
                <a:spcPct val="150000"/>
              </a:lnSpc>
              <a:spcBef>
                <a:spcPts val="1100"/>
              </a:spcBef>
              <a:spcAft>
                <a:spcPts val="0"/>
              </a:spcAft>
              <a:buNone/>
            </a:pPr>
            <a:r>
              <a:rPr lang="en" sz="3000">
                <a:solidFill>
                  <a:srgbClr val="FF9900"/>
                </a:solidFill>
              </a:rPr>
              <a:t>   </a:t>
            </a:r>
            <a:r>
              <a:rPr lang="en" sz="3000">
                <a:solidFill>
                  <a:srgbClr val="FA510F"/>
                </a:solidFill>
              </a:rPr>
              <a:t>Exploratory Data Analysis</a:t>
            </a:r>
            <a:r>
              <a:rPr lang="en" sz="3000">
                <a:solidFill>
                  <a:srgbClr val="FF9900"/>
                </a:solidFill>
              </a:rPr>
              <a:t>          </a:t>
            </a:r>
            <a:endParaRPr sz="3000">
              <a:solidFill>
                <a:srgbClr val="FF9900"/>
              </a:solidFill>
            </a:endParaRPr>
          </a:p>
          <a:p>
            <a:pPr indent="0" lvl="0" marL="457200" rtl="0" algn="l">
              <a:lnSpc>
                <a:spcPct val="150000"/>
              </a:lnSpc>
              <a:spcBef>
                <a:spcPts val="1100"/>
              </a:spcBef>
              <a:spcAft>
                <a:spcPts val="0"/>
              </a:spcAft>
              <a:buNone/>
            </a:pPr>
            <a:r>
              <a:t/>
            </a:r>
            <a:endParaRPr sz="1750">
              <a:latin typeface="Questrial"/>
              <a:ea typeface="Questrial"/>
              <a:cs typeface="Questrial"/>
              <a:sym typeface="Questrial"/>
            </a:endParaRPr>
          </a:p>
        </p:txBody>
      </p:sp>
      <p:pic>
        <p:nvPicPr>
          <p:cNvPr id="490" name="Google Shape;490;p51"/>
          <p:cNvPicPr preferRelativeResize="0"/>
          <p:nvPr/>
        </p:nvPicPr>
        <p:blipFill rotWithShape="1">
          <a:blip r:embed="rId3">
            <a:alphaModFix/>
          </a:blip>
          <a:srcRect b="25567" l="7194" r="11139" t="0"/>
          <a:stretch/>
        </p:blipFill>
        <p:spPr>
          <a:xfrm>
            <a:off x="8196350" y="4384900"/>
            <a:ext cx="832349" cy="758600"/>
          </a:xfrm>
          <a:prstGeom prst="rect">
            <a:avLst/>
          </a:prstGeom>
          <a:noFill/>
          <a:ln>
            <a:noFill/>
          </a:ln>
        </p:spPr>
      </p:pic>
      <p:sp>
        <p:nvSpPr>
          <p:cNvPr id="491" name="Google Shape;491;p51"/>
          <p:cNvSpPr txBox="1"/>
          <p:nvPr/>
        </p:nvSpPr>
        <p:spPr>
          <a:xfrm>
            <a:off x="684900" y="1093675"/>
            <a:ext cx="8331600" cy="2339700"/>
          </a:xfrm>
          <a:prstGeom prst="rect">
            <a:avLst/>
          </a:prstGeom>
          <a:noFill/>
          <a:ln>
            <a:noFill/>
          </a:ln>
        </p:spPr>
        <p:txBody>
          <a:bodyPr anchorCtr="0" anchor="t" bIns="91425" lIns="91425" spcFirstLastPara="1" rIns="91425" wrap="square" tIns="91425">
            <a:spAutoFit/>
          </a:bodyPr>
          <a:lstStyle/>
          <a:p>
            <a:pPr indent="-339725" lvl="0" marL="457200" rtl="0" algn="l">
              <a:spcBef>
                <a:spcPts val="0"/>
              </a:spcBef>
              <a:spcAft>
                <a:spcPts val="0"/>
              </a:spcAft>
              <a:buClr>
                <a:schemeClr val="lt1"/>
              </a:buClr>
              <a:buSzPts val="1750"/>
              <a:buFont typeface="Questrial"/>
              <a:buChar char="●"/>
            </a:pPr>
            <a:r>
              <a:rPr lang="en" sz="1750">
                <a:solidFill>
                  <a:schemeClr val="lt1"/>
                </a:solidFill>
                <a:latin typeface="Questrial"/>
                <a:ea typeface="Questrial"/>
                <a:cs typeface="Questrial"/>
                <a:sym typeface="Questrial"/>
              </a:rPr>
              <a:t>The data has 11 integer and 2 object data types with no missing values and duplicates.</a:t>
            </a:r>
            <a:endParaRPr sz="1750">
              <a:solidFill>
                <a:schemeClr val="lt1"/>
              </a:solidFill>
              <a:latin typeface="Questrial"/>
              <a:ea typeface="Questrial"/>
              <a:cs typeface="Questrial"/>
              <a:sym typeface="Questrial"/>
            </a:endParaRPr>
          </a:p>
          <a:p>
            <a:pPr indent="0" lvl="0" marL="457200" rtl="0" algn="l">
              <a:spcBef>
                <a:spcPts val="0"/>
              </a:spcBef>
              <a:spcAft>
                <a:spcPts val="0"/>
              </a:spcAft>
              <a:buNone/>
            </a:pPr>
            <a:r>
              <a:t/>
            </a:r>
            <a:endParaRPr sz="1750">
              <a:solidFill>
                <a:schemeClr val="lt1"/>
              </a:solidFill>
              <a:latin typeface="Questrial"/>
              <a:ea typeface="Questrial"/>
              <a:cs typeface="Questrial"/>
              <a:sym typeface="Questrial"/>
            </a:endParaRPr>
          </a:p>
          <a:p>
            <a:pPr indent="-339725" lvl="0" marL="457200" rtl="0" algn="l">
              <a:spcBef>
                <a:spcPts val="0"/>
              </a:spcBef>
              <a:spcAft>
                <a:spcPts val="0"/>
              </a:spcAft>
              <a:buClr>
                <a:schemeClr val="lt1"/>
              </a:buClr>
              <a:buSzPts val="1750"/>
              <a:buFont typeface="Questrial"/>
              <a:buChar char="●"/>
            </a:pPr>
            <a:r>
              <a:rPr lang="en" sz="1750">
                <a:solidFill>
                  <a:schemeClr val="lt1"/>
                </a:solidFill>
                <a:latin typeface="Questrial"/>
                <a:ea typeface="Questrial"/>
                <a:cs typeface="Questrial"/>
                <a:sym typeface="Questrial"/>
              </a:rPr>
              <a:t>There are several 'outliers' in the data set but we include them in analysis since they are valid observations.</a:t>
            </a:r>
            <a:endParaRPr sz="1750">
              <a:solidFill>
                <a:schemeClr val="lt1"/>
              </a:solidFill>
              <a:latin typeface="Questrial"/>
              <a:ea typeface="Questrial"/>
              <a:cs typeface="Questrial"/>
              <a:sym typeface="Questrial"/>
            </a:endParaRPr>
          </a:p>
          <a:p>
            <a:pPr indent="0" lvl="0" marL="457200" rtl="0" algn="l">
              <a:spcBef>
                <a:spcPts val="0"/>
              </a:spcBef>
              <a:spcAft>
                <a:spcPts val="0"/>
              </a:spcAft>
              <a:buNone/>
            </a:pPr>
            <a:r>
              <a:t/>
            </a:r>
            <a:endParaRPr sz="1750">
              <a:solidFill>
                <a:schemeClr val="lt1"/>
              </a:solidFill>
              <a:latin typeface="Questrial"/>
              <a:ea typeface="Questrial"/>
              <a:cs typeface="Questrial"/>
              <a:sym typeface="Questrial"/>
            </a:endParaRPr>
          </a:p>
          <a:p>
            <a:pPr indent="0" lvl="0" marL="457200" rtl="0" algn="l">
              <a:spcBef>
                <a:spcPts val="0"/>
              </a:spcBef>
              <a:spcAft>
                <a:spcPts val="0"/>
              </a:spcAft>
              <a:buNone/>
            </a:pPr>
            <a:r>
              <a:t/>
            </a:r>
            <a:endParaRPr sz="1750">
              <a:solidFill>
                <a:schemeClr val="lt1"/>
              </a:solidFill>
              <a:latin typeface="Questrial"/>
              <a:ea typeface="Questrial"/>
              <a:cs typeface="Questrial"/>
              <a:sym typeface="Questrial"/>
            </a:endParaRPr>
          </a:p>
          <a:p>
            <a:pPr indent="0" lvl="0" marL="0" rtl="0" algn="l">
              <a:spcBef>
                <a:spcPts val="0"/>
              </a:spcBef>
              <a:spcAft>
                <a:spcPts val="0"/>
              </a:spcAft>
              <a:buNone/>
            </a:pPr>
            <a:r>
              <a:t/>
            </a:r>
            <a:endParaRPr sz="1750">
              <a:solidFill>
                <a:schemeClr val="lt1"/>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5" name="Shape 495"/>
        <p:cNvGrpSpPr/>
        <p:nvPr/>
      </p:nvGrpSpPr>
      <p:grpSpPr>
        <a:xfrm>
          <a:off x="0" y="0"/>
          <a:ext cx="0" cy="0"/>
          <a:chOff x="0" y="0"/>
          <a:chExt cx="0" cy="0"/>
        </a:xfrm>
      </p:grpSpPr>
      <p:sp>
        <p:nvSpPr>
          <p:cNvPr id="496" name="Google Shape;496;p52"/>
          <p:cNvSpPr txBox="1"/>
          <p:nvPr>
            <p:ph type="title"/>
          </p:nvPr>
        </p:nvSpPr>
        <p:spPr>
          <a:xfrm>
            <a:off x="526425" y="0"/>
            <a:ext cx="6778500" cy="1200600"/>
          </a:xfrm>
          <a:prstGeom prst="rect">
            <a:avLst/>
          </a:prstGeom>
        </p:spPr>
        <p:txBody>
          <a:bodyPr anchorCtr="0" anchor="ctr" bIns="91425" lIns="91425" spcFirstLastPara="1" rIns="91425" wrap="square" tIns="91425">
            <a:noAutofit/>
          </a:bodyPr>
          <a:lstStyle/>
          <a:p>
            <a:pPr indent="0" lvl="0" marL="0" rtl="0" algn="l">
              <a:lnSpc>
                <a:spcPct val="150000"/>
              </a:lnSpc>
              <a:spcBef>
                <a:spcPts val="1100"/>
              </a:spcBef>
              <a:spcAft>
                <a:spcPts val="0"/>
              </a:spcAft>
              <a:buNone/>
            </a:pPr>
            <a:r>
              <a:t/>
            </a:r>
            <a:endParaRPr sz="3000"/>
          </a:p>
          <a:p>
            <a:pPr indent="0" lvl="0" marL="0" rtl="0" algn="l">
              <a:lnSpc>
                <a:spcPct val="150000"/>
              </a:lnSpc>
              <a:spcBef>
                <a:spcPts val="1100"/>
              </a:spcBef>
              <a:spcAft>
                <a:spcPts val="0"/>
              </a:spcAft>
              <a:buNone/>
            </a:pPr>
            <a:r>
              <a:rPr lang="en" sz="2100">
                <a:solidFill>
                  <a:srgbClr val="FA510F"/>
                </a:solidFill>
              </a:rPr>
              <a:t>Data Understanding : Ex - Dealing with Outliers</a:t>
            </a:r>
            <a:endParaRPr sz="2100">
              <a:solidFill>
                <a:srgbClr val="FA510F"/>
              </a:solidFill>
            </a:endParaRPr>
          </a:p>
          <a:p>
            <a:pPr indent="0" lvl="0" marL="0" rtl="0" algn="l">
              <a:lnSpc>
                <a:spcPct val="150000"/>
              </a:lnSpc>
              <a:spcBef>
                <a:spcPts val="1100"/>
              </a:spcBef>
              <a:spcAft>
                <a:spcPts val="0"/>
              </a:spcAft>
              <a:buNone/>
            </a:pPr>
            <a:r>
              <a:t/>
            </a:r>
            <a:endParaRPr sz="2100">
              <a:solidFill>
                <a:srgbClr val="FA510F"/>
              </a:solidFill>
            </a:endParaRPr>
          </a:p>
          <a:p>
            <a:pPr indent="0" lvl="0" marL="457200" rtl="0" algn="l">
              <a:lnSpc>
                <a:spcPct val="150000"/>
              </a:lnSpc>
              <a:spcBef>
                <a:spcPts val="1100"/>
              </a:spcBef>
              <a:spcAft>
                <a:spcPts val="0"/>
              </a:spcAft>
              <a:buNone/>
            </a:pPr>
            <a:r>
              <a:t/>
            </a:r>
            <a:endParaRPr sz="1750">
              <a:latin typeface="Questrial"/>
              <a:ea typeface="Questrial"/>
              <a:cs typeface="Questrial"/>
              <a:sym typeface="Questrial"/>
            </a:endParaRPr>
          </a:p>
        </p:txBody>
      </p:sp>
      <p:pic>
        <p:nvPicPr>
          <p:cNvPr id="497" name="Google Shape;497;p52"/>
          <p:cNvPicPr preferRelativeResize="0"/>
          <p:nvPr/>
        </p:nvPicPr>
        <p:blipFill rotWithShape="1">
          <a:blip r:embed="rId3">
            <a:alphaModFix/>
          </a:blip>
          <a:srcRect b="25567" l="7194" r="11139" t="0"/>
          <a:stretch/>
        </p:blipFill>
        <p:spPr>
          <a:xfrm>
            <a:off x="8196350" y="4384900"/>
            <a:ext cx="832349" cy="758600"/>
          </a:xfrm>
          <a:prstGeom prst="rect">
            <a:avLst/>
          </a:prstGeom>
          <a:noFill/>
          <a:ln>
            <a:noFill/>
          </a:ln>
        </p:spPr>
      </p:pic>
      <p:sp>
        <p:nvSpPr>
          <p:cNvPr id="498" name="Google Shape;498;p52"/>
          <p:cNvSpPr txBox="1"/>
          <p:nvPr/>
        </p:nvSpPr>
        <p:spPr>
          <a:xfrm>
            <a:off x="6598825" y="1684375"/>
            <a:ext cx="2331300" cy="221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3000"/>
              </a:spcBef>
              <a:spcAft>
                <a:spcPts val="0"/>
              </a:spcAft>
              <a:buNone/>
            </a:pPr>
            <a:r>
              <a:t/>
            </a:r>
            <a:endParaRPr b="1" sz="1800">
              <a:solidFill>
                <a:schemeClr val="lt1"/>
              </a:solidFill>
              <a:latin typeface="Nunito"/>
              <a:ea typeface="Nunito"/>
              <a:cs typeface="Nunito"/>
              <a:sym typeface="Nunito"/>
            </a:endParaRPr>
          </a:p>
          <a:p>
            <a:pPr indent="0" lvl="0" marL="0" rtl="0" algn="just">
              <a:lnSpc>
                <a:spcPct val="115000"/>
              </a:lnSpc>
              <a:spcBef>
                <a:spcPts val="3000"/>
              </a:spcBef>
              <a:spcAft>
                <a:spcPts val="0"/>
              </a:spcAft>
              <a:buNone/>
            </a:pPr>
            <a:r>
              <a:t/>
            </a:r>
            <a:endParaRPr b="1" sz="1800">
              <a:solidFill>
                <a:schemeClr val="lt1"/>
              </a:solidFill>
              <a:latin typeface="Nunito"/>
              <a:ea typeface="Nunito"/>
              <a:cs typeface="Nunito"/>
              <a:sym typeface="Nunito"/>
            </a:endParaRPr>
          </a:p>
          <a:p>
            <a:pPr indent="0" lvl="0" marL="457200" rtl="0" algn="l">
              <a:lnSpc>
                <a:spcPct val="150000"/>
              </a:lnSpc>
              <a:spcBef>
                <a:spcPts val="3000"/>
              </a:spcBef>
              <a:spcAft>
                <a:spcPts val="0"/>
              </a:spcAft>
              <a:buNone/>
            </a:pPr>
            <a:r>
              <a:t/>
            </a:r>
            <a:endParaRPr sz="1750">
              <a:solidFill>
                <a:schemeClr val="lt1"/>
              </a:solidFill>
              <a:latin typeface="Questrial"/>
              <a:ea typeface="Questrial"/>
              <a:cs typeface="Questrial"/>
              <a:sym typeface="Questrial"/>
            </a:endParaRPr>
          </a:p>
          <a:p>
            <a:pPr indent="0" lvl="0" marL="0" rtl="0" algn="l">
              <a:spcBef>
                <a:spcPts val="0"/>
              </a:spcBef>
              <a:spcAft>
                <a:spcPts val="0"/>
              </a:spcAft>
              <a:buNone/>
            </a:pPr>
            <a:r>
              <a:t/>
            </a:r>
            <a:endParaRPr>
              <a:latin typeface="Nunito"/>
              <a:ea typeface="Nunito"/>
              <a:cs typeface="Nunito"/>
              <a:sym typeface="Nunito"/>
            </a:endParaRPr>
          </a:p>
        </p:txBody>
      </p:sp>
      <p:sp>
        <p:nvSpPr>
          <p:cNvPr id="499" name="Google Shape;499;p52"/>
          <p:cNvSpPr txBox="1"/>
          <p:nvPr/>
        </p:nvSpPr>
        <p:spPr>
          <a:xfrm>
            <a:off x="282225" y="603475"/>
            <a:ext cx="8146500" cy="59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3000"/>
              </a:spcBef>
              <a:spcAft>
                <a:spcPts val="0"/>
              </a:spcAft>
              <a:buNone/>
            </a:pPr>
            <a:r>
              <a:rPr b="1" lang="en" sz="1300">
                <a:solidFill>
                  <a:schemeClr val="dk2"/>
                </a:solidFill>
                <a:latin typeface="Nunito"/>
                <a:ea typeface="Nunito"/>
                <a:cs typeface="Nunito"/>
                <a:sym typeface="Nunito"/>
              </a:rPr>
              <a:t>From Below: There are several 'outliers' in the dataset for the number of blue cars taken and returned. However, there is no sufficient evidence that point to the likelihhod of these outliers being erroneous records. analysis</a:t>
            </a:r>
            <a:r>
              <a:rPr b="1" lang="en" sz="1800">
                <a:solidFill>
                  <a:schemeClr val="dk2"/>
                </a:solidFill>
                <a:latin typeface="Nunito"/>
                <a:ea typeface="Nunito"/>
                <a:cs typeface="Nunito"/>
                <a:sym typeface="Nunito"/>
              </a:rPr>
              <a:t>.</a:t>
            </a:r>
            <a:r>
              <a:rPr b="1" lang="en" sz="1800">
                <a:solidFill>
                  <a:schemeClr val="lt1"/>
                </a:solidFill>
                <a:latin typeface="Nunito"/>
                <a:ea typeface="Nunito"/>
                <a:cs typeface="Nunito"/>
                <a:sym typeface="Nunito"/>
              </a:rPr>
              <a:t>E </a:t>
            </a:r>
            <a:endParaRPr b="1" sz="1800">
              <a:solidFill>
                <a:schemeClr val="lt1"/>
              </a:solidFill>
              <a:latin typeface="Nunito"/>
              <a:ea typeface="Nunito"/>
              <a:cs typeface="Nunito"/>
              <a:sym typeface="Nunito"/>
            </a:endParaRPr>
          </a:p>
          <a:p>
            <a:pPr indent="0" lvl="0" marL="0" rtl="0" algn="just">
              <a:lnSpc>
                <a:spcPct val="115000"/>
              </a:lnSpc>
              <a:spcBef>
                <a:spcPts val="3000"/>
              </a:spcBef>
              <a:spcAft>
                <a:spcPts val="0"/>
              </a:spcAft>
              <a:buNone/>
            </a:pPr>
            <a:r>
              <a:t/>
            </a:r>
            <a:endParaRPr b="1" sz="1800">
              <a:solidFill>
                <a:schemeClr val="lt1"/>
              </a:solidFill>
              <a:latin typeface="Nunito"/>
              <a:ea typeface="Nunito"/>
              <a:cs typeface="Nunito"/>
              <a:sym typeface="Nunito"/>
            </a:endParaRPr>
          </a:p>
          <a:p>
            <a:pPr indent="0" lvl="0" marL="457200" rtl="0" algn="l">
              <a:lnSpc>
                <a:spcPct val="150000"/>
              </a:lnSpc>
              <a:spcBef>
                <a:spcPts val="3000"/>
              </a:spcBef>
              <a:spcAft>
                <a:spcPts val="0"/>
              </a:spcAft>
              <a:buNone/>
            </a:pPr>
            <a:r>
              <a:t/>
            </a:r>
            <a:endParaRPr sz="1750">
              <a:solidFill>
                <a:schemeClr val="lt1"/>
              </a:solidFill>
              <a:latin typeface="Questrial"/>
              <a:ea typeface="Questrial"/>
              <a:cs typeface="Questrial"/>
              <a:sym typeface="Questrial"/>
            </a:endParaRPr>
          </a:p>
          <a:p>
            <a:pPr indent="0" lvl="0" marL="0" rtl="0" algn="l">
              <a:spcBef>
                <a:spcPts val="0"/>
              </a:spcBef>
              <a:spcAft>
                <a:spcPts val="0"/>
              </a:spcAft>
              <a:buNone/>
            </a:pPr>
            <a:r>
              <a:t/>
            </a:r>
            <a:endParaRPr>
              <a:latin typeface="Nunito"/>
              <a:ea typeface="Nunito"/>
              <a:cs typeface="Nunito"/>
              <a:sym typeface="Nunito"/>
            </a:endParaRPr>
          </a:p>
        </p:txBody>
      </p:sp>
      <p:pic>
        <p:nvPicPr>
          <p:cNvPr id="500" name="Google Shape;500;p52"/>
          <p:cNvPicPr preferRelativeResize="0"/>
          <p:nvPr/>
        </p:nvPicPr>
        <p:blipFill rotWithShape="1">
          <a:blip r:embed="rId4">
            <a:alphaModFix/>
          </a:blip>
          <a:srcRect b="0" l="7955" r="7947" t="0"/>
          <a:stretch/>
        </p:blipFill>
        <p:spPr>
          <a:xfrm>
            <a:off x="381000" y="1200625"/>
            <a:ext cx="8123798" cy="3773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510F"/>
        </a:solidFill>
      </p:bgPr>
    </p:bg>
    <p:spTree>
      <p:nvGrpSpPr>
        <p:cNvPr id="504" name="Shape 504"/>
        <p:cNvGrpSpPr/>
        <p:nvPr/>
      </p:nvGrpSpPr>
      <p:grpSpPr>
        <a:xfrm>
          <a:off x="0" y="0"/>
          <a:ext cx="0" cy="0"/>
          <a:chOff x="0" y="0"/>
          <a:chExt cx="0" cy="0"/>
        </a:xfrm>
      </p:grpSpPr>
      <p:sp>
        <p:nvSpPr>
          <p:cNvPr id="505" name="Google Shape;505;p53"/>
          <p:cNvSpPr txBox="1"/>
          <p:nvPr>
            <p:ph type="title"/>
          </p:nvPr>
        </p:nvSpPr>
        <p:spPr>
          <a:xfrm>
            <a:off x="1210400" y="217050"/>
            <a:ext cx="7607100" cy="8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0A2C5B"/>
                </a:solidFill>
                <a:latin typeface="Questrial"/>
                <a:ea typeface="Questrial"/>
                <a:cs typeface="Questrial"/>
                <a:sym typeface="Questrial"/>
              </a:rPr>
              <a:t>Univariate analysis</a:t>
            </a:r>
            <a:endParaRPr>
              <a:solidFill>
                <a:srgbClr val="0A2C5B"/>
              </a:solidFill>
              <a:latin typeface="Questrial"/>
              <a:ea typeface="Questrial"/>
              <a:cs typeface="Questrial"/>
              <a:sym typeface="Questrial"/>
            </a:endParaRPr>
          </a:p>
          <a:p>
            <a:pPr indent="0" lvl="0" marL="0" rtl="0" algn="l">
              <a:spcBef>
                <a:spcPts val="0"/>
              </a:spcBef>
              <a:spcAft>
                <a:spcPts val="0"/>
              </a:spcAft>
              <a:buNone/>
            </a:pPr>
            <a:r>
              <a:t/>
            </a:r>
            <a:endParaRPr b="0" sz="2400">
              <a:solidFill>
                <a:srgbClr val="0A2C5B"/>
              </a:solidFill>
              <a:latin typeface="Questrial"/>
              <a:ea typeface="Questrial"/>
              <a:cs typeface="Questrial"/>
              <a:sym typeface="Questrial"/>
            </a:endParaRPr>
          </a:p>
          <a:p>
            <a:pPr indent="0" lvl="0" marL="0" rtl="0" algn="l">
              <a:spcBef>
                <a:spcPts val="0"/>
              </a:spcBef>
              <a:spcAft>
                <a:spcPts val="0"/>
              </a:spcAft>
              <a:buNone/>
            </a:pPr>
            <a:r>
              <a:t/>
            </a:r>
            <a:endParaRPr b="0" sz="2066">
              <a:solidFill>
                <a:srgbClr val="0A2C5B"/>
              </a:solidFill>
              <a:latin typeface="Questrial"/>
              <a:ea typeface="Questrial"/>
              <a:cs typeface="Questrial"/>
              <a:sym typeface="Questrial"/>
            </a:endParaRPr>
          </a:p>
        </p:txBody>
      </p:sp>
      <p:sp>
        <p:nvSpPr>
          <p:cNvPr id="506" name="Google Shape;506;p53"/>
          <p:cNvSpPr txBox="1"/>
          <p:nvPr>
            <p:ph idx="1" type="body"/>
          </p:nvPr>
        </p:nvSpPr>
        <p:spPr>
          <a:xfrm>
            <a:off x="907850" y="1585775"/>
            <a:ext cx="3826500" cy="294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507" name="Google Shape;507;p53"/>
          <p:cNvSpPr txBox="1"/>
          <p:nvPr>
            <p:ph idx="2" type="body"/>
          </p:nvPr>
        </p:nvSpPr>
        <p:spPr>
          <a:xfrm>
            <a:off x="6526800" y="1585650"/>
            <a:ext cx="2362800" cy="294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Questrial"/>
              <a:buChar char="●"/>
            </a:pPr>
            <a:r>
              <a:rPr b="1" lang="en" sz="1600">
                <a:solidFill>
                  <a:schemeClr val="lt1"/>
                </a:solidFill>
                <a:latin typeface="Questrial"/>
                <a:ea typeface="Questrial"/>
                <a:cs typeface="Questrial"/>
                <a:sym typeface="Questrial"/>
              </a:rPr>
              <a:t>Blue Cars returned sum Histogram distribution plot shows the variable is right tailed.</a:t>
            </a:r>
            <a:endParaRPr b="1" sz="1600">
              <a:solidFill>
                <a:schemeClr val="lt1"/>
              </a:solidFill>
              <a:latin typeface="Questrial"/>
              <a:ea typeface="Questrial"/>
              <a:cs typeface="Questrial"/>
              <a:sym typeface="Questrial"/>
            </a:endParaRPr>
          </a:p>
        </p:txBody>
      </p:sp>
      <p:pic>
        <p:nvPicPr>
          <p:cNvPr id="508" name="Google Shape;508;p53"/>
          <p:cNvPicPr preferRelativeResize="0"/>
          <p:nvPr/>
        </p:nvPicPr>
        <p:blipFill rotWithShape="1">
          <a:blip r:embed="rId3">
            <a:alphaModFix/>
          </a:blip>
          <a:srcRect b="0" l="0" r="0" t="0"/>
          <a:stretch/>
        </p:blipFill>
        <p:spPr>
          <a:xfrm>
            <a:off x="353350" y="842075"/>
            <a:ext cx="5990200" cy="419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510F"/>
        </a:solidFill>
      </p:bgPr>
    </p:bg>
    <p:spTree>
      <p:nvGrpSpPr>
        <p:cNvPr id="512" name="Shape 512"/>
        <p:cNvGrpSpPr/>
        <p:nvPr/>
      </p:nvGrpSpPr>
      <p:grpSpPr>
        <a:xfrm>
          <a:off x="0" y="0"/>
          <a:ext cx="0" cy="0"/>
          <a:chOff x="0" y="0"/>
          <a:chExt cx="0" cy="0"/>
        </a:xfrm>
      </p:grpSpPr>
      <p:sp>
        <p:nvSpPr>
          <p:cNvPr id="513" name="Google Shape;513;p54"/>
          <p:cNvSpPr txBox="1"/>
          <p:nvPr>
            <p:ph type="title"/>
          </p:nvPr>
        </p:nvSpPr>
        <p:spPr>
          <a:xfrm>
            <a:off x="1210400" y="217050"/>
            <a:ext cx="7607100" cy="8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rgbClr val="0A2C5B"/>
              </a:solidFill>
              <a:latin typeface="Questrial"/>
              <a:ea typeface="Questrial"/>
              <a:cs typeface="Questrial"/>
              <a:sym typeface="Questrial"/>
            </a:endParaRPr>
          </a:p>
          <a:p>
            <a:pPr indent="0" lvl="0" marL="0" rtl="0" algn="l">
              <a:spcBef>
                <a:spcPts val="0"/>
              </a:spcBef>
              <a:spcAft>
                <a:spcPts val="0"/>
              </a:spcAft>
              <a:buNone/>
            </a:pPr>
            <a:r>
              <a:t/>
            </a:r>
            <a:endParaRPr b="0" sz="2400">
              <a:solidFill>
                <a:srgbClr val="0A2C5B"/>
              </a:solidFill>
              <a:latin typeface="Questrial"/>
              <a:ea typeface="Questrial"/>
              <a:cs typeface="Questrial"/>
              <a:sym typeface="Questrial"/>
            </a:endParaRPr>
          </a:p>
          <a:p>
            <a:pPr indent="0" lvl="0" marL="0" rtl="0" algn="l">
              <a:spcBef>
                <a:spcPts val="0"/>
              </a:spcBef>
              <a:spcAft>
                <a:spcPts val="0"/>
              </a:spcAft>
              <a:buNone/>
            </a:pPr>
            <a:r>
              <a:t/>
            </a:r>
            <a:endParaRPr b="0" sz="2066">
              <a:solidFill>
                <a:srgbClr val="0A2C5B"/>
              </a:solidFill>
              <a:latin typeface="Questrial"/>
              <a:ea typeface="Questrial"/>
              <a:cs typeface="Questrial"/>
              <a:sym typeface="Questrial"/>
            </a:endParaRPr>
          </a:p>
        </p:txBody>
      </p:sp>
      <p:sp>
        <p:nvSpPr>
          <p:cNvPr id="514" name="Google Shape;514;p54"/>
          <p:cNvSpPr txBox="1"/>
          <p:nvPr>
            <p:ph idx="1" type="body"/>
          </p:nvPr>
        </p:nvSpPr>
        <p:spPr>
          <a:xfrm>
            <a:off x="907850" y="1585775"/>
            <a:ext cx="3826500" cy="294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515" name="Google Shape;515;p54"/>
          <p:cNvSpPr txBox="1"/>
          <p:nvPr>
            <p:ph idx="2" type="body"/>
          </p:nvPr>
        </p:nvSpPr>
        <p:spPr>
          <a:xfrm>
            <a:off x="6526800" y="1585650"/>
            <a:ext cx="2362800" cy="294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Questrial"/>
              <a:buChar char="●"/>
            </a:pPr>
            <a:r>
              <a:rPr b="1" lang="en" sz="1600">
                <a:solidFill>
                  <a:schemeClr val="lt1"/>
                </a:solidFill>
                <a:latin typeface="Questrial"/>
                <a:ea typeface="Questrial"/>
                <a:cs typeface="Questrial"/>
                <a:sym typeface="Questrial"/>
              </a:rPr>
              <a:t>Utilib </a:t>
            </a:r>
            <a:r>
              <a:rPr b="1" lang="en" sz="1600">
                <a:solidFill>
                  <a:schemeClr val="lt1"/>
                </a:solidFill>
                <a:latin typeface="Questrial"/>
                <a:ea typeface="Questrial"/>
                <a:cs typeface="Questrial"/>
                <a:sym typeface="Questrial"/>
              </a:rPr>
              <a:t>Cars taken sum Histogram distribution plot shows the variable is right tailed.</a:t>
            </a:r>
            <a:endParaRPr b="1" sz="1600">
              <a:solidFill>
                <a:schemeClr val="lt1"/>
              </a:solidFill>
              <a:latin typeface="Questrial"/>
              <a:ea typeface="Questrial"/>
              <a:cs typeface="Questrial"/>
              <a:sym typeface="Questrial"/>
            </a:endParaRPr>
          </a:p>
        </p:txBody>
      </p:sp>
      <p:pic>
        <p:nvPicPr>
          <p:cNvPr id="516" name="Google Shape;516;p54"/>
          <p:cNvPicPr preferRelativeResize="0"/>
          <p:nvPr/>
        </p:nvPicPr>
        <p:blipFill>
          <a:blip r:embed="rId3">
            <a:alphaModFix/>
          </a:blip>
          <a:stretch>
            <a:fillRect/>
          </a:stretch>
        </p:blipFill>
        <p:spPr>
          <a:xfrm>
            <a:off x="510425" y="471150"/>
            <a:ext cx="5928475" cy="429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