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ldrich"/>
      <p:regular r:id="rId20"/>
    </p:embeddedFont>
    <p:embeddedFont>
      <p:font typeface="Bai Jamjure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56FirIIoH2wMHLlLD89VIf3pJ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Aldrich-regular.fntdata"/><Relationship Id="rId22" Type="http://schemas.openxmlformats.org/officeDocument/2006/relationships/font" Target="fonts/BaiJamjuree-bold.fntdata"/><Relationship Id="rId21" Type="http://schemas.openxmlformats.org/officeDocument/2006/relationships/font" Target="fonts/BaiJamjuree-regular.fntdata"/><Relationship Id="rId24" Type="http://schemas.openxmlformats.org/officeDocument/2006/relationships/font" Target="fonts/BaiJamjuree-boldItalic.fntdata"/><Relationship Id="rId23" Type="http://schemas.openxmlformats.org/officeDocument/2006/relationships/font" Target="fonts/BaiJamjuree-italic.fntdata"/><Relationship Id="rId25"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9" name="Shape 5149"/>
        <p:cNvGrpSpPr/>
        <p:nvPr/>
      </p:nvGrpSpPr>
      <p:grpSpPr>
        <a:xfrm>
          <a:off x="0" y="0"/>
          <a:ext cx="0" cy="0"/>
          <a:chOff x="0" y="0"/>
          <a:chExt cx="0" cy="0"/>
        </a:xfrm>
      </p:grpSpPr>
      <p:sp>
        <p:nvSpPr>
          <p:cNvPr id="5150" name="Google Shape;5150;g210aa1ffbd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1" name="Google Shape;5151;g210aa1ffbd4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2" name="Shape 5222"/>
        <p:cNvGrpSpPr/>
        <p:nvPr/>
      </p:nvGrpSpPr>
      <p:grpSpPr>
        <a:xfrm>
          <a:off x="0" y="0"/>
          <a:ext cx="0" cy="0"/>
          <a:chOff x="0" y="0"/>
          <a:chExt cx="0" cy="0"/>
        </a:xfrm>
      </p:grpSpPr>
      <p:sp>
        <p:nvSpPr>
          <p:cNvPr id="5223" name="Google Shape;5223;g20c66ff77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4" name="Google Shape;5224;g20c66ff778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8" name="Shape 5228"/>
        <p:cNvGrpSpPr/>
        <p:nvPr/>
      </p:nvGrpSpPr>
      <p:grpSpPr>
        <a:xfrm>
          <a:off x="0" y="0"/>
          <a:ext cx="0" cy="0"/>
          <a:chOff x="0" y="0"/>
          <a:chExt cx="0" cy="0"/>
        </a:xfrm>
      </p:grpSpPr>
      <p:sp>
        <p:nvSpPr>
          <p:cNvPr id="5229" name="Google Shape;522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0" name="Google Shape;52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5" name="Shape 5235"/>
        <p:cNvGrpSpPr/>
        <p:nvPr/>
      </p:nvGrpSpPr>
      <p:grpSpPr>
        <a:xfrm>
          <a:off x="0" y="0"/>
          <a:ext cx="0" cy="0"/>
          <a:chOff x="0" y="0"/>
          <a:chExt cx="0" cy="0"/>
        </a:xfrm>
      </p:grpSpPr>
      <p:sp>
        <p:nvSpPr>
          <p:cNvPr id="5236" name="Google Shape;5236;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7" name="Google Shape;5237;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1" name="Shape 5241"/>
        <p:cNvGrpSpPr/>
        <p:nvPr/>
      </p:nvGrpSpPr>
      <p:grpSpPr>
        <a:xfrm>
          <a:off x="0" y="0"/>
          <a:ext cx="0" cy="0"/>
          <a:chOff x="0" y="0"/>
          <a:chExt cx="0" cy="0"/>
        </a:xfrm>
      </p:grpSpPr>
      <p:sp>
        <p:nvSpPr>
          <p:cNvPr id="5242" name="Google Shape;5242;g20c66ff7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3" name="Google Shape;5243;g20c66ff7789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7" name="Shape 5247"/>
        <p:cNvGrpSpPr/>
        <p:nvPr/>
      </p:nvGrpSpPr>
      <p:grpSpPr>
        <a:xfrm>
          <a:off x="0" y="0"/>
          <a:ext cx="0" cy="0"/>
          <a:chOff x="0" y="0"/>
          <a:chExt cx="0" cy="0"/>
        </a:xfrm>
      </p:grpSpPr>
      <p:sp>
        <p:nvSpPr>
          <p:cNvPr id="5248" name="Google Shape;524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9" name="Google Shape;524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6" name="Shape 5156"/>
        <p:cNvGrpSpPr/>
        <p:nvPr/>
      </p:nvGrpSpPr>
      <p:grpSpPr>
        <a:xfrm>
          <a:off x="0" y="0"/>
          <a:ext cx="0" cy="0"/>
          <a:chOff x="0" y="0"/>
          <a:chExt cx="0" cy="0"/>
        </a:xfrm>
      </p:grpSpPr>
      <p:sp>
        <p:nvSpPr>
          <p:cNvPr id="5157" name="Google Shape;515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8" name="Google Shape;515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8" name="Shape 5178"/>
        <p:cNvGrpSpPr/>
        <p:nvPr/>
      </p:nvGrpSpPr>
      <p:grpSpPr>
        <a:xfrm>
          <a:off x="0" y="0"/>
          <a:ext cx="0" cy="0"/>
          <a:chOff x="0" y="0"/>
          <a:chExt cx="0" cy="0"/>
        </a:xfrm>
      </p:grpSpPr>
      <p:sp>
        <p:nvSpPr>
          <p:cNvPr id="5179" name="Google Shape;5179;g210aa1ffbd4_0_3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0" name="Google Shape;5180;g210aa1ffbd4_0_37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4" name="Shape 5184"/>
        <p:cNvGrpSpPr/>
        <p:nvPr/>
      </p:nvGrpSpPr>
      <p:grpSpPr>
        <a:xfrm>
          <a:off x="0" y="0"/>
          <a:ext cx="0" cy="0"/>
          <a:chOff x="0" y="0"/>
          <a:chExt cx="0" cy="0"/>
        </a:xfrm>
      </p:grpSpPr>
      <p:sp>
        <p:nvSpPr>
          <p:cNvPr id="5185" name="Google Shape;5185;g210aa1ffbd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6" name="Google Shape;5186;g210aa1ffbd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1" name="Shape 5191"/>
        <p:cNvGrpSpPr/>
        <p:nvPr/>
      </p:nvGrpSpPr>
      <p:grpSpPr>
        <a:xfrm>
          <a:off x="0" y="0"/>
          <a:ext cx="0" cy="0"/>
          <a:chOff x="0" y="0"/>
          <a:chExt cx="0" cy="0"/>
        </a:xfrm>
      </p:grpSpPr>
      <p:sp>
        <p:nvSpPr>
          <p:cNvPr id="5192" name="Google Shape;5192;g210aa1ffbd4_0_3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3" name="Google Shape;5193;g210aa1ffbd4_0_3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7" name="Shape 5197"/>
        <p:cNvGrpSpPr/>
        <p:nvPr/>
      </p:nvGrpSpPr>
      <p:grpSpPr>
        <a:xfrm>
          <a:off x="0" y="0"/>
          <a:ext cx="0" cy="0"/>
          <a:chOff x="0" y="0"/>
          <a:chExt cx="0" cy="0"/>
        </a:xfrm>
      </p:grpSpPr>
      <p:sp>
        <p:nvSpPr>
          <p:cNvPr id="5198" name="Google Shape;519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9" name="Google Shape;519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3" name="Shape 5203"/>
        <p:cNvGrpSpPr/>
        <p:nvPr/>
      </p:nvGrpSpPr>
      <p:grpSpPr>
        <a:xfrm>
          <a:off x="0" y="0"/>
          <a:ext cx="0" cy="0"/>
          <a:chOff x="0" y="0"/>
          <a:chExt cx="0" cy="0"/>
        </a:xfrm>
      </p:grpSpPr>
      <p:sp>
        <p:nvSpPr>
          <p:cNvPr id="5204" name="Google Shape;520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5" name="Google Shape;52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9" name="Shape 5209"/>
        <p:cNvGrpSpPr/>
        <p:nvPr/>
      </p:nvGrpSpPr>
      <p:grpSpPr>
        <a:xfrm>
          <a:off x="0" y="0"/>
          <a:ext cx="0" cy="0"/>
          <a:chOff x="0" y="0"/>
          <a:chExt cx="0" cy="0"/>
        </a:xfrm>
      </p:grpSpPr>
      <p:sp>
        <p:nvSpPr>
          <p:cNvPr id="5210" name="Google Shape;521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1" name="Google Shape;521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5" name="Shape 5215"/>
        <p:cNvGrpSpPr/>
        <p:nvPr/>
      </p:nvGrpSpPr>
      <p:grpSpPr>
        <a:xfrm>
          <a:off x="0" y="0"/>
          <a:ext cx="0" cy="0"/>
          <a:chOff x="0" y="0"/>
          <a:chExt cx="0" cy="0"/>
        </a:xfrm>
      </p:grpSpPr>
      <p:sp>
        <p:nvSpPr>
          <p:cNvPr id="5216" name="Google Shape;5216;g210c8c9e6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7" name="Google Shape;5217;g210c8c9e60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 Id="rId3" Type="http://schemas.openxmlformats.org/officeDocument/2006/relationships/image" Target="../media/image7.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9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93"/>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lvl1pPr lvl="0" rtl="0" algn="ctr">
              <a:lnSpc>
                <a:spcPct val="90000"/>
              </a:lnSpc>
              <a:spcBef>
                <a:spcPts val="0"/>
              </a:spcBef>
              <a:spcAft>
                <a:spcPts val="0"/>
              </a:spcAft>
              <a:buSzPts val="5200"/>
              <a:buNone/>
              <a:defRPr sz="6000">
                <a:latin typeface="Aldrich"/>
                <a:ea typeface="Aldrich"/>
                <a:cs typeface="Aldrich"/>
                <a:sym typeface="Aldrich"/>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93"/>
          <p:cNvSpPr txBox="1"/>
          <p:nvPr>
            <p:ph idx="1" type="subTitle"/>
          </p:nvPr>
        </p:nvSpPr>
        <p:spPr>
          <a:xfrm>
            <a:off x="1248525" y="3290708"/>
            <a:ext cx="6647100" cy="378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2" name="Google Shape;12;p93"/>
          <p:cNvPicPr preferRelativeResize="0"/>
          <p:nvPr/>
        </p:nvPicPr>
        <p:blipFill rotWithShape="1">
          <a:blip r:embed="rId3">
            <a:alphaModFix/>
          </a:blip>
          <a:srcRect b="0" l="0" r="0" t="0"/>
          <a:stretch/>
        </p:blipFill>
        <p:spPr>
          <a:xfrm>
            <a:off x="-467701" y="3755650"/>
            <a:ext cx="9353213" cy="2681250"/>
          </a:xfrm>
          <a:prstGeom prst="rect">
            <a:avLst/>
          </a:prstGeom>
          <a:noFill/>
          <a:ln>
            <a:noFill/>
          </a:ln>
        </p:spPr>
      </p:pic>
      <p:grpSp>
        <p:nvGrpSpPr>
          <p:cNvPr id="13" name="Google Shape;13;p93"/>
          <p:cNvGrpSpPr/>
          <p:nvPr/>
        </p:nvGrpSpPr>
        <p:grpSpPr>
          <a:xfrm>
            <a:off x="391862" y="3545278"/>
            <a:ext cx="289170" cy="284718"/>
            <a:chOff x="426000" y="3302025"/>
            <a:chExt cx="220875" cy="217475"/>
          </a:xfrm>
        </p:grpSpPr>
        <p:sp>
          <p:nvSpPr>
            <p:cNvPr id="14" name="Google Shape;14;p9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p93"/>
          <p:cNvGrpSpPr/>
          <p:nvPr/>
        </p:nvGrpSpPr>
        <p:grpSpPr>
          <a:xfrm>
            <a:off x="357713" y="905775"/>
            <a:ext cx="357454" cy="956304"/>
            <a:chOff x="357713" y="600975"/>
            <a:chExt cx="357454" cy="956304"/>
          </a:xfrm>
        </p:grpSpPr>
        <p:sp>
          <p:nvSpPr>
            <p:cNvPr id="17" name="Google Shape;17;p9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93"/>
          <p:cNvGrpSpPr/>
          <p:nvPr/>
        </p:nvGrpSpPr>
        <p:grpSpPr>
          <a:xfrm>
            <a:off x="5258308" y="722891"/>
            <a:ext cx="793256" cy="182899"/>
            <a:chOff x="2685575" y="2835950"/>
            <a:chExt cx="433000" cy="99825"/>
          </a:xfrm>
        </p:grpSpPr>
        <p:sp>
          <p:nvSpPr>
            <p:cNvPr id="22" name="Google Shape;22;p9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93"/>
          <p:cNvGrpSpPr/>
          <p:nvPr/>
        </p:nvGrpSpPr>
        <p:grpSpPr>
          <a:xfrm>
            <a:off x="1409863" y="-1010428"/>
            <a:ext cx="2019175" cy="2019175"/>
            <a:chOff x="1943325" y="-220375"/>
            <a:chExt cx="1298672" cy="1298672"/>
          </a:xfrm>
        </p:grpSpPr>
        <p:sp>
          <p:nvSpPr>
            <p:cNvPr id="27" name="Google Shape;27;p9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93"/>
          <p:cNvGrpSpPr/>
          <p:nvPr/>
        </p:nvGrpSpPr>
        <p:grpSpPr>
          <a:xfrm>
            <a:off x="8366561" y="3429216"/>
            <a:ext cx="1965289" cy="517060"/>
            <a:chOff x="3539975" y="3523525"/>
            <a:chExt cx="745925" cy="196250"/>
          </a:xfrm>
        </p:grpSpPr>
        <p:sp>
          <p:nvSpPr>
            <p:cNvPr id="76" name="Google Shape;76;p9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93"/>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93"/>
          <p:cNvPicPr preferRelativeResize="0"/>
          <p:nvPr/>
        </p:nvPicPr>
        <p:blipFill rotWithShape="1">
          <a:blip r:embed="rId4">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492" name="Shape 492"/>
        <p:cNvGrpSpPr/>
        <p:nvPr/>
      </p:nvGrpSpPr>
      <p:grpSpPr>
        <a:xfrm>
          <a:off x="0" y="0"/>
          <a:ext cx="0" cy="0"/>
          <a:chOff x="0" y="0"/>
          <a:chExt cx="0" cy="0"/>
        </a:xfrm>
      </p:grpSpPr>
      <p:pic>
        <p:nvPicPr>
          <p:cNvPr id="493" name="Google Shape;493;p115"/>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494" name="Google Shape;494;p115"/>
          <p:cNvSpPr txBox="1"/>
          <p:nvPr>
            <p:ph type="title"/>
          </p:nvPr>
        </p:nvSpPr>
        <p:spPr>
          <a:xfrm>
            <a:off x="1116375" y="1556340"/>
            <a:ext cx="4509600" cy="12879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3600"/>
              <a:buNone/>
              <a:defRPr sz="45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95" name="Google Shape;495;p115"/>
          <p:cNvSpPr txBox="1"/>
          <p:nvPr>
            <p:ph idx="2" type="title"/>
          </p:nvPr>
        </p:nvSpPr>
        <p:spPr>
          <a:xfrm>
            <a:off x="5638521" y="1356584"/>
            <a:ext cx="2575200" cy="1599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12000">
                <a:solidFill>
                  <a:schemeClr val="lt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496" name="Google Shape;496;p115"/>
          <p:cNvSpPr txBox="1"/>
          <p:nvPr>
            <p:ph idx="1" type="subTitle"/>
          </p:nvPr>
        </p:nvSpPr>
        <p:spPr>
          <a:xfrm>
            <a:off x="1116121" y="3333247"/>
            <a:ext cx="4509600" cy="348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97" name="Google Shape;497;p115"/>
          <p:cNvGrpSpPr/>
          <p:nvPr/>
        </p:nvGrpSpPr>
        <p:grpSpPr>
          <a:xfrm>
            <a:off x="8428538" y="2148684"/>
            <a:ext cx="357454" cy="956304"/>
            <a:chOff x="357713" y="600975"/>
            <a:chExt cx="357454" cy="956304"/>
          </a:xfrm>
        </p:grpSpPr>
        <p:sp>
          <p:nvSpPr>
            <p:cNvPr id="498" name="Google Shape;498;p1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p115"/>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3" name="Google Shape;503;p115"/>
          <p:cNvGrpSpPr/>
          <p:nvPr/>
        </p:nvGrpSpPr>
        <p:grpSpPr>
          <a:xfrm flipH="1" rot="10800000">
            <a:off x="5556872" y="4363370"/>
            <a:ext cx="3952129" cy="3175882"/>
            <a:chOff x="5256209" y="-1994879"/>
            <a:chExt cx="3952129" cy="3175882"/>
          </a:xfrm>
        </p:grpSpPr>
        <p:sp>
          <p:nvSpPr>
            <p:cNvPr id="504" name="Google Shape;504;p11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1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115"/>
          <p:cNvGrpSpPr/>
          <p:nvPr/>
        </p:nvGrpSpPr>
        <p:grpSpPr>
          <a:xfrm flipH="1">
            <a:off x="2974550" y="4422306"/>
            <a:ext cx="793256" cy="182899"/>
            <a:chOff x="2685575" y="2835950"/>
            <a:chExt cx="433000" cy="99825"/>
          </a:xfrm>
        </p:grpSpPr>
        <p:sp>
          <p:nvSpPr>
            <p:cNvPr id="507" name="Google Shape;507;p11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1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1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115"/>
          <p:cNvGrpSpPr/>
          <p:nvPr/>
        </p:nvGrpSpPr>
        <p:grpSpPr>
          <a:xfrm flipH="1">
            <a:off x="896695" y="1036503"/>
            <a:ext cx="283332" cy="284718"/>
            <a:chOff x="423709" y="3302025"/>
            <a:chExt cx="216416" cy="217475"/>
          </a:xfrm>
        </p:grpSpPr>
        <p:sp>
          <p:nvSpPr>
            <p:cNvPr id="512" name="Google Shape;512;p11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5"/>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115"/>
          <p:cNvGrpSpPr/>
          <p:nvPr/>
        </p:nvGrpSpPr>
        <p:grpSpPr>
          <a:xfrm flipH="1">
            <a:off x="2106902" y="-974958"/>
            <a:ext cx="2019175" cy="2019175"/>
            <a:chOff x="1943325" y="-220375"/>
            <a:chExt cx="1298672" cy="1298672"/>
          </a:xfrm>
        </p:grpSpPr>
        <p:sp>
          <p:nvSpPr>
            <p:cNvPr id="515" name="Google Shape;515;p11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1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1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1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1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1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1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1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1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40" name="Shape 5040"/>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5041" name="Shape 5041"/>
        <p:cNvGrpSpPr/>
        <p:nvPr/>
      </p:nvGrpSpPr>
      <p:grpSpPr>
        <a:xfrm>
          <a:off x="0" y="0"/>
          <a:ext cx="0" cy="0"/>
          <a:chOff x="0" y="0"/>
          <a:chExt cx="0" cy="0"/>
        </a:xfrm>
      </p:grpSpPr>
      <p:pic>
        <p:nvPicPr>
          <p:cNvPr id="5042" name="Google Shape;5042;g210aa1ffbd4_0_643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5043" name="Google Shape;5043;g210aa1ffbd4_0_6432"/>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5044" name="Google Shape;5044;g210aa1ffbd4_0_6432"/>
          <p:cNvPicPr preferRelativeResize="0"/>
          <p:nvPr/>
        </p:nvPicPr>
        <p:blipFill rotWithShape="1">
          <a:blip r:embed="rId4">
            <a:alphaModFix/>
          </a:blip>
          <a:srcRect b="0" l="0" r="0" t="0"/>
          <a:stretch/>
        </p:blipFill>
        <p:spPr>
          <a:xfrm>
            <a:off x="-467701" y="3755650"/>
            <a:ext cx="9353213" cy="2681250"/>
          </a:xfrm>
          <a:prstGeom prst="rect">
            <a:avLst/>
          </a:prstGeom>
          <a:noFill/>
          <a:ln>
            <a:noFill/>
          </a:ln>
        </p:spPr>
      </p:pic>
      <p:grpSp>
        <p:nvGrpSpPr>
          <p:cNvPr id="5045" name="Google Shape;5045;g210aa1ffbd4_0_6432"/>
          <p:cNvGrpSpPr/>
          <p:nvPr/>
        </p:nvGrpSpPr>
        <p:grpSpPr>
          <a:xfrm>
            <a:off x="391863" y="3545274"/>
            <a:ext cx="289170" cy="284718"/>
            <a:chOff x="426000" y="3302025"/>
            <a:chExt cx="220875" cy="217475"/>
          </a:xfrm>
        </p:grpSpPr>
        <p:sp>
          <p:nvSpPr>
            <p:cNvPr id="5046" name="Google Shape;5046;g210aa1ffbd4_0_64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7" name="Google Shape;5047;g210aa1ffbd4_0_64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8" name="Google Shape;5048;g210aa1ffbd4_0_6432"/>
          <p:cNvGrpSpPr/>
          <p:nvPr/>
        </p:nvGrpSpPr>
        <p:grpSpPr>
          <a:xfrm>
            <a:off x="357713" y="905775"/>
            <a:ext cx="357454" cy="956304"/>
            <a:chOff x="357713" y="600975"/>
            <a:chExt cx="357454" cy="956304"/>
          </a:xfrm>
        </p:grpSpPr>
        <p:sp>
          <p:nvSpPr>
            <p:cNvPr id="5049" name="Google Shape;5049;g210aa1ffbd4_0_64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0" name="Google Shape;5050;g210aa1ffbd4_0_64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1" name="Google Shape;5051;g210aa1ffbd4_0_64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2" name="Google Shape;5052;g210aa1ffbd4_0_64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3" name="Google Shape;5053;g210aa1ffbd4_0_6432"/>
          <p:cNvGrpSpPr/>
          <p:nvPr/>
        </p:nvGrpSpPr>
        <p:grpSpPr>
          <a:xfrm>
            <a:off x="5258308" y="722881"/>
            <a:ext cx="793256" cy="182899"/>
            <a:chOff x="2685575" y="2835950"/>
            <a:chExt cx="433000" cy="99825"/>
          </a:xfrm>
        </p:grpSpPr>
        <p:sp>
          <p:nvSpPr>
            <p:cNvPr id="5054" name="Google Shape;5054;g210aa1ffbd4_0_64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5" name="Google Shape;5055;g210aa1ffbd4_0_64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6" name="Google Shape;5056;g210aa1ffbd4_0_64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7" name="Google Shape;5057;g210aa1ffbd4_0_64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8" name="Google Shape;5058;g210aa1ffbd4_0_6432"/>
          <p:cNvGrpSpPr/>
          <p:nvPr/>
        </p:nvGrpSpPr>
        <p:grpSpPr>
          <a:xfrm>
            <a:off x="8366563" y="3429218"/>
            <a:ext cx="1965289" cy="517060"/>
            <a:chOff x="3539975" y="3523525"/>
            <a:chExt cx="745925" cy="196250"/>
          </a:xfrm>
        </p:grpSpPr>
        <p:sp>
          <p:nvSpPr>
            <p:cNvPr id="5059" name="Google Shape;5059;g210aa1ffbd4_0_64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0" name="Google Shape;5060;g210aa1ffbd4_0_64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1" name="Google Shape;5061;g210aa1ffbd4_0_64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2" name="Google Shape;5062;g210aa1ffbd4_0_64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3" name="Google Shape;5063;g210aa1ffbd4_0_64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4" name="Google Shape;5064;g210aa1ffbd4_0_64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5" name="Google Shape;5065;g210aa1ffbd4_0_64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6" name="Google Shape;5066;g210aa1ffbd4_0_64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7" name="Google Shape;5067;g210aa1ffbd4_0_64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8" name="Google Shape;5068;g210aa1ffbd4_0_64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9" name="Google Shape;5069;g210aa1ffbd4_0_64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0" name="Google Shape;5070;g210aa1ffbd4_0_64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1" name="Google Shape;5071;g210aa1ffbd4_0_64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2" name="Google Shape;5072;g210aa1ffbd4_0_64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3" name="Google Shape;5073;g210aa1ffbd4_0_64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4" name="Google Shape;5074;g210aa1ffbd4_0_64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75" name="Google Shape;5075;g210aa1ffbd4_0_6432"/>
          <p:cNvPicPr preferRelativeResize="0"/>
          <p:nvPr/>
        </p:nvPicPr>
        <p:blipFill rotWithShape="1">
          <a:blip r:embed="rId5">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5076" name="Shape 5076"/>
        <p:cNvGrpSpPr/>
        <p:nvPr/>
      </p:nvGrpSpPr>
      <p:grpSpPr>
        <a:xfrm>
          <a:off x="0" y="0"/>
          <a:ext cx="0" cy="0"/>
          <a:chOff x="0" y="0"/>
          <a:chExt cx="0" cy="0"/>
        </a:xfrm>
      </p:grpSpPr>
      <p:pic>
        <p:nvPicPr>
          <p:cNvPr id="5077" name="Google Shape;5077;g210aa1ffbd4_0_646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5078" name="Google Shape;5078;g210aa1ffbd4_0_6467"/>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5079" name="Google Shape;5079;g210aa1ffbd4_0_6467"/>
          <p:cNvGrpSpPr/>
          <p:nvPr/>
        </p:nvGrpSpPr>
        <p:grpSpPr>
          <a:xfrm flipH="1">
            <a:off x="8483182" y="4016074"/>
            <a:ext cx="283332" cy="284718"/>
            <a:chOff x="423709" y="3302025"/>
            <a:chExt cx="216416" cy="217475"/>
          </a:xfrm>
        </p:grpSpPr>
        <p:sp>
          <p:nvSpPr>
            <p:cNvPr id="5080" name="Google Shape;5080;g210aa1ffbd4_0_646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1" name="Google Shape;5081;g210aa1ffbd4_0_6467"/>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2" name="Google Shape;5082;g210aa1ffbd4_0_6467"/>
          <p:cNvGrpSpPr/>
          <p:nvPr/>
        </p:nvGrpSpPr>
        <p:grpSpPr>
          <a:xfrm flipH="1">
            <a:off x="8175515" y="140497"/>
            <a:ext cx="2019175" cy="2019175"/>
            <a:chOff x="1943325" y="-220375"/>
            <a:chExt cx="1298672" cy="1298672"/>
          </a:xfrm>
        </p:grpSpPr>
        <p:sp>
          <p:nvSpPr>
            <p:cNvPr id="5083" name="Google Shape;5083;g210aa1ffbd4_0_646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4" name="Google Shape;5084;g210aa1ffbd4_0_646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5" name="Google Shape;5085;g210aa1ffbd4_0_646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6" name="Google Shape;5086;g210aa1ffbd4_0_646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7" name="Google Shape;5087;g210aa1ffbd4_0_646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8" name="Google Shape;5088;g210aa1ffbd4_0_646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9" name="Google Shape;5089;g210aa1ffbd4_0_646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0" name="Google Shape;5090;g210aa1ffbd4_0_646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1" name="Google Shape;5091;g210aa1ffbd4_0_646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2" name="Google Shape;5092;g210aa1ffbd4_0_646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3" name="Google Shape;5093;g210aa1ffbd4_0_646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4" name="Google Shape;5094;g210aa1ffbd4_0_646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5" name="Google Shape;5095;g210aa1ffbd4_0_646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6" name="Google Shape;5096;g210aa1ffbd4_0_646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7" name="Google Shape;5097;g210aa1ffbd4_0_646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8" name="Google Shape;5098;g210aa1ffbd4_0_646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9" name="Google Shape;5099;g210aa1ffbd4_0_646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0" name="Google Shape;5100;g210aa1ffbd4_0_646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1" name="Google Shape;5101;g210aa1ffbd4_0_646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2" name="Google Shape;5102;g210aa1ffbd4_0_646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3" name="Google Shape;5103;g210aa1ffbd4_0_646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4" name="Google Shape;5104;g210aa1ffbd4_0_646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5" name="Google Shape;5105;g210aa1ffbd4_0_646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6" name="Google Shape;5106;g210aa1ffbd4_0_646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7" name="Google Shape;5107;g210aa1ffbd4_0_646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8" name="Google Shape;5108;g210aa1ffbd4_0_646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9" name="Google Shape;5109;g210aa1ffbd4_0_646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0" name="Google Shape;5110;g210aa1ffbd4_0_646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1" name="Google Shape;5111;g210aa1ffbd4_0_646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2" name="Google Shape;5112;g210aa1ffbd4_0_646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3" name="Google Shape;5113;g210aa1ffbd4_0_646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4" name="Google Shape;5114;g210aa1ffbd4_0_646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5" name="Google Shape;5115;g210aa1ffbd4_0_646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6" name="Google Shape;5116;g210aa1ffbd4_0_646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7" name="Google Shape;5117;g210aa1ffbd4_0_646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8" name="Google Shape;5118;g210aa1ffbd4_0_646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9" name="Google Shape;5119;g210aa1ffbd4_0_646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0" name="Google Shape;5120;g210aa1ffbd4_0_646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1" name="Google Shape;5121;g210aa1ffbd4_0_646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2" name="Google Shape;5122;g210aa1ffbd4_0_646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3" name="Google Shape;5123;g210aa1ffbd4_0_646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4" name="Google Shape;5124;g210aa1ffbd4_0_646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5" name="Google Shape;5125;g210aa1ffbd4_0_646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6" name="Google Shape;5126;g210aa1ffbd4_0_646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7" name="Google Shape;5127;g210aa1ffbd4_0_646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8" name="Google Shape;5128;g210aa1ffbd4_0_646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9" name="Google Shape;5129;g210aa1ffbd4_0_646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0" name="Google Shape;5130;g210aa1ffbd4_0_646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1" name="Google Shape;5131;g210aa1ffbd4_0_6467"/>
          <p:cNvGrpSpPr/>
          <p:nvPr/>
        </p:nvGrpSpPr>
        <p:grpSpPr>
          <a:xfrm flipH="1">
            <a:off x="-467699" y="3429218"/>
            <a:ext cx="1965289" cy="517060"/>
            <a:chOff x="3539975" y="3523525"/>
            <a:chExt cx="745925" cy="196250"/>
          </a:xfrm>
        </p:grpSpPr>
        <p:sp>
          <p:nvSpPr>
            <p:cNvPr id="5132" name="Google Shape;5132;g210aa1ffbd4_0_646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3" name="Google Shape;5133;g210aa1ffbd4_0_646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4" name="Google Shape;5134;g210aa1ffbd4_0_646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5" name="Google Shape;5135;g210aa1ffbd4_0_646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6" name="Google Shape;5136;g210aa1ffbd4_0_646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7" name="Google Shape;5137;g210aa1ffbd4_0_646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8" name="Google Shape;5138;g210aa1ffbd4_0_646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9" name="Google Shape;5139;g210aa1ffbd4_0_646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0" name="Google Shape;5140;g210aa1ffbd4_0_646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1" name="Google Shape;5141;g210aa1ffbd4_0_646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2" name="Google Shape;5142;g210aa1ffbd4_0_646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3" name="Google Shape;5143;g210aa1ffbd4_0_646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4" name="Google Shape;5144;g210aa1ffbd4_0_646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5" name="Google Shape;5145;g210aa1ffbd4_0_646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6" name="Google Shape;5146;g210aa1ffbd4_0_646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7" name="Google Shape;5147;g210aa1ffbd4_0_646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48" name="Google Shape;5148;g210aa1ffbd4_0_6467"/>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563" name="Shape 563"/>
        <p:cNvGrpSpPr/>
        <p:nvPr/>
      </p:nvGrpSpPr>
      <p:grpSpPr>
        <a:xfrm>
          <a:off x="0" y="0"/>
          <a:ext cx="0" cy="0"/>
          <a:chOff x="0" y="0"/>
          <a:chExt cx="0" cy="0"/>
        </a:xfrm>
      </p:grpSpPr>
      <p:pic>
        <p:nvPicPr>
          <p:cNvPr id="564" name="Google Shape;564;p11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565" name="Google Shape;565;p117"/>
          <p:cNvSpPr txBox="1"/>
          <p:nvPr>
            <p:ph idx="1" type="subTitle"/>
          </p:nvPr>
        </p:nvSpPr>
        <p:spPr>
          <a:xfrm>
            <a:off x="3438593"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66" name="Google Shape;566;p117"/>
          <p:cNvSpPr txBox="1"/>
          <p:nvPr>
            <p:ph idx="2" type="subTitle"/>
          </p:nvPr>
        </p:nvSpPr>
        <p:spPr>
          <a:xfrm>
            <a:off x="3438584"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67" name="Google Shape;567;p117"/>
          <p:cNvSpPr txBox="1"/>
          <p:nvPr>
            <p:ph idx="3" type="subTitle"/>
          </p:nvPr>
        </p:nvSpPr>
        <p:spPr>
          <a:xfrm>
            <a:off x="5905480"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68" name="Google Shape;568;p117"/>
          <p:cNvSpPr txBox="1"/>
          <p:nvPr>
            <p:ph idx="4" type="subTitle"/>
          </p:nvPr>
        </p:nvSpPr>
        <p:spPr>
          <a:xfrm>
            <a:off x="5905472"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69" name="Google Shape;569;p117"/>
          <p:cNvSpPr txBox="1"/>
          <p:nvPr>
            <p:ph idx="5" type="subTitle"/>
          </p:nvPr>
        </p:nvSpPr>
        <p:spPr>
          <a:xfrm>
            <a:off x="971706"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0" name="Google Shape;570;p117"/>
          <p:cNvSpPr txBox="1"/>
          <p:nvPr>
            <p:ph idx="6" type="subTitle"/>
          </p:nvPr>
        </p:nvSpPr>
        <p:spPr>
          <a:xfrm>
            <a:off x="971697"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1" name="Google Shape;571;p11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572" name="Google Shape;572;p117"/>
          <p:cNvSpPr txBox="1"/>
          <p:nvPr>
            <p:ph idx="7" type="subTitle"/>
          </p:nvPr>
        </p:nvSpPr>
        <p:spPr>
          <a:xfrm>
            <a:off x="3438616"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3" name="Google Shape;573;p117"/>
          <p:cNvSpPr txBox="1"/>
          <p:nvPr>
            <p:ph idx="8" type="subTitle"/>
          </p:nvPr>
        </p:nvSpPr>
        <p:spPr>
          <a:xfrm>
            <a:off x="3438607"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4" name="Google Shape;574;p117"/>
          <p:cNvSpPr txBox="1"/>
          <p:nvPr>
            <p:ph idx="9" type="subTitle"/>
          </p:nvPr>
        </p:nvSpPr>
        <p:spPr>
          <a:xfrm>
            <a:off x="5905503"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5" name="Google Shape;575;p117"/>
          <p:cNvSpPr txBox="1"/>
          <p:nvPr>
            <p:ph idx="13" type="subTitle"/>
          </p:nvPr>
        </p:nvSpPr>
        <p:spPr>
          <a:xfrm>
            <a:off x="5905495"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6" name="Google Shape;576;p117"/>
          <p:cNvSpPr txBox="1"/>
          <p:nvPr>
            <p:ph idx="14" type="subTitle"/>
          </p:nvPr>
        </p:nvSpPr>
        <p:spPr>
          <a:xfrm>
            <a:off x="971729"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77" name="Google Shape;577;p117"/>
          <p:cNvSpPr txBox="1"/>
          <p:nvPr>
            <p:ph idx="15" type="subTitle"/>
          </p:nvPr>
        </p:nvSpPr>
        <p:spPr>
          <a:xfrm>
            <a:off x="971720"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578" name="Google Shape;578;p117"/>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579" name="Google Shape;579;p117"/>
          <p:cNvGrpSpPr/>
          <p:nvPr/>
        </p:nvGrpSpPr>
        <p:grpSpPr>
          <a:xfrm>
            <a:off x="391862" y="3850078"/>
            <a:ext cx="289170" cy="284718"/>
            <a:chOff x="426000" y="3302025"/>
            <a:chExt cx="220875" cy="217475"/>
          </a:xfrm>
        </p:grpSpPr>
        <p:sp>
          <p:nvSpPr>
            <p:cNvPr id="580" name="Google Shape;580;p1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2" name="Google Shape;582;p117"/>
          <p:cNvGrpSpPr/>
          <p:nvPr/>
        </p:nvGrpSpPr>
        <p:grpSpPr>
          <a:xfrm>
            <a:off x="357713" y="1058175"/>
            <a:ext cx="357454" cy="956304"/>
            <a:chOff x="357713" y="600975"/>
            <a:chExt cx="357454" cy="956304"/>
          </a:xfrm>
        </p:grpSpPr>
        <p:sp>
          <p:nvSpPr>
            <p:cNvPr id="583" name="Google Shape;583;p11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1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1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1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117"/>
          <p:cNvGrpSpPr/>
          <p:nvPr/>
        </p:nvGrpSpPr>
        <p:grpSpPr>
          <a:xfrm>
            <a:off x="8366561" y="3353016"/>
            <a:ext cx="1965289" cy="517060"/>
            <a:chOff x="3539975" y="3523525"/>
            <a:chExt cx="745925" cy="196250"/>
          </a:xfrm>
        </p:grpSpPr>
        <p:sp>
          <p:nvSpPr>
            <p:cNvPr id="588" name="Google Shape;588;p1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4" name="Google Shape;604;p117"/>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605" name="Shape 605"/>
        <p:cNvGrpSpPr/>
        <p:nvPr/>
      </p:nvGrpSpPr>
      <p:grpSpPr>
        <a:xfrm>
          <a:off x="0" y="0"/>
          <a:ext cx="0" cy="0"/>
          <a:chOff x="0" y="0"/>
          <a:chExt cx="0" cy="0"/>
        </a:xfrm>
      </p:grpSpPr>
      <p:pic>
        <p:nvPicPr>
          <p:cNvPr id="606" name="Google Shape;606;p124"/>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607" name="Google Shape;607;p124"/>
          <p:cNvSpPr txBox="1"/>
          <p:nvPr>
            <p:ph type="title"/>
          </p:nvPr>
        </p:nvSpPr>
        <p:spPr>
          <a:xfrm>
            <a:off x="1694250" y="2876163"/>
            <a:ext cx="5755500" cy="9828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66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608" name="Google Shape;608;p124"/>
          <p:cNvSpPr txBox="1"/>
          <p:nvPr>
            <p:ph idx="1" type="subTitle"/>
          </p:nvPr>
        </p:nvSpPr>
        <p:spPr>
          <a:xfrm>
            <a:off x="1694250" y="2215382"/>
            <a:ext cx="5755500" cy="28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609" name="Google Shape;609;p124"/>
          <p:cNvGrpSpPr/>
          <p:nvPr/>
        </p:nvGrpSpPr>
        <p:grpSpPr>
          <a:xfrm flipH="1">
            <a:off x="-577259" y="3979391"/>
            <a:ext cx="1965289" cy="517060"/>
            <a:chOff x="3539975" y="3523525"/>
            <a:chExt cx="745925" cy="196250"/>
          </a:xfrm>
        </p:grpSpPr>
        <p:sp>
          <p:nvSpPr>
            <p:cNvPr id="610" name="Google Shape;610;p1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6" name="Google Shape;626;p124"/>
          <p:cNvSpPr txBox="1"/>
          <p:nvPr>
            <p:ph idx="2" type="title"/>
          </p:nvPr>
        </p:nvSpPr>
        <p:spPr>
          <a:xfrm>
            <a:off x="1694250" y="1082500"/>
            <a:ext cx="5755500" cy="9828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66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627" name="Google Shape;627;p124"/>
          <p:cNvSpPr txBox="1"/>
          <p:nvPr>
            <p:ph idx="3" type="subTitle"/>
          </p:nvPr>
        </p:nvSpPr>
        <p:spPr>
          <a:xfrm>
            <a:off x="1694250" y="4008699"/>
            <a:ext cx="5755500" cy="28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28" name="Shape 628"/>
        <p:cNvGrpSpPr/>
        <p:nvPr/>
      </p:nvGrpSpPr>
      <p:grpSpPr>
        <a:xfrm>
          <a:off x="0" y="0"/>
          <a:ext cx="0" cy="0"/>
          <a:chOff x="0" y="0"/>
          <a:chExt cx="0" cy="0"/>
        </a:xfrm>
      </p:grpSpPr>
      <p:grpSp>
        <p:nvGrpSpPr>
          <p:cNvPr id="629" name="Google Shape;629;p126"/>
          <p:cNvGrpSpPr/>
          <p:nvPr/>
        </p:nvGrpSpPr>
        <p:grpSpPr>
          <a:xfrm>
            <a:off x="357713" y="2863850"/>
            <a:ext cx="357454" cy="956304"/>
            <a:chOff x="357713" y="600975"/>
            <a:chExt cx="357454" cy="956304"/>
          </a:xfrm>
        </p:grpSpPr>
        <p:sp>
          <p:nvSpPr>
            <p:cNvPr id="630" name="Google Shape;630;p1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34" name="Google Shape;634;p126"/>
          <p:cNvPicPr preferRelativeResize="0"/>
          <p:nvPr/>
        </p:nvPicPr>
        <p:blipFill rotWithShape="1">
          <a:blip r:embed="rId2">
            <a:alphaModFix/>
          </a:blip>
          <a:srcRect b="0" l="0" r="0" t="0"/>
          <a:stretch/>
        </p:blipFill>
        <p:spPr>
          <a:xfrm flipH="1">
            <a:off x="-6295607" y="-883375"/>
            <a:ext cx="9353213" cy="2681250"/>
          </a:xfrm>
          <a:prstGeom prst="rect">
            <a:avLst/>
          </a:prstGeom>
          <a:noFill/>
          <a:ln>
            <a:noFill/>
          </a:ln>
        </p:spPr>
      </p:pic>
      <p:sp>
        <p:nvSpPr>
          <p:cNvPr id="635" name="Google Shape;635;p126"/>
          <p:cNvSpPr txBox="1"/>
          <p:nvPr>
            <p:ph type="title"/>
          </p:nvPr>
        </p:nvSpPr>
        <p:spPr>
          <a:xfrm>
            <a:off x="5903275" y="1027175"/>
            <a:ext cx="2525400" cy="18663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636" name="Shape 636"/>
        <p:cNvGrpSpPr/>
        <p:nvPr/>
      </p:nvGrpSpPr>
      <p:grpSpPr>
        <a:xfrm>
          <a:off x="0" y="0"/>
          <a:ext cx="0" cy="0"/>
          <a:chOff x="0" y="0"/>
          <a:chExt cx="0" cy="0"/>
        </a:xfrm>
      </p:grpSpPr>
      <p:pic>
        <p:nvPicPr>
          <p:cNvPr id="637" name="Google Shape;637;p1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38" name="Google Shape;638;p12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639" name="Google Shape;639;p125"/>
          <p:cNvGrpSpPr/>
          <p:nvPr/>
        </p:nvGrpSpPr>
        <p:grpSpPr>
          <a:xfrm>
            <a:off x="391862" y="4555828"/>
            <a:ext cx="289170" cy="284718"/>
            <a:chOff x="426000" y="3302025"/>
            <a:chExt cx="220875" cy="217475"/>
          </a:xfrm>
        </p:grpSpPr>
        <p:sp>
          <p:nvSpPr>
            <p:cNvPr id="640" name="Google Shape;640;p1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125"/>
          <p:cNvGrpSpPr/>
          <p:nvPr/>
        </p:nvGrpSpPr>
        <p:grpSpPr>
          <a:xfrm>
            <a:off x="357713" y="1134375"/>
            <a:ext cx="357454" cy="956304"/>
            <a:chOff x="357713" y="600975"/>
            <a:chExt cx="357454" cy="956304"/>
          </a:xfrm>
        </p:grpSpPr>
        <p:sp>
          <p:nvSpPr>
            <p:cNvPr id="643" name="Google Shape;643;p1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125"/>
          <p:cNvGrpSpPr/>
          <p:nvPr/>
        </p:nvGrpSpPr>
        <p:grpSpPr>
          <a:xfrm>
            <a:off x="8022686" y="202566"/>
            <a:ext cx="1965289" cy="517060"/>
            <a:chOff x="3539975" y="3523525"/>
            <a:chExt cx="745925" cy="196250"/>
          </a:xfrm>
        </p:grpSpPr>
        <p:sp>
          <p:nvSpPr>
            <p:cNvPr id="648" name="Google Shape;648;p1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664" name="Shape 664"/>
        <p:cNvGrpSpPr/>
        <p:nvPr/>
      </p:nvGrpSpPr>
      <p:grpSpPr>
        <a:xfrm>
          <a:off x="0" y="0"/>
          <a:ext cx="0" cy="0"/>
          <a:chOff x="0" y="0"/>
          <a:chExt cx="0" cy="0"/>
        </a:xfrm>
      </p:grpSpPr>
      <p:pic>
        <p:nvPicPr>
          <p:cNvPr id="665" name="Google Shape;665;p12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66" name="Google Shape;666;p12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667" name="Google Shape;667;p127"/>
          <p:cNvGrpSpPr/>
          <p:nvPr/>
        </p:nvGrpSpPr>
        <p:grpSpPr>
          <a:xfrm>
            <a:off x="391862" y="3545278"/>
            <a:ext cx="289170" cy="284718"/>
            <a:chOff x="426000" y="3302025"/>
            <a:chExt cx="220875" cy="217475"/>
          </a:xfrm>
        </p:grpSpPr>
        <p:sp>
          <p:nvSpPr>
            <p:cNvPr id="668" name="Google Shape;668;p12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2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127"/>
          <p:cNvGrpSpPr/>
          <p:nvPr/>
        </p:nvGrpSpPr>
        <p:grpSpPr>
          <a:xfrm>
            <a:off x="357713" y="1210575"/>
            <a:ext cx="357454" cy="956304"/>
            <a:chOff x="357713" y="600975"/>
            <a:chExt cx="357454" cy="956304"/>
          </a:xfrm>
        </p:grpSpPr>
        <p:sp>
          <p:nvSpPr>
            <p:cNvPr id="671" name="Google Shape;671;p12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2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2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2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127"/>
          <p:cNvGrpSpPr/>
          <p:nvPr/>
        </p:nvGrpSpPr>
        <p:grpSpPr>
          <a:xfrm>
            <a:off x="8366561" y="3429216"/>
            <a:ext cx="1965289" cy="517060"/>
            <a:chOff x="3539975" y="3523525"/>
            <a:chExt cx="745925" cy="196250"/>
          </a:xfrm>
        </p:grpSpPr>
        <p:sp>
          <p:nvSpPr>
            <p:cNvPr id="676" name="Google Shape;676;p1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2" name="Google Shape;692;p127"/>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693" name="Shape 693"/>
        <p:cNvGrpSpPr/>
        <p:nvPr/>
      </p:nvGrpSpPr>
      <p:grpSpPr>
        <a:xfrm>
          <a:off x="0" y="0"/>
          <a:ext cx="0" cy="0"/>
          <a:chOff x="0" y="0"/>
          <a:chExt cx="0" cy="0"/>
        </a:xfrm>
      </p:grpSpPr>
      <p:pic>
        <p:nvPicPr>
          <p:cNvPr id="694" name="Google Shape;694;p111"/>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695" name="Google Shape;695;p11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696" name="Google Shape;696;p111"/>
          <p:cNvGrpSpPr/>
          <p:nvPr/>
        </p:nvGrpSpPr>
        <p:grpSpPr>
          <a:xfrm>
            <a:off x="391862" y="1291692"/>
            <a:ext cx="289170" cy="284718"/>
            <a:chOff x="426000" y="3302025"/>
            <a:chExt cx="220875" cy="217475"/>
          </a:xfrm>
        </p:grpSpPr>
        <p:sp>
          <p:nvSpPr>
            <p:cNvPr id="697" name="Google Shape;697;p11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p111"/>
          <p:cNvGrpSpPr/>
          <p:nvPr/>
        </p:nvGrpSpPr>
        <p:grpSpPr>
          <a:xfrm flipH="1" rot="10800000">
            <a:off x="357713" y="3259593"/>
            <a:ext cx="357454" cy="956304"/>
            <a:chOff x="357713" y="600975"/>
            <a:chExt cx="357454" cy="956304"/>
          </a:xfrm>
        </p:grpSpPr>
        <p:sp>
          <p:nvSpPr>
            <p:cNvPr id="700" name="Google Shape;700;p1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111"/>
          <p:cNvGrpSpPr/>
          <p:nvPr/>
        </p:nvGrpSpPr>
        <p:grpSpPr>
          <a:xfrm flipH="1" rot="10800000">
            <a:off x="5872083" y="4723001"/>
            <a:ext cx="793256" cy="182899"/>
            <a:chOff x="2685575" y="2835950"/>
            <a:chExt cx="433000" cy="99825"/>
          </a:xfrm>
        </p:grpSpPr>
        <p:sp>
          <p:nvSpPr>
            <p:cNvPr id="705" name="Google Shape;705;p11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1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1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1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111"/>
          <p:cNvGrpSpPr/>
          <p:nvPr/>
        </p:nvGrpSpPr>
        <p:grpSpPr>
          <a:xfrm flipH="1" rot="10800000">
            <a:off x="507238" y="4684975"/>
            <a:ext cx="2019175" cy="2019175"/>
            <a:chOff x="1943325" y="-220375"/>
            <a:chExt cx="1298672" cy="1298672"/>
          </a:xfrm>
        </p:grpSpPr>
        <p:sp>
          <p:nvSpPr>
            <p:cNvPr id="710" name="Google Shape;710;p11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1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1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1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1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1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1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1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1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1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1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1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1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1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1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1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1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1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1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1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1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1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1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1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1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1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1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1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1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1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1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1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1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1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1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1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1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1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1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1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1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1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1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1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1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1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11"/>
          <p:cNvGrpSpPr/>
          <p:nvPr/>
        </p:nvGrpSpPr>
        <p:grpSpPr>
          <a:xfrm flipH="1" rot="10800000">
            <a:off x="7907686" y="538246"/>
            <a:ext cx="1965289" cy="517060"/>
            <a:chOff x="3539975" y="3523525"/>
            <a:chExt cx="745925" cy="196250"/>
          </a:xfrm>
        </p:grpSpPr>
        <p:sp>
          <p:nvSpPr>
            <p:cNvPr id="759" name="Google Shape;759;p1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775" name="Shape 775"/>
        <p:cNvGrpSpPr/>
        <p:nvPr/>
      </p:nvGrpSpPr>
      <p:grpSpPr>
        <a:xfrm>
          <a:off x="0" y="0"/>
          <a:ext cx="0" cy="0"/>
          <a:chOff x="0" y="0"/>
          <a:chExt cx="0" cy="0"/>
        </a:xfrm>
      </p:grpSpPr>
      <p:pic>
        <p:nvPicPr>
          <p:cNvPr id="776" name="Google Shape;776;p10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777" name="Google Shape;777;p107"/>
          <p:cNvGrpSpPr/>
          <p:nvPr/>
        </p:nvGrpSpPr>
        <p:grpSpPr>
          <a:xfrm flipH="1" rot="-5400000">
            <a:off x="-2692775" y="2018671"/>
            <a:ext cx="4000413" cy="3175882"/>
            <a:chOff x="5207925" y="-1994879"/>
            <a:chExt cx="4000413" cy="3175882"/>
          </a:xfrm>
        </p:grpSpPr>
        <p:sp>
          <p:nvSpPr>
            <p:cNvPr id="778" name="Google Shape;778;p10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0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0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1" name="Google Shape;781;p107"/>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2" name="Google Shape;782;p107"/>
          <p:cNvGrpSpPr/>
          <p:nvPr/>
        </p:nvGrpSpPr>
        <p:grpSpPr>
          <a:xfrm>
            <a:off x="1664883" y="4680693"/>
            <a:ext cx="793256" cy="182899"/>
            <a:chOff x="2685575" y="2835950"/>
            <a:chExt cx="433000" cy="99825"/>
          </a:xfrm>
        </p:grpSpPr>
        <p:sp>
          <p:nvSpPr>
            <p:cNvPr id="783" name="Google Shape;783;p10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0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0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0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7" name="Google Shape;787;p107"/>
          <p:cNvGrpSpPr/>
          <p:nvPr/>
        </p:nvGrpSpPr>
        <p:grpSpPr>
          <a:xfrm>
            <a:off x="3755448" y="4863574"/>
            <a:ext cx="1965289" cy="517060"/>
            <a:chOff x="3539975" y="3523525"/>
            <a:chExt cx="745925" cy="196250"/>
          </a:xfrm>
        </p:grpSpPr>
        <p:sp>
          <p:nvSpPr>
            <p:cNvPr id="788" name="Google Shape;788;p10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0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0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0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0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0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0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0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0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0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0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0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0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0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0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0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p107"/>
          <p:cNvGrpSpPr/>
          <p:nvPr/>
        </p:nvGrpSpPr>
        <p:grpSpPr>
          <a:xfrm>
            <a:off x="8428555" y="1737712"/>
            <a:ext cx="1039906" cy="679800"/>
            <a:chOff x="4082325" y="3790650"/>
            <a:chExt cx="1039906" cy="679800"/>
          </a:xfrm>
        </p:grpSpPr>
        <p:sp>
          <p:nvSpPr>
            <p:cNvPr id="805" name="Google Shape;805;p10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0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0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8" name="Google Shape;808;p10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809" name="Shape 809"/>
        <p:cNvGrpSpPr/>
        <p:nvPr/>
      </p:nvGrpSpPr>
      <p:grpSpPr>
        <a:xfrm>
          <a:off x="0" y="0"/>
          <a:ext cx="0" cy="0"/>
          <a:chOff x="0" y="0"/>
          <a:chExt cx="0" cy="0"/>
        </a:xfrm>
      </p:grpSpPr>
      <p:pic>
        <p:nvPicPr>
          <p:cNvPr id="810" name="Google Shape;810;p13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811" name="Google Shape;811;p136"/>
          <p:cNvSpPr txBox="1"/>
          <p:nvPr>
            <p:ph idx="1" type="subTitle"/>
          </p:nvPr>
        </p:nvSpPr>
        <p:spPr>
          <a:xfrm flipH="1">
            <a:off x="1015575"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2" name="Google Shape;812;p136"/>
          <p:cNvSpPr txBox="1"/>
          <p:nvPr>
            <p:ph idx="2" type="subTitle"/>
          </p:nvPr>
        </p:nvSpPr>
        <p:spPr>
          <a:xfrm>
            <a:off x="3431088"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3" name="Google Shape;813;p136"/>
          <p:cNvSpPr txBox="1"/>
          <p:nvPr>
            <p:ph idx="3" type="subTitle"/>
          </p:nvPr>
        </p:nvSpPr>
        <p:spPr>
          <a:xfrm>
            <a:off x="5846652"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4" name="Google Shape;814;p136"/>
          <p:cNvSpPr txBox="1"/>
          <p:nvPr>
            <p:ph idx="4" type="subTitle"/>
          </p:nvPr>
        </p:nvSpPr>
        <p:spPr>
          <a:xfrm>
            <a:off x="5846625"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5" name="Google Shape;815;p136"/>
          <p:cNvSpPr txBox="1"/>
          <p:nvPr>
            <p:ph idx="5" type="subTitle"/>
          </p:nvPr>
        </p:nvSpPr>
        <p:spPr>
          <a:xfrm flipH="1">
            <a:off x="3431114"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6" name="Google Shape;816;p136"/>
          <p:cNvSpPr txBox="1"/>
          <p:nvPr>
            <p:ph idx="6" type="subTitle"/>
          </p:nvPr>
        </p:nvSpPr>
        <p:spPr>
          <a:xfrm>
            <a:off x="1015550"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17" name="Google Shape;817;p13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818" name="Google Shape;818;p136"/>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819" name="Google Shape;819;p136"/>
          <p:cNvGrpSpPr/>
          <p:nvPr/>
        </p:nvGrpSpPr>
        <p:grpSpPr>
          <a:xfrm>
            <a:off x="391862" y="3850078"/>
            <a:ext cx="289170" cy="284718"/>
            <a:chOff x="426000" y="3302025"/>
            <a:chExt cx="220875" cy="217475"/>
          </a:xfrm>
        </p:grpSpPr>
        <p:sp>
          <p:nvSpPr>
            <p:cNvPr id="820" name="Google Shape;820;p1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136"/>
          <p:cNvGrpSpPr/>
          <p:nvPr/>
        </p:nvGrpSpPr>
        <p:grpSpPr>
          <a:xfrm>
            <a:off x="357713" y="1134375"/>
            <a:ext cx="357454" cy="956304"/>
            <a:chOff x="357713" y="600975"/>
            <a:chExt cx="357454" cy="956304"/>
          </a:xfrm>
        </p:grpSpPr>
        <p:sp>
          <p:nvSpPr>
            <p:cNvPr id="823" name="Google Shape;823;p1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p136"/>
          <p:cNvGrpSpPr/>
          <p:nvPr/>
        </p:nvGrpSpPr>
        <p:grpSpPr>
          <a:xfrm>
            <a:off x="8262136" y="3875991"/>
            <a:ext cx="1965289" cy="517060"/>
            <a:chOff x="3539975" y="3523525"/>
            <a:chExt cx="745925" cy="196250"/>
          </a:xfrm>
        </p:grpSpPr>
        <p:sp>
          <p:nvSpPr>
            <p:cNvPr id="828" name="Google Shape;828;p1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4" name="Google Shape;844;p136"/>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5" name="Shape 845"/>
        <p:cNvGrpSpPr/>
        <p:nvPr/>
      </p:nvGrpSpPr>
      <p:grpSpPr>
        <a:xfrm>
          <a:off x="0" y="0"/>
          <a:ext cx="0" cy="0"/>
          <a:chOff x="0" y="0"/>
          <a:chExt cx="0" cy="0"/>
        </a:xfrm>
      </p:grpSpPr>
      <p:pic>
        <p:nvPicPr>
          <p:cNvPr id="846" name="Google Shape;846;p9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847" name="Google Shape;847;p9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848" name="Google Shape;848;p94"/>
          <p:cNvGrpSpPr/>
          <p:nvPr/>
        </p:nvGrpSpPr>
        <p:grpSpPr>
          <a:xfrm flipH="1">
            <a:off x="-99423" y="4189150"/>
            <a:ext cx="1039906" cy="679800"/>
            <a:chOff x="4082325" y="3790650"/>
            <a:chExt cx="1039906" cy="679800"/>
          </a:xfrm>
        </p:grpSpPr>
        <p:sp>
          <p:nvSpPr>
            <p:cNvPr id="849" name="Google Shape;849;p9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9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2" name="Google Shape;852;p94"/>
          <p:cNvGrpSpPr/>
          <p:nvPr/>
        </p:nvGrpSpPr>
        <p:grpSpPr>
          <a:xfrm rot="5400000">
            <a:off x="8405074" y="2480296"/>
            <a:ext cx="793256" cy="182899"/>
            <a:chOff x="2685575" y="2835950"/>
            <a:chExt cx="433000" cy="99825"/>
          </a:xfrm>
        </p:grpSpPr>
        <p:sp>
          <p:nvSpPr>
            <p:cNvPr id="853" name="Google Shape;853;p9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9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9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7" name="Google Shape;857;p94"/>
          <p:cNvGrpSpPr/>
          <p:nvPr/>
        </p:nvGrpSpPr>
        <p:grpSpPr>
          <a:xfrm flipH="1">
            <a:off x="8194579" y="4265341"/>
            <a:ext cx="1965289" cy="517060"/>
            <a:chOff x="3539975" y="3523525"/>
            <a:chExt cx="745925" cy="196250"/>
          </a:xfrm>
        </p:grpSpPr>
        <p:sp>
          <p:nvSpPr>
            <p:cNvPr id="858" name="Google Shape;858;p9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9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9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9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9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4" name="Shape 94"/>
        <p:cNvGrpSpPr/>
        <p:nvPr/>
      </p:nvGrpSpPr>
      <p:grpSpPr>
        <a:xfrm>
          <a:off x="0" y="0"/>
          <a:ext cx="0" cy="0"/>
          <a:chOff x="0" y="0"/>
          <a:chExt cx="0" cy="0"/>
        </a:xfrm>
      </p:grpSpPr>
      <p:pic>
        <p:nvPicPr>
          <p:cNvPr id="95" name="Google Shape;95;p9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95"/>
          <p:cNvSpPr txBox="1"/>
          <p:nvPr>
            <p:ph type="title"/>
          </p:nvPr>
        </p:nvSpPr>
        <p:spPr>
          <a:xfrm>
            <a:off x="817925" y="153507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97" name="Google Shape;97;p95"/>
          <p:cNvSpPr txBox="1"/>
          <p:nvPr>
            <p:ph idx="1" type="subTitle"/>
          </p:nvPr>
        </p:nvSpPr>
        <p:spPr>
          <a:xfrm>
            <a:off x="1639675" y="148345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98" name="Google Shape;98;p95"/>
          <p:cNvSpPr txBox="1"/>
          <p:nvPr>
            <p:ph idx="2" type="subTitle"/>
          </p:nvPr>
        </p:nvSpPr>
        <p:spPr>
          <a:xfrm>
            <a:off x="1639675" y="183804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99" name="Google Shape;99;p95"/>
          <p:cNvSpPr txBox="1"/>
          <p:nvPr>
            <p:ph idx="3" type="title"/>
          </p:nvPr>
        </p:nvSpPr>
        <p:spPr>
          <a:xfrm>
            <a:off x="817925"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0" name="Google Shape;100;p95"/>
          <p:cNvSpPr txBox="1"/>
          <p:nvPr>
            <p:ph idx="4" type="subTitle"/>
          </p:nvPr>
        </p:nvSpPr>
        <p:spPr>
          <a:xfrm>
            <a:off x="1639675" y="2497425"/>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1" name="Google Shape;101;p95"/>
          <p:cNvSpPr txBox="1"/>
          <p:nvPr>
            <p:ph idx="5" type="subTitle"/>
          </p:nvPr>
        </p:nvSpPr>
        <p:spPr>
          <a:xfrm>
            <a:off x="1639675" y="2852015"/>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2" name="Google Shape;102;p95"/>
          <p:cNvSpPr txBox="1"/>
          <p:nvPr>
            <p:ph idx="6" type="title"/>
          </p:nvPr>
        </p:nvSpPr>
        <p:spPr>
          <a:xfrm>
            <a:off x="817925"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3" name="Google Shape;103;p95"/>
          <p:cNvSpPr txBox="1"/>
          <p:nvPr>
            <p:ph idx="7" type="subTitle"/>
          </p:nvPr>
        </p:nvSpPr>
        <p:spPr>
          <a:xfrm>
            <a:off x="1639675" y="351140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4" name="Google Shape;104;p95"/>
          <p:cNvSpPr txBox="1"/>
          <p:nvPr>
            <p:ph idx="8" type="subTitle"/>
          </p:nvPr>
        </p:nvSpPr>
        <p:spPr>
          <a:xfrm>
            <a:off x="1639675" y="386599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5" name="Google Shape;105;p95"/>
          <p:cNvSpPr txBox="1"/>
          <p:nvPr>
            <p:ph idx="9" type="title"/>
          </p:nvPr>
        </p:nvSpPr>
        <p:spPr>
          <a:xfrm>
            <a:off x="4707713" y="153507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6" name="Google Shape;106;p95"/>
          <p:cNvSpPr txBox="1"/>
          <p:nvPr>
            <p:ph idx="13" type="subTitle"/>
          </p:nvPr>
        </p:nvSpPr>
        <p:spPr>
          <a:xfrm>
            <a:off x="5529413" y="148345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7" name="Google Shape;107;p95"/>
          <p:cNvSpPr txBox="1"/>
          <p:nvPr>
            <p:ph idx="14" type="subTitle"/>
          </p:nvPr>
        </p:nvSpPr>
        <p:spPr>
          <a:xfrm>
            <a:off x="5529413" y="183804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08" name="Google Shape;108;p95"/>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9" name="Google Shape;109;p95"/>
          <p:cNvSpPr txBox="1"/>
          <p:nvPr>
            <p:ph idx="16" type="subTitle"/>
          </p:nvPr>
        </p:nvSpPr>
        <p:spPr>
          <a:xfrm>
            <a:off x="5529413" y="2497425"/>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10" name="Google Shape;110;p95"/>
          <p:cNvSpPr txBox="1"/>
          <p:nvPr>
            <p:ph idx="17" type="subTitle"/>
          </p:nvPr>
        </p:nvSpPr>
        <p:spPr>
          <a:xfrm>
            <a:off x="5529413" y="2852015"/>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11" name="Google Shape;111;p95"/>
          <p:cNvSpPr txBox="1"/>
          <p:nvPr>
            <p:ph idx="18"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12" name="Google Shape;112;p95"/>
          <p:cNvSpPr txBox="1"/>
          <p:nvPr>
            <p:ph idx="19" type="subTitle"/>
          </p:nvPr>
        </p:nvSpPr>
        <p:spPr>
          <a:xfrm>
            <a:off x="5529413" y="351140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13" name="Google Shape;113;p95"/>
          <p:cNvSpPr txBox="1"/>
          <p:nvPr>
            <p:ph idx="20" type="subTitle"/>
          </p:nvPr>
        </p:nvSpPr>
        <p:spPr>
          <a:xfrm>
            <a:off x="5529413" y="386599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114" name="Google Shape;114;p95"/>
          <p:cNvSpPr txBox="1"/>
          <p:nvPr>
            <p:ph idx="21"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115" name="Google Shape;115;p95"/>
          <p:cNvGrpSpPr/>
          <p:nvPr/>
        </p:nvGrpSpPr>
        <p:grpSpPr>
          <a:xfrm>
            <a:off x="8246982" y="3524700"/>
            <a:ext cx="1039906" cy="679800"/>
            <a:chOff x="4082325" y="3790650"/>
            <a:chExt cx="1039906" cy="679800"/>
          </a:xfrm>
        </p:grpSpPr>
        <p:sp>
          <p:nvSpPr>
            <p:cNvPr id="116" name="Google Shape;116;p95"/>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5"/>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5"/>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95"/>
          <p:cNvGrpSpPr/>
          <p:nvPr/>
        </p:nvGrpSpPr>
        <p:grpSpPr>
          <a:xfrm>
            <a:off x="-846427" y="4392641"/>
            <a:ext cx="1965289" cy="517060"/>
            <a:chOff x="3539975" y="3523525"/>
            <a:chExt cx="745925" cy="196250"/>
          </a:xfrm>
        </p:grpSpPr>
        <p:sp>
          <p:nvSpPr>
            <p:cNvPr id="120" name="Google Shape;120;p9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9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95"/>
          <p:cNvGrpSpPr/>
          <p:nvPr/>
        </p:nvGrpSpPr>
        <p:grpSpPr>
          <a:xfrm flipH="1">
            <a:off x="-3594575" y="-199329"/>
            <a:ext cx="4000413" cy="3175882"/>
            <a:chOff x="5207925" y="-1994879"/>
            <a:chExt cx="4000413" cy="3175882"/>
          </a:xfrm>
        </p:grpSpPr>
        <p:sp>
          <p:nvSpPr>
            <p:cNvPr id="137" name="Google Shape;137;p9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5"/>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874" name="Shape 874"/>
        <p:cNvGrpSpPr/>
        <p:nvPr/>
      </p:nvGrpSpPr>
      <p:grpSpPr>
        <a:xfrm>
          <a:off x="0" y="0"/>
          <a:ext cx="0" cy="0"/>
          <a:chOff x="0" y="0"/>
          <a:chExt cx="0" cy="0"/>
        </a:xfrm>
      </p:grpSpPr>
      <p:pic>
        <p:nvPicPr>
          <p:cNvPr id="875" name="Google Shape;875;p9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876" name="Google Shape;876;p96"/>
          <p:cNvSpPr txBox="1"/>
          <p:nvPr>
            <p:ph type="title"/>
          </p:nvPr>
        </p:nvSpPr>
        <p:spPr>
          <a:xfrm>
            <a:off x="2167181" y="1194994"/>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77" name="Google Shape;877;p96"/>
          <p:cNvSpPr txBox="1"/>
          <p:nvPr>
            <p:ph idx="1" type="subTitle"/>
          </p:nvPr>
        </p:nvSpPr>
        <p:spPr>
          <a:xfrm>
            <a:off x="2988905" y="1244525"/>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78" name="Google Shape;878;p96"/>
          <p:cNvSpPr txBox="1"/>
          <p:nvPr>
            <p:ph idx="2" type="subTitle"/>
          </p:nvPr>
        </p:nvSpPr>
        <p:spPr>
          <a:xfrm>
            <a:off x="2988888" y="1599134"/>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79" name="Google Shape;879;p96"/>
          <p:cNvSpPr txBox="1"/>
          <p:nvPr>
            <p:ph idx="3" type="title"/>
          </p:nvPr>
        </p:nvSpPr>
        <p:spPr>
          <a:xfrm>
            <a:off x="2167181" y="208980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80" name="Google Shape;880;p96"/>
          <p:cNvSpPr txBox="1"/>
          <p:nvPr>
            <p:ph idx="4" type="subTitle"/>
          </p:nvPr>
        </p:nvSpPr>
        <p:spPr>
          <a:xfrm>
            <a:off x="2988905" y="2139342"/>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1" name="Google Shape;881;p96"/>
          <p:cNvSpPr txBox="1"/>
          <p:nvPr>
            <p:ph idx="5" type="subTitle"/>
          </p:nvPr>
        </p:nvSpPr>
        <p:spPr>
          <a:xfrm>
            <a:off x="2988888" y="2493949"/>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2" name="Google Shape;882;p96"/>
          <p:cNvSpPr txBox="1"/>
          <p:nvPr>
            <p:ph idx="6" type="title"/>
          </p:nvPr>
        </p:nvSpPr>
        <p:spPr>
          <a:xfrm>
            <a:off x="2167181" y="2984623"/>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83" name="Google Shape;883;p96"/>
          <p:cNvSpPr txBox="1"/>
          <p:nvPr>
            <p:ph idx="7" type="subTitle"/>
          </p:nvPr>
        </p:nvSpPr>
        <p:spPr>
          <a:xfrm>
            <a:off x="2988905" y="3034159"/>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4" name="Google Shape;884;p96"/>
          <p:cNvSpPr txBox="1"/>
          <p:nvPr>
            <p:ph idx="8" type="subTitle"/>
          </p:nvPr>
        </p:nvSpPr>
        <p:spPr>
          <a:xfrm>
            <a:off x="2988888" y="3388763"/>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5" name="Google Shape;885;p96"/>
          <p:cNvSpPr txBox="1"/>
          <p:nvPr>
            <p:ph idx="9" type="title"/>
          </p:nvPr>
        </p:nvSpPr>
        <p:spPr>
          <a:xfrm>
            <a:off x="2167181" y="387943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86" name="Google Shape;886;p96"/>
          <p:cNvSpPr txBox="1"/>
          <p:nvPr>
            <p:ph idx="13" type="subTitle"/>
          </p:nvPr>
        </p:nvSpPr>
        <p:spPr>
          <a:xfrm>
            <a:off x="2988905" y="3928977"/>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7" name="Google Shape;887;p96"/>
          <p:cNvSpPr txBox="1"/>
          <p:nvPr>
            <p:ph idx="14" type="subTitle"/>
          </p:nvPr>
        </p:nvSpPr>
        <p:spPr>
          <a:xfrm>
            <a:off x="2988888" y="4283578"/>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888" name="Google Shape;888;p96"/>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solidFill>
                  <a:schemeClr val="dk1"/>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89" name="Google Shape;889;p96"/>
          <p:cNvSpPr txBox="1"/>
          <p:nvPr>
            <p:ph idx="16"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solidFill>
                  <a:schemeClr val="dk1"/>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90" name="Google Shape;890;p96"/>
          <p:cNvSpPr txBox="1"/>
          <p:nvPr>
            <p:ph idx="17"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891" name="Google Shape;891;p96"/>
          <p:cNvGrpSpPr/>
          <p:nvPr/>
        </p:nvGrpSpPr>
        <p:grpSpPr>
          <a:xfrm>
            <a:off x="391862" y="3545278"/>
            <a:ext cx="289170" cy="284718"/>
            <a:chOff x="426000" y="3302025"/>
            <a:chExt cx="220875" cy="217475"/>
          </a:xfrm>
        </p:grpSpPr>
        <p:sp>
          <p:nvSpPr>
            <p:cNvPr id="892" name="Google Shape;892;p9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9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96"/>
          <p:cNvGrpSpPr/>
          <p:nvPr/>
        </p:nvGrpSpPr>
        <p:grpSpPr>
          <a:xfrm>
            <a:off x="357713" y="1210575"/>
            <a:ext cx="357454" cy="956304"/>
            <a:chOff x="357713" y="600975"/>
            <a:chExt cx="357454" cy="956304"/>
          </a:xfrm>
        </p:grpSpPr>
        <p:sp>
          <p:nvSpPr>
            <p:cNvPr id="895" name="Google Shape;895;p9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9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9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9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p96"/>
          <p:cNvGrpSpPr/>
          <p:nvPr/>
        </p:nvGrpSpPr>
        <p:grpSpPr>
          <a:xfrm>
            <a:off x="163263" y="4378897"/>
            <a:ext cx="2019175" cy="2019175"/>
            <a:chOff x="1943325" y="-220375"/>
            <a:chExt cx="1298672" cy="1298672"/>
          </a:xfrm>
        </p:grpSpPr>
        <p:sp>
          <p:nvSpPr>
            <p:cNvPr id="900" name="Google Shape;900;p9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9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9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9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9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9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9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9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9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9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9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9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9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9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9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9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9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9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9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9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9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9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9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9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9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9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9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9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9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9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9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9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8" name="Google Shape;948;p96"/>
          <p:cNvGrpSpPr/>
          <p:nvPr/>
        </p:nvGrpSpPr>
        <p:grpSpPr>
          <a:xfrm>
            <a:off x="8354086" y="2590366"/>
            <a:ext cx="1965289" cy="517060"/>
            <a:chOff x="3539975" y="3523525"/>
            <a:chExt cx="745925" cy="196250"/>
          </a:xfrm>
        </p:grpSpPr>
        <p:sp>
          <p:nvSpPr>
            <p:cNvPr id="949" name="Google Shape;949;p9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9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9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965" name="Shape 965"/>
        <p:cNvGrpSpPr/>
        <p:nvPr/>
      </p:nvGrpSpPr>
      <p:grpSpPr>
        <a:xfrm>
          <a:off x="0" y="0"/>
          <a:ext cx="0" cy="0"/>
          <a:chOff x="0" y="0"/>
          <a:chExt cx="0" cy="0"/>
        </a:xfrm>
      </p:grpSpPr>
      <p:pic>
        <p:nvPicPr>
          <p:cNvPr id="966" name="Google Shape;966;p101"/>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967" name="Google Shape;967;p101"/>
          <p:cNvSpPr txBox="1"/>
          <p:nvPr>
            <p:ph idx="1" type="subTitle"/>
          </p:nvPr>
        </p:nvSpPr>
        <p:spPr>
          <a:xfrm>
            <a:off x="4874072" y="3821141"/>
            <a:ext cx="2040000" cy="35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8" name="Google Shape;968;p101"/>
          <p:cNvSpPr txBox="1"/>
          <p:nvPr>
            <p:ph idx="2" type="subTitle"/>
          </p:nvPr>
        </p:nvSpPr>
        <p:spPr>
          <a:xfrm>
            <a:off x="4874053" y="4083223"/>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9" name="Google Shape;969;p101"/>
          <p:cNvSpPr txBox="1"/>
          <p:nvPr>
            <p:ph idx="3" type="subTitle"/>
          </p:nvPr>
        </p:nvSpPr>
        <p:spPr>
          <a:xfrm>
            <a:off x="2229956" y="3821141"/>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0" name="Google Shape;970;p101"/>
          <p:cNvSpPr txBox="1"/>
          <p:nvPr>
            <p:ph idx="4" type="subTitle"/>
          </p:nvPr>
        </p:nvSpPr>
        <p:spPr>
          <a:xfrm>
            <a:off x="2229928" y="4083223"/>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1" name="Google Shape;971;p10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972" name="Google Shape;972;p101"/>
          <p:cNvSpPr txBox="1"/>
          <p:nvPr>
            <p:ph idx="5" type="subTitle"/>
          </p:nvPr>
        </p:nvSpPr>
        <p:spPr>
          <a:xfrm>
            <a:off x="4874072" y="2007179"/>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3" name="Google Shape;973;p101"/>
          <p:cNvSpPr txBox="1"/>
          <p:nvPr>
            <p:ph idx="6" type="subTitle"/>
          </p:nvPr>
        </p:nvSpPr>
        <p:spPr>
          <a:xfrm>
            <a:off x="4874053" y="2269265"/>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4" name="Google Shape;974;p101"/>
          <p:cNvSpPr txBox="1"/>
          <p:nvPr>
            <p:ph idx="7" type="subTitle"/>
          </p:nvPr>
        </p:nvSpPr>
        <p:spPr>
          <a:xfrm>
            <a:off x="2229956" y="2007179"/>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5" name="Google Shape;975;p101"/>
          <p:cNvSpPr txBox="1"/>
          <p:nvPr>
            <p:ph idx="8" type="subTitle"/>
          </p:nvPr>
        </p:nvSpPr>
        <p:spPr>
          <a:xfrm>
            <a:off x="2229928" y="2269265"/>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976" name="Google Shape;976;p101"/>
          <p:cNvGrpSpPr/>
          <p:nvPr/>
        </p:nvGrpSpPr>
        <p:grpSpPr>
          <a:xfrm>
            <a:off x="398752" y="1564078"/>
            <a:ext cx="282284" cy="284718"/>
            <a:chOff x="431259" y="3302025"/>
            <a:chExt cx="215616" cy="217475"/>
          </a:xfrm>
        </p:grpSpPr>
        <p:sp>
          <p:nvSpPr>
            <p:cNvPr id="977" name="Google Shape;977;p101"/>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0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9" name="Google Shape;979;p101"/>
          <p:cNvGrpSpPr/>
          <p:nvPr/>
        </p:nvGrpSpPr>
        <p:grpSpPr>
          <a:xfrm>
            <a:off x="357713" y="3191775"/>
            <a:ext cx="357454" cy="956304"/>
            <a:chOff x="357713" y="600975"/>
            <a:chExt cx="357454" cy="956304"/>
          </a:xfrm>
        </p:grpSpPr>
        <p:sp>
          <p:nvSpPr>
            <p:cNvPr id="980" name="Google Shape;980;p10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0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0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0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4" name="Google Shape;984;p101"/>
          <p:cNvGrpSpPr/>
          <p:nvPr/>
        </p:nvGrpSpPr>
        <p:grpSpPr>
          <a:xfrm>
            <a:off x="239463" y="4378897"/>
            <a:ext cx="2019175" cy="2019175"/>
            <a:chOff x="1943325" y="-220375"/>
            <a:chExt cx="1298672" cy="1298672"/>
          </a:xfrm>
        </p:grpSpPr>
        <p:sp>
          <p:nvSpPr>
            <p:cNvPr id="985" name="Google Shape;985;p10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0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0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0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0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0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0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0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0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0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0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0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0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0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0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0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0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0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0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0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0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0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0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0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0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0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0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0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0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0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0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0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0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0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0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0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0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0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0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0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0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0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0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0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101"/>
          <p:cNvGrpSpPr/>
          <p:nvPr/>
        </p:nvGrpSpPr>
        <p:grpSpPr>
          <a:xfrm>
            <a:off x="7985561" y="3429216"/>
            <a:ext cx="1965289" cy="517060"/>
            <a:chOff x="3539975" y="3523525"/>
            <a:chExt cx="745925" cy="196250"/>
          </a:xfrm>
        </p:grpSpPr>
        <p:sp>
          <p:nvSpPr>
            <p:cNvPr id="1034" name="Google Shape;1034;p10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0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0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0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0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0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0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0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0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0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0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0" name="Google Shape;1050;p101"/>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051" name="Shape 1051"/>
        <p:cNvGrpSpPr/>
        <p:nvPr/>
      </p:nvGrpSpPr>
      <p:grpSpPr>
        <a:xfrm>
          <a:off x="0" y="0"/>
          <a:ext cx="0" cy="0"/>
          <a:chOff x="0" y="0"/>
          <a:chExt cx="0" cy="0"/>
        </a:xfrm>
      </p:grpSpPr>
      <p:pic>
        <p:nvPicPr>
          <p:cNvPr id="1052" name="Google Shape;1052;p10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53" name="Google Shape;1053;p104"/>
          <p:cNvSpPr txBox="1"/>
          <p:nvPr>
            <p:ph type="title"/>
          </p:nvPr>
        </p:nvSpPr>
        <p:spPr>
          <a:xfrm>
            <a:off x="2185650" y="3095408"/>
            <a:ext cx="4772700" cy="4731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2900"/>
              <a:buNone/>
              <a:defRPr sz="2100">
                <a:solidFill>
                  <a:schemeClr val="dk2"/>
                </a:solidFill>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054" name="Google Shape;1054;p104"/>
          <p:cNvSpPr txBox="1"/>
          <p:nvPr>
            <p:ph idx="1" type="subTitle"/>
          </p:nvPr>
        </p:nvSpPr>
        <p:spPr>
          <a:xfrm>
            <a:off x="1226850" y="1453218"/>
            <a:ext cx="6690300" cy="1571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1055" name="Google Shape;1055;p104"/>
          <p:cNvGrpSpPr/>
          <p:nvPr/>
        </p:nvGrpSpPr>
        <p:grpSpPr>
          <a:xfrm flipH="1" rot="-5400000">
            <a:off x="3352835" y="574630"/>
            <a:ext cx="289170" cy="284718"/>
            <a:chOff x="426000" y="3302025"/>
            <a:chExt cx="220875" cy="217475"/>
          </a:xfrm>
        </p:grpSpPr>
        <p:sp>
          <p:nvSpPr>
            <p:cNvPr id="1056" name="Google Shape;1056;p10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8" name="Google Shape;1058;p104"/>
          <p:cNvGrpSpPr/>
          <p:nvPr/>
        </p:nvGrpSpPr>
        <p:grpSpPr>
          <a:xfrm flipH="1" rot="-5400000">
            <a:off x="1014983" y="238830"/>
            <a:ext cx="357454" cy="956304"/>
            <a:chOff x="357713" y="600975"/>
            <a:chExt cx="357454" cy="956304"/>
          </a:xfrm>
        </p:grpSpPr>
        <p:sp>
          <p:nvSpPr>
            <p:cNvPr id="1059" name="Google Shape;1059;p10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0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3" name="Google Shape;1063;p104"/>
          <p:cNvGrpSpPr/>
          <p:nvPr/>
        </p:nvGrpSpPr>
        <p:grpSpPr>
          <a:xfrm>
            <a:off x="7917150" y="2136847"/>
            <a:ext cx="2019175" cy="2019175"/>
            <a:chOff x="1943325" y="-220375"/>
            <a:chExt cx="1298672" cy="1298672"/>
          </a:xfrm>
        </p:grpSpPr>
        <p:sp>
          <p:nvSpPr>
            <p:cNvPr id="1064" name="Google Shape;1064;p10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0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0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0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0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0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0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0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0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0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0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0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0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0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0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0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0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0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0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0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0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0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0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0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0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0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0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2" name="Google Shape;1112;p104"/>
          <p:cNvGrpSpPr/>
          <p:nvPr/>
        </p:nvGrpSpPr>
        <p:grpSpPr>
          <a:xfrm>
            <a:off x="1020336" y="4088179"/>
            <a:ext cx="1965289" cy="517060"/>
            <a:chOff x="3539975" y="3523525"/>
            <a:chExt cx="745925" cy="196250"/>
          </a:xfrm>
        </p:grpSpPr>
        <p:sp>
          <p:nvSpPr>
            <p:cNvPr id="1113" name="Google Shape;1113;p10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0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0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0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0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0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0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0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0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0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0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0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0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129" name="Shape 1129"/>
        <p:cNvGrpSpPr/>
        <p:nvPr/>
      </p:nvGrpSpPr>
      <p:grpSpPr>
        <a:xfrm>
          <a:off x="0" y="0"/>
          <a:ext cx="0" cy="0"/>
          <a:chOff x="0" y="0"/>
          <a:chExt cx="0" cy="0"/>
        </a:xfrm>
      </p:grpSpPr>
      <p:pic>
        <p:nvPicPr>
          <p:cNvPr id="1130" name="Google Shape;1130;p10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131" name="Google Shape;1131;p105"/>
          <p:cNvSpPr txBox="1"/>
          <p:nvPr>
            <p:ph type="title"/>
          </p:nvPr>
        </p:nvSpPr>
        <p:spPr>
          <a:xfrm>
            <a:off x="4963975" y="1838875"/>
            <a:ext cx="3396300" cy="3717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132" name="Google Shape;1132;p105"/>
          <p:cNvSpPr txBox="1"/>
          <p:nvPr>
            <p:ph idx="1" type="subTitle"/>
          </p:nvPr>
        </p:nvSpPr>
        <p:spPr>
          <a:xfrm>
            <a:off x="4963950" y="2332050"/>
            <a:ext cx="3396300" cy="1181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1133" name="Google Shape;1133;p105"/>
          <p:cNvGrpSpPr/>
          <p:nvPr/>
        </p:nvGrpSpPr>
        <p:grpSpPr>
          <a:xfrm>
            <a:off x="391862" y="3545278"/>
            <a:ext cx="289170" cy="284718"/>
            <a:chOff x="426000" y="3302025"/>
            <a:chExt cx="220875" cy="217475"/>
          </a:xfrm>
        </p:grpSpPr>
        <p:sp>
          <p:nvSpPr>
            <p:cNvPr id="1134" name="Google Shape;1134;p10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0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105"/>
          <p:cNvGrpSpPr/>
          <p:nvPr/>
        </p:nvGrpSpPr>
        <p:grpSpPr>
          <a:xfrm>
            <a:off x="357713" y="905775"/>
            <a:ext cx="357454" cy="956304"/>
            <a:chOff x="357713" y="600975"/>
            <a:chExt cx="357454" cy="956304"/>
          </a:xfrm>
        </p:grpSpPr>
        <p:sp>
          <p:nvSpPr>
            <p:cNvPr id="1137" name="Google Shape;1137;p10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0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0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0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1" name="Google Shape;1141;p105"/>
          <p:cNvGrpSpPr/>
          <p:nvPr/>
        </p:nvGrpSpPr>
        <p:grpSpPr>
          <a:xfrm>
            <a:off x="5258308" y="722891"/>
            <a:ext cx="793256" cy="182899"/>
            <a:chOff x="2685575" y="2835950"/>
            <a:chExt cx="433000" cy="99825"/>
          </a:xfrm>
        </p:grpSpPr>
        <p:sp>
          <p:nvSpPr>
            <p:cNvPr id="1142" name="Google Shape;1142;p10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0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0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0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105"/>
          <p:cNvGrpSpPr/>
          <p:nvPr/>
        </p:nvGrpSpPr>
        <p:grpSpPr>
          <a:xfrm>
            <a:off x="1587413" y="-1495728"/>
            <a:ext cx="2019175" cy="2019175"/>
            <a:chOff x="1943325" y="-220375"/>
            <a:chExt cx="1298672" cy="1298672"/>
          </a:xfrm>
        </p:grpSpPr>
        <p:sp>
          <p:nvSpPr>
            <p:cNvPr id="1147" name="Google Shape;1147;p10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0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0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0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0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0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0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0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0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0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0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0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0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0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0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0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0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0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0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0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0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0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0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0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0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0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0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0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0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0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0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0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0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0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0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0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0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0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0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0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0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0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0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0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0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0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0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105"/>
          <p:cNvGrpSpPr/>
          <p:nvPr/>
        </p:nvGrpSpPr>
        <p:grpSpPr>
          <a:xfrm>
            <a:off x="8366561" y="3429216"/>
            <a:ext cx="1965289" cy="517060"/>
            <a:chOff x="3539975" y="3523525"/>
            <a:chExt cx="745925" cy="196250"/>
          </a:xfrm>
        </p:grpSpPr>
        <p:sp>
          <p:nvSpPr>
            <p:cNvPr id="1196" name="Google Shape;1196;p10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0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0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0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0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0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0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0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0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0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0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0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0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0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0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2" name="Google Shape;1212;p105"/>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05"/>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4" name="Google Shape;1214;p105"/>
          <p:cNvPicPr preferRelativeResize="0"/>
          <p:nvPr/>
        </p:nvPicPr>
        <p:blipFill rotWithShape="1">
          <a:blip r:embed="rId3">
            <a:alphaModFix/>
          </a:blip>
          <a:srcRect b="0" l="0" r="0" t="0"/>
          <a:stretch/>
        </p:blipFill>
        <p:spPr>
          <a:xfrm>
            <a:off x="7294914" y="-963850"/>
            <a:ext cx="2527512" cy="2681250"/>
          </a:xfrm>
          <a:prstGeom prst="rect">
            <a:avLst/>
          </a:prstGeom>
          <a:noFill/>
          <a:ln>
            <a:noFill/>
          </a:ln>
        </p:spPr>
      </p:pic>
      <p:grpSp>
        <p:nvGrpSpPr>
          <p:cNvPr id="1215" name="Google Shape;1215;p105"/>
          <p:cNvGrpSpPr/>
          <p:nvPr/>
        </p:nvGrpSpPr>
        <p:grpSpPr>
          <a:xfrm rot="10800000">
            <a:off x="-1284662" y="4546070"/>
            <a:ext cx="3952129" cy="3175882"/>
            <a:chOff x="5256209" y="-1994879"/>
            <a:chExt cx="3952129" cy="3175882"/>
          </a:xfrm>
        </p:grpSpPr>
        <p:sp>
          <p:nvSpPr>
            <p:cNvPr id="1216" name="Google Shape;1216;p105"/>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05"/>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218" name="Shape 1218"/>
        <p:cNvGrpSpPr/>
        <p:nvPr/>
      </p:nvGrpSpPr>
      <p:grpSpPr>
        <a:xfrm>
          <a:off x="0" y="0"/>
          <a:ext cx="0" cy="0"/>
          <a:chOff x="0" y="0"/>
          <a:chExt cx="0" cy="0"/>
        </a:xfrm>
      </p:grpSpPr>
      <p:pic>
        <p:nvPicPr>
          <p:cNvPr id="1219" name="Google Shape;1219;p10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20" name="Google Shape;1220;p106"/>
          <p:cNvSpPr txBox="1"/>
          <p:nvPr>
            <p:ph type="title"/>
          </p:nvPr>
        </p:nvSpPr>
        <p:spPr>
          <a:xfrm>
            <a:off x="783900" y="1838875"/>
            <a:ext cx="3396000" cy="3717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221" name="Google Shape;1221;p106"/>
          <p:cNvSpPr txBox="1"/>
          <p:nvPr>
            <p:ph idx="1" type="subTitle"/>
          </p:nvPr>
        </p:nvSpPr>
        <p:spPr>
          <a:xfrm>
            <a:off x="784010" y="2332050"/>
            <a:ext cx="3396000" cy="118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1222" name="Google Shape;1222;p106"/>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223" name="Google Shape;1223;p106"/>
          <p:cNvGrpSpPr/>
          <p:nvPr/>
        </p:nvGrpSpPr>
        <p:grpSpPr>
          <a:xfrm flipH="1" rot="10800000">
            <a:off x="391862" y="1215476"/>
            <a:ext cx="289170" cy="284718"/>
            <a:chOff x="426000" y="3302025"/>
            <a:chExt cx="220875" cy="217475"/>
          </a:xfrm>
        </p:grpSpPr>
        <p:sp>
          <p:nvSpPr>
            <p:cNvPr id="1224" name="Google Shape;1224;p10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0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6" name="Google Shape;1226;p106"/>
          <p:cNvGrpSpPr/>
          <p:nvPr/>
        </p:nvGrpSpPr>
        <p:grpSpPr>
          <a:xfrm flipH="1" rot="10800000">
            <a:off x="357713" y="3564393"/>
            <a:ext cx="357454" cy="956304"/>
            <a:chOff x="357713" y="600975"/>
            <a:chExt cx="357454" cy="956304"/>
          </a:xfrm>
        </p:grpSpPr>
        <p:sp>
          <p:nvSpPr>
            <p:cNvPr id="1227" name="Google Shape;1227;p10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0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0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0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1" name="Google Shape;1231;p106"/>
          <p:cNvGrpSpPr/>
          <p:nvPr/>
        </p:nvGrpSpPr>
        <p:grpSpPr>
          <a:xfrm flipH="1" rot="10800000">
            <a:off x="5258308" y="4520680"/>
            <a:ext cx="793256" cy="182899"/>
            <a:chOff x="2685575" y="2835950"/>
            <a:chExt cx="433000" cy="99825"/>
          </a:xfrm>
        </p:grpSpPr>
        <p:sp>
          <p:nvSpPr>
            <p:cNvPr id="1232" name="Google Shape;1232;p10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0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0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0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106"/>
          <p:cNvGrpSpPr/>
          <p:nvPr/>
        </p:nvGrpSpPr>
        <p:grpSpPr>
          <a:xfrm flipH="1" rot="10800000">
            <a:off x="1363113" y="3961575"/>
            <a:ext cx="2019175" cy="2019175"/>
            <a:chOff x="1943325" y="-220375"/>
            <a:chExt cx="1298672" cy="1298672"/>
          </a:xfrm>
        </p:grpSpPr>
        <p:sp>
          <p:nvSpPr>
            <p:cNvPr id="1237" name="Google Shape;1237;p10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0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0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0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0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0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0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0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0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0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0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0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0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0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0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0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0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0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0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0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0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0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0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0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0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0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0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0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0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0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0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0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0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0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0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0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0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0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0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0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0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0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0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0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0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0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0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0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106"/>
          <p:cNvGrpSpPr/>
          <p:nvPr/>
        </p:nvGrpSpPr>
        <p:grpSpPr>
          <a:xfrm flipH="1" rot="10800000">
            <a:off x="8366561" y="1480196"/>
            <a:ext cx="1965289" cy="517060"/>
            <a:chOff x="3539975" y="3523525"/>
            <a:chExt cx="745925" cy="196250"/>
          </a:xfrm>
        </p:grpSpPr>
        <p:sp>
          <p:nvSpPr>
            <p:cNvPr id="1286" name="Google Shape;1286;p10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0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0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0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0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0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0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0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0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0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0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0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0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0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0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0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2" name="Google Shape;1302;p106"/>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303" name="Shape 1303"/>
        <p:cNvGrpSpPr/>
        <p:nvPr/>
      </p:nvGrpSpPr>
      <p:grpSpPr>
        <a:xfrm>
          <a:off x="0" y="0"/>
          <a:ext cx="0" cy="0"/>
          <a:chOff x="0" y="0"/>
          <a:chExt cx="0" cy="0"/>
        </a:xfrm>
      </p:grpSpPr>
      <p:pic>
        <p:nvPicPr>
          <p:cNvPr id="1304" name="Google Shape;1304;p10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05" name="Google Shape;1305;p108"/>
          <p:cNvSpPr txBox="1"/>
          <p:nvPr>
            <p:ph type="title"/>
          </p:nvPr>
        </p:nvSpPr>
        <p:spPr>
          <a:xfrm>
            <a:off x="6119944" y="1739251"/>
            <a:ext cx="2308800" cy="9420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306" name="Google Shape;1306;p108"/>
          <p:cNvSpPr txBox="1"/>
          <p:nvPr>
            <p:ph idx="1" type="subTitle"/>
          </p:nvPr>
        </p:nvSpPr>
        <p:spPr>
          <a:xfrm>
            <a:off x="6119925" y="2841000"/>
            <a:ext cx="2308800" cy="732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1307" name="Google Shape;1307;p108"/>
          <p:cNvGrpSpPr/>
          <p:nvPr/>
        </p:nvGrpSpPr>
        <p:grpSpPr>
          <a:xfrm flipH="1" rot="10800000">
            <a:off x="628763" y="4605179"/>
            <a:ext cx="2019175" cy="2019175"/>
            <a:chOff x="1943325" y="-220375"/>
            <a:chExt cx="1298672" cy="1298672"/>
          </a:xfrm>
        </p:grpSpPr>
        <p:sp>
          <p:nvSpPr>
            <p:cNvPr id="1308" name="Google Shape;1308;p10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0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0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0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0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0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0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0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0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0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0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0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0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0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0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0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0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0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0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0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0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0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0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0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0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0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0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0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0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0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0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0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0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0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0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0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0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0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0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0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0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0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0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0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0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0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0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0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6" name="Google Shape;1356;p108"/>
          <p:cNvGrpSpPr/>
          <p:nvPr/>
        </p:nvGrpSpPr>
        <p:grpSpPr>
          <a:xfrm flipH="1" rot="10800000">
            <a:off x="6387686" y="3917551"/>
            <a:ext cx="1965289" cy="517060"/>
            <a:chOff x="3539975" y="3523525"/>
            <a:chExt cx="745925" cy="196250"/>
          </a:xfrm>
        </p:grpSpPr>
        <p:sp>
          <p:nvSpPr>
            <p:cNvPr id="1357" name="Google Shape;1357;p10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0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0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0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0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0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0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0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0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0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0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0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0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0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0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0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73" name="Google Shape;1373;p108"/>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374" name="Google Shape;1374;p108"/>
          <p:cNvGrpSpPr/>
          <p:nvPr/>
        </p:nvGrpSpPr>
        <p:grpSpPr>
          <a:xfrm flipH="1" rot="5400000">
            <a:off x="1693743" y="359223"/>
            <a:ext cx="357454" cy="956304"/>
            <a:chOff x="357713" y="600975"/>
            <a:chExt cx="357454" cy="956304"/>
          </a:xfrm>
        </p:grpSpPr>
        <p:sp>
          <p:nvSpPr>
            <p:cNvPr id="1375" name="Google Shape;1375;p10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0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0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9" name="Shape 1379"/>
        <p:cNvGrpSpPr/>
        <p:nvPr/>
      </p:nvGrpSpPr>
      <p:grpSpPr>
        <a:xfrm>
          <a:off x="0" y="0"/>
          <a:ext cx="0" cy="0"/>
          <a:chOff x="0" y="0"/>
          <a:chExt cx="0" cy="0"/>
        </a:xfrm>
      </p:grpSpPr>
      <p:pic>
        <p:nvPicPr>
          <p:cNvPr id="1380" name="Google Shape;1380;p10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81" name="Google Shape;1381;p109"/>
          <p:cNvSpPr txBox="1"/>
          <p:nvPr>
            <p:ph idx="1" type="body"/>
          </p:nvPr>
        </p:nvSpPr>
        <p:spPr>
          <a:xfrm>
            <a:off x="1221000" y="1512026"/>
            <a:ext cx="6702000" cy="2347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solidFill>
                  <a:schemeClr val="lt1"/>
                </a:solidFill>
              </a:defRPr>
            </a:lvl1pPr>
            <a:lvl2pPr indent="-317500" lvl="1" marL="914400" rtl="0" algn="l">
              <a:lnSpc>
                <a:spcPct val="115000"/>
              </a:lnSpc>
              <a:spcBef>
                <a:spcPts val="0"/>
              </a:spcBef>
              <a:spcAft>
                <a:spcPts val="0"/>
              </a:spcAft>
              <a:buClr>
                <a:schemeClr val="lt1"/>
              </a:buClr>
              <a:buSzPts val="1400"/>
              <a:buFont typeface="Anaheim"/>
              <a:buChar char="○"/>
              <a:defRPr sz="1200">
                <a:solidFill>
                  <a:schemeClr val="lt1"/>
                </a:solidFill>
              </a:defRPr>
            </a:lvl2pPr>
            <a:lvl3pPr indent="-317500" lvl="2" marL="1371600" rtl="0" algn="l">
              <a:lnSpc>
                <a:spcPct val="115000"/>
              </a:lnSpc>
              <a:spcBef>
                <a:spcPts val="0"/>
              </a:spcBef>
              <a:spcAft>
                <a:spcPts val="0"/>
              </a:spcAft>
              <a:buClr>
                <a:schemeClr val="lt1"/>
              </a:buClr>
              <a:buSzPts val="1400"/>
              <a:buFont typeface="Anaheim"/>
              <a:buChar char="■"/>
              <a:defRPr sz="1200">
                <a:solidFill>
                  <a:schemeClr val="lt1"/>
                </a:solidFill>
              </a:defRPr>
            </a:lvl3pPr>
            <a:lvl4pPr indent="-317500" lvl="3" marL="1828800" rtl="0" algn="l">
              <a:lnSpc>
                <a:spcPct val="115000"/>
              </a:lnSpc>
              <a:spcBef>
                <a:spcPts val="0"/>
              </a:spcBef>
              <a:spcAft>
                <a:spcPts val="0"/>
              </a:spcAft>
              <a:buClr>
                <a:schemeClr val="lt1"/>
              </a:buClr>
              <a:buSzPts val="1400"/>
              <a:buFont typeface="Anaheim"/>
              <a:buChar char="●"/>
              <a:defRPr sz="1200">
                <a:solidFill>
                  <a:schemeClr val="lt1"/>
                </a:solidFill>
              </a:defRPr>
            </a:lvl4pPr>
            <a:lvl5pPr indent="-317500" lvl="4" marL="2286000" rtl="0" algn="l">
              <a:lnSpc>
                <a:spcPct val="115000"/>
              </a:lnSpc>
              <a:spcBef>
                <a:spcPts val="0"/>
              </a:spcBef>
              <a:spcAft>
                <a:spcPts val="0"/>
              </a:spcAft>
              <a:buClr>
                <a:schemeClr val="lt1"/>
              </a:buClr>
              <a:buSzPts val="1400"/>
              <a:buFont typeface="Anaheim"/>
              <a:buChar char="○"/>
              <a:defRPr sz="1200">
                <a:solidFill>
                  <a:schemeClr val="lt1"/>
                </a:solidFill>
              </a:defRPr>
            </a:lvl5pPr>
            <a:lvl6pPr indent="-317500" lvl="5" marL="2743200" rtl="0" algn="l">
              <a:lnSpc>
                <a:spcPct val="115000"/>
              </a:lnSpc>
              <a:spcBef>
                <a:spcPts val="0"/>
              </a:spcBef>
              <a:spcAft>
                <a:spcPts val="0"/>
              </a:spcAft>
              <a:buClr>
                <a:schemeClr val="lt1"/>
              </a:buClr>
              <a:buSzPts val="1400"/>
              <a:buFont typeface="Anaheim"/>
              <a:buChar char="■"/>
              <a:defRPr sz="1200">
                <a:solidFill>
                  <a:schemeClr val="lt1"/>
                </a:solidFill>
              </a:defRPr>
            </a:lvl6pPr>
            <a:lvl7pPr indent="-317500" lvl="6" marL="3200400" rtl="0" algn="l">
              <a:lnSpc>
                <a:spcPct val="115000"/>
              </a:lnSpc>
              <a:spcBef>
                <a:spcPts val="0"/>
              </a:spcBef>
              <a:spcAft>
                <a:spcPts val="0"/>
              </a:spcAft>
              <a:buClr>
                <a:schemeClr val="lt1"/>
              </a:buClr>
              <a:buSzPts val="1400"/>
              <a:buFont typeface="Anaheim"/>
              <a:buChar char="●"/>
              <a:defRPr sz="1200">
                <a:solidFill>
                  <a:schemeClr val="lt1"/>
                </a:solidFill>
              </a:defRPr>
            </a:lvl7pPr>
            <a:lvl8pPr indent="-317500" lvl="7" marL="3657600" rtl="0" algn="l">
              <a:lnSpc>
                <a:spcPct val="115000"/>
              </a:lnSpc>
              <a:spcBef>
                <a:spcPts val="0"/>
              </a:spcBef>
              <a:spcAft>
                <a:spcPts val="0"/>
              </a:spcAft>
              <a:buClr>
                <a:schemeClr val="lt1"/>
              </a:buClr>
              <a:buSzPts val="1400"/>
              <a:buFont typeface="Anaheim"/>
              <a:buChar char="○"/>
              <a:defRPr sz="1200">
                <a:solidFill>
                  <a:schemeClr val="lt1"/>
                </a:solidFill>
              </a:defRPr>
            </a:lvl8pPr>
            <a:lvl9pPr indent="-317500" lvl="8" marL="4114800" rtl="0" algn="l">
              <a:lnSpc>
                <a:spcPct val="115000"/>
              </a:lnSpc>
              <a:spcBef>
                <a:spcPts val="0"/>
              </a:spcBef>
              <a:spcAft>
                <a:spcPts val="0"/>
              </a:spcAft>
              <a:buClr>
                <a:schemeClr val="lt1"/>
              </a:buClr>
              <a:buSzPts val="1400"/>
              <a:buFont typeface="Anaheim"/>
              <a:buChar char="■"/>
              <a:defRPr sz="1200">
                <a:solidFill>
                  <a:schemeClr val="lt1"/>
                </a:solidFill>
              </a:defRPr>
            </a:lvl9pPr>
          </a:lstStyle>
          <a:p/>
        </p:txBody>
      </p:sp>
      <p:sp>
        <p:nvSpPr>
          <p:cNvPr id="1382" name="Google Shape;1382;p10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1383" name="Google Shape;1383;p109"/>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1384" name="Google Shape;1384;p109"/>
          <p:cNvGrpSpPr/>
          <p:nvPr/>
        </p:nvGrpSpPr>
        <p:grpSpPr>
          <a:xfrm>
            <a:off x="391862" y="3545278"/>
            <a:ext cx="289170" cy="284718"/>
            <a:chOff x="426000" y="3302025"/>
            <a:chExt cx="220875" cy="217475"/>
          </a:xfrm>
        </p:grpSpPr>
        <p:sp>
          <p:nvSpPr>
            <p:cNvPr id="1385" name="Google Shape;1385;p10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7" name="Google Shape;1387;p109"/>
          <p:cNvGrpSpPr/>
          <p:nvPr/>
        </p:nvGrpSpPr>
        <p:grpSpPr>
          <a:xfrm>
            <a:off x="357713" y="1210575"/>
            <a:ext cx="357454" cy="956304"/>
            <a:chOff x="357713" y="600975"/>
            <a:chExt cx="357454" cy="956304"/>
          </a:xfrm>
        </p:grpSpPr>
        <p:sp>
          <p:nvSpPr>
            <p:cNvPr id="1388" name="Google Shape;1388;p10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0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2" name="Google Shape;1392;p109"/>
          <p:cNvGrpSpPr/>
          <p:nvPr/>
        </p:nvGrpSpPr>
        <p:grpSpPr>
          <a:xfrm>
            <a:off x="8209963" y="1045747"/>
            <a:ext cx="2019175" cy="2019175"/>
            <a:chOff x="1943325" y="-220375"/>
            <a:chExt cx="1298672" cy="1298672"/>
          </a:xfrm>
        </p:grpSpPr>
        <p:sp>
          <p:nvSpPr>
            <p:cNvPr id="1393" name="Google Shape;1393;p10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0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0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0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0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0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0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0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0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0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0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0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0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0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0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0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0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0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0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0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0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0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0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0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0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0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0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0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0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0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0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0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0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0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0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0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0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0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0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0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0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0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0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0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0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0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0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1" name="Google Shape;1441;p109"/>
          <p:cNvGrpSpPr/>
          <p:nvPr/>
        </p:nvGrpSpPr>
        <p:grpSpPr>
          <a:xfrm>
            <a:off x="-1031264" y="2597541"/>
            <a:ext cx="1965289" cy="517060"/>
            <a:chOff x="3539975" y="3523525"/>
            <a:chExt cx="745925" cy="196250"/>
          </a:xfrm>
        </p:grpSpPr>
        <p:sp>
          <p:nvSpPr>
            <p:cNvPr id="1442" name="Google Shape;1442;p10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0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0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0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0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0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0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0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0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0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0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0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0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0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0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0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109"/>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1459" name="Shape 1459"/>
        <p:cNvGrpSpPr/>
        <p:nvPr/>
      </p:nvGrpSpPr>
      <p:grpSpPr>
        <a:xfrm>
          <a:off x="0" y="0"/>
          <a:ext cx="0" cy="0"/>
          <a:chOff x="0" y="0"/>
          <a:chExt cx="0" cy="0"/>
        </a:xfrm>
      </p:grpSpPr>
      <p:pic>
        <p:nvPicPr>
          <p:cNvPr id="1460" name="Google Shape;1460;p11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461" name="Google Shape;1461;p11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1462" name="Google Shape;1462;p110"/>
          <p:cNvGrpSpPr/>
          <p:nvPr/>
        </p:nvGrpSpPr>
        <p:grpSpPr>
          <a:xfrm>
            <a:off x="391862" y="3545278"/>
            <a:ext cx="289170" cy="284718"/>
            <a:chOff x="426000" y="3302025"/>
            <a:chExt cx="220875" cy="217475"/>
          </a:xfrm>
        </p:grpSpPr>
        <p:sp>
          <p:nvSpPr>
            <p:cNvPr id="1463" name="Google Shape;1463;p1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Google Shape;1465;p110"/>
          <p:cNvGrpSpPr/>
          <p:nvPr/>
        </p:nvGrpSpPr>
        <p:grpSpPr>
          <a:xfrm>
            <a:off x="357713" y="1210575"/>
            <a:ext cx="357454" cy="956304"/>
            <a:chOff x="357713" y="600975"/>
            <a:chExt cx="357454" cy="956304"/>
          </a:xfrm>
        </p:grpSpPr>
        <p:sp>
          <p:nvSpPr>
            <p:cNvPr id="1466" name="Google Shape;1466;p1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0" name="Google Shape;1470;p110"/>
          <p:cNvGrpSpPr/>
          <p:nvPr/>
        </p:nvGrpSpPr>
        <p:grpSpPr>
          <a:xfrm>
            <a:off x="391863" y="4378897"/>
            <a:ext cx="2019175" cy="2019175"/>
            <a:chOff x="1943325" y="-220375"/>
            <a:chExt cx="1298672" cy="1298672"/>
          </a:xfrm>
        </p:grpSpPr>
        <p:sp>
          <p:nvSpPr>
            <p:cNvPr id="1471" name="Google Shape;1471;p1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9" name="Google Shape;1519;p110"/>
          <p:cNvGrpSpPr/>
          <p:nvPr/>
        </p:nvGrpSpPr>
        <p:grpSpPr>
          <a:xfrm>
            <a:off x="8366561" y="3429216"/>
            <a:ext cx="1965289" cy="517060"/>
            <a:chOff x="3539975" y="3523525"/>
            <a:chExt cx="745925" cy="196250"/>
          </a:xfrm>
        </p:grpSpPr>
        <p:sp>
          <p:nvSpPr>
            <p:cNvPr id="1520" name="Google Shape;1520;p11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1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1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1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1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1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1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1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1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1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1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1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1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1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1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1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6" name="Google Shape;1536;p110"/>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10"/>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8" name="Google Shape;1538;p110"/>
          <p:cNvPicPr preferRelativeResize="0"/>
          <p:nvPr/>
        </p:nvPicPr>
        <p:blipFill rotWithShape="1">
          <a:blip r:embed="rId3">
            <a:alphaModFix/>
          </a:blip>
          <a:srcRect b="0" l="0" r="0" t="0"/>
          <a:stretch/>
        </p:blipFill>
        <p:spPr>
          <a:xfrm>
            <a:off x="8144627" y="-592075"/>
            <a:ext cx="2527512" cy="2681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39" name="Shape 1539"/>
        <p:cNvGrpSpPr/>
        <p:nvPr/>
      </p:nvGrpSpPr>
      <p:grpSpPr>
        <a:xfrm>
          <a:off x="0" y="0"/>
          <a:ext cx="0" cy="0"/>
          <a:chOff x="0" y="0"/>
          <a:chExt cx="0" cy="0"/>
        </a:xfrm>
      </p:grpSpPr>
      <p:pic>
        <p:nvPicPr>
          <p:cNvPr id="1540" name="Google Shape;1540;p112"/>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541" name="Google Shape;1541;p112"/>
          <p:cNvSpPr txBox="1"/>
          <p:nvPr>
            <p:ph idx="1" type="subTitle"/>
          </p:nvPr>
        </p:nvSpPr>
        <p:spPr>
          <a:xfrm>
            <a:off x="4981770" y="2451554"/>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42" name="Google Shape;1542;p112"/>
          <p:cNvSpPr txBox="1"/>
          <p:nvPr>
            <p:ph idx="2" type="subTitle"/>
          </p:nvPr>
        </p:nvSpPr>
        <p:spPr>
          <a:xfrm>
            <a:off x="4981771" y="2964124"/>
            <a:ext cx="2281800" cy="66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43" name="Google Shape;1543;p112"/>
          <p:cNvSpPr txBox="1"/>
          <p:nvPr>
            <p:ph idx="3" type="subTitle"/>
          </p:nvPr>
        </p:nvSpPr>
        <p:spPr>
          <a:xfrm>
            <a:off x="1880430" y="2451554"/>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44" name="Google Shape;1544;p112"/>
          <p:cNvSpPr txBox="1"/>
          <p:nvPr>
            <p:ph idx="4" type="subTitle"/>
          </p:nvPr>
        </p:nvSpPr>
        <p:spPr>
          <a:xfrm>
            <a:off x="1880425" y="2964124"/>
            <a:ext cx="2281800" cy="66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45" name="Google Shape;1545;p112"/>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1546" name="Google Shape;1546;p112"/>
          <p:cNvPicPr preferRelativeResize="0"/>
          <p:nvPr/>
        </p:nvPicPr>
        <p:blipFill rotWithShape="1">
          <a:blip r:embed="rId3">
            <a:alphaModFix/>
          </a:blip>
          <a:srcRect b="0" l="0" r="0" t="0"/>
          <a:stretch/>
        </p:blipFill>
        <p:spPr>
          <a:xfrm rot="10800000">
            <a:off x="-2384751" y="3735300"/>
            <a:ext cx="9353213" cy="2681250"/>
          </a:xfrm>
          <a:prstGeom prst="rect">
            <a:avLst/>
          </a:prstGeom>
          <a:noFill/>
          <a:ln>
            <a:noFill/>
          </a:ln>
        </p:spPr>
      </p:pic>
      <p:grpSp>
        <p:nvGrpSpPr>
          <p:cNvPr id="1547" name="Google Shape;1547;p112"/>
          <p:cNvGrpSpPr/>
          <p:nvPr/>
        </p:nvGrpSpPr>
        <p:grpSpPr>
          <a:xfrm flipH="1" rot="10800000">
            <a:off x="400702" y="1439167"/>
            <a:ext cx="283332" cy="284718"/>
            <a:chOff x="432750" y="3302025"/>
            <a:chExt cx="216416" cy="217475"/>
          </a:xfrm>
        </p:grpSpPr>
        <p:sp>
          <p:nvSpPr>
            <p:cNvPr id="1548" name="Google Shape;1548;p112"/>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1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112"/>
          <p:cNvGrpSpPr/>
          <p:nvPr/>
        </p:nvGrpSpPr>
        <p:grpSpPr>
          <a:xfrm flipH="1" rot="10800000">
            <a:off x="357713" y="2873685"/>
            <a:ext cx="357454" cy="956304"/>
            <a:chOff x="357713" y="600975"/>
            <a:chExt cx="357454" cy="956304"/>
          </a:xfrm>
        </p:grpSpPr>
        <p:sp>
          <p:nvSpPr>
            <p:cNvPr id="1551" name="Google Shape;1551;p11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1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1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1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5" name="Google Shape;1555;p112"/>
          <p:cNvGrpSpPr/>
          <p:nvPr/>
        </p:nvGrpSpPr>
        <p:grpSpPr>
          <a:xfrm>
            <a:off x="8013813" y="-799203"/>
            <a:ext cx="2019175" cy="2019175"/>
            <a:chOff x="1943325" y="-220375"/>
            <a:chExt cx="1298672" cy="1298672"/>
          </a:xfrm>
        </p:grpSpPr>
        <p:sp>
          <p:nvSpPr>
            <p:cNvPr id="1556" name="Google Shape;1556;p11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1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1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1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1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1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1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1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1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1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1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1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1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1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1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1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1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1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1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1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1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1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1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1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1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1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1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1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1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1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1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1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1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1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1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1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1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1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1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1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1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1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1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1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1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1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1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1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112"/>
          <p:cNvGrpSpPr/>
          <p:nvPr/>
        </p:nvGrpSpPr>
        <p:grpSpPr>
          <a:xfrm>
            <a:off x="8366561" y="3429216"/>
            <a:ext cx="1965289" cy="517060"/>
            <a:chOff x="3539975" y="3523525"/>
            <a:chExt cx="745925" cy="196250"/>
          </a:xfrm>
        </p:grpSpPr>
        <p:sp>
          <p:nvSpPr>
            <p:cNvPr id="1605" name="Google Shape;1605;p11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1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1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1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1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1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1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1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1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1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1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1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1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1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1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1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1621" name="Shape 1621"/>
        <p:cNvGrpSpPr/>
        <p:nvPr/>
      </p:nvGrpSpPr>
      <p:grpSpPr>
        <a:xfrm>
          <a:off x="0" y="0"/>
          <a:ext cx="0" cy="0"/>
          <a:chOff x="0" y="0"/>
          <a:chExt cx="0" cy="0"/>
        </a:xfrm>
      </p:grpSpPr>
      <p:pic>
        <p:nvPicPr>
          <p:cNvPr id="1622" name="Google Shape;1622;p11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623" name="Google Shape;1623;p113"/>
          <p:cNvSpPr txBox="1"/>
          <p:nvPr>
            <p:ph idx="1" type="subTitle"/>
          </p:nvPr>
        </p:nvSpPr>
        <p:spPr>
          <a:xfrm>
            <a:off x="6500284" y="2800350"/>
            <a:ext cx="1928100" cy="35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4" name="Google Shape;1624;p113"/>
          <p:cNvSpPr txBox="1"/>
          <p:nvPr>
            <p:ph idx="2" type="subTitle"/>
          </p:nvPr>
        </p:nvSpPr>
        <p:spPr>
          <a:xfrm>
            <a:off x="6500273" y="3062422"/>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5" name="Google Shape;1625;p113"/>
          <p:cNvSpPr txBox="1"/>
          <p:nvPr>
            <p:ph idx="3" type="subTitle"/>
          </p:nvPr>
        </p:nvSpPr>
        <p:spPr>
          <a:xfrm>
            <a:off x="4572006" y="2800350"/>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6" name="Google Shape;1626;p113"/>
          <p:cNvSpPr txBox="1"/>
          <p:nvPr>
            <p:ph idx="4" type="subTitle"/>
          </p:nvPr>
        </p:nvSpPr>
        <p:spPr>
          <a:xfrm>
            <a:off x="4571984" y="3062422"/>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7" name="Google Shape;1627;p11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628" name="Google Shape;1628;p113"/>
          <p:cNvSpPr txBox="1"/>
          <p:nvPr>
            <p:ph idx="5" type="subTitle"/>
          </p:nvPr>
        </p:nvSpPr>
        <p:spPr>
          <a:xfrm>
            <a:off x="2643734" y="2800363"/>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9" name="Google Shape;1629;p113"/>
          <p:cNvSpPr txBox="1"/>
          <p:nvPr>
            <p:ph idx="6" type="subTitle"/>
          </p:nvPr>
        </p:nvSpPr>
        <p:spPr>
          <a:xfrm>
            <a:off x="2643718" y="3062447"/>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0" name="Google Shape;1630;p113"/>
          <p:cNvSpPr txBox="1"/>
          <p:nvPr>
            <p:ph idx="7" type="subTitle"/>
          </p:nvPr>
        </p:nvSpPr>
        <p:spPr>
          <a:xfrm>
            <a:off x="715527" y="2800363"/>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1" name="Google Shape;1631;p113"/>
          <p:cNvSpPr txBox="1"/>
          <p:nvPr>
            <p:ph idx="8" type="subTitle"/>
          </p:nvPr>
        </p:nvSpPr>
        <p:spPr>
          <a:xfrm>
            <a:off x="715500" y="3062447"/>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1632" name="Google Shape;1632;p113"/>
          <p:cNvGrpSpPr/>
          <p:nvPr/>
        </p:nvGrpSpPr>
        <p:grpSpPr>
          <a:xfrm>
            <a:off x="398752" y="1564078"/>
            <a:ext cx="282284" cy="284718"/>
            <a:chOff x="431259" y="3302025"/>
            <a:chExt cx="215616" cy="217475"/>
          </a:xfrm>
        </p:grpSpPr>
        <p:sp>
          <p:nvSpPr>
            <p:cNvPr id="1633" name="Google Shape;1633;p113"/>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1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5" name="Google Shape;1635;p113"/>
          <p:cNvGrpSpPr/>
          <p:nvPr/>
        </p:nvGrpSpPr>
        <p:grpSpPr>
          <a:xfrm>
            <a:off x="357713" y="3191775"/>
            <a:ext cx="357454" cy="956304"/>
            <a:chOff x="357713" y="600975"/>
            <a:chExt cx="357454" cy="956304"/>
          </a:xfrm>
        </p:grpSpPr>
        <p:sp>
          <p:nvSpPr>
            <p:cNvPr id="1636" name="Google Shape;1636;p11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1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1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1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0" name="Google Shape;1640;p113"/>
          <p:cNvGrpSpPr/>
          <p:nvPr/>
        </p:nvGrpSpPr>
        <p:grpSpPr>
          <a:xfrm>
            <a:off x="239463" y="4378897"/>
            <a:ext cx="2019175" cy="2019175"/>
            <a:chOff x="1943325" y="-220375"/>
            <a:chExt cx="1298672" cy="1298672"/>
          </a:xfrm>
        </p:grpSpPr>
        <p:sp>
          <p:nvSpPr>
            <p:cNvPr id="1641" name="Google Shape;1641;p11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1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1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1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1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1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1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1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1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1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1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1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1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1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1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1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1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1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1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1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1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1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1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1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1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1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1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1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1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1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1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1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1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1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1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1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1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1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1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1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1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1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1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1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1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1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1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1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9" name="Google Shape;1689;p113"/>
          <p:cNvGrpSpPr/>
          <p:nvPr/>
        </p:nvGrpSpPr>
        <p:grpSpPr>
          <a:xfrm>
            <a:off x="7987936" y="1294441"/>
            <a:ext cx="1965289" cy="517060"/>
            <a:chOff x="3539975" y="3523525"/>
            <a:chExt cx="745925" cy="196250"/>
          </a:xfrm>
        </p:grpSpPr>
        <p:sp>
          <p:nvSpPr>
            <p:cNvPr id="1690" name="Google Shape;1690;p1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pic>
        <p:nvPicPr>
          <p:cNvPr id="141" name="Google Shape;141;p9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42" name="Google Shape;142;p97"/>
          <p:cNvSpPr txBox="1"/>
          <p:nvPr>
            <p:ph type="title"/>
          </p:nvPr>
        </p:nvSpPr>
        <p:spPr>
          <a:xfrm>
            <a:off x="803348" y="1764416"/>
            <a:ext cx="4635900" cy="6321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43" name="Google Shape;143;p97"/>
          <p:cNvSpPr txBox="1"/>
          <p:nvPr>
            <p:ph idx="1" type="subTitle"/>
          </p:nvPr>
        </p:nvSpPr>
        <p:spPr>
          <a:xfrm>
            <a:off x="803350" y="2483809"/>
            <a:ext cx="4635900" cy="1330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sz="17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44" name="Google Shape;144;p97"/>
          <p:cNvGrpSpPr/>
          <p:nvPr/>
        </p:nvGrpSpPr>
        <p:grpSpPr>
          <a:xfrm>
            <a:off x="391862" y="4307278"/>
            <a:ext cx="289170" cy="284718"/>
            <a:chOff x="426000" y="3302025"/>
            <a:chExt cx="220875" cy="217475"/>
          </a:xfrm>
        </p:grpSpPr>
        <p:sp>
          <p:nvSpPr>
            <p:cNvPr id="145" name="Google Shape;145;p9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97"/>
          <p:cNvGrpSpPr/>
          <p:nvPr/>
        </p:nvGrpSpPr>
        <p:grpSpPr>
          <a:xfrm>
            <a:off x="4724908" y="599593"/>
            <a:ext cx="793256" cy="182899"/>
            <a:chOff x="2685575" y="2835950"/>
            <a:chExt cx="433000" cy="99825"/>
          </a:xfrm>
        </p:grpSpPr>
        <p:sp>
          <p:nvSpPr>
            <p:cNvPr id="148" name="Google Shape;148;p9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97"/>
          <p:cNvGrpSpPr/>
          <p:nvPr/>
        </p:nvGrpSpPr>
        <p:grpSpPr>
          <a:xfrm>
            <a:off x="3091075" y="4281547"/>
            <a:ext cx="2019175" cy="2019175"/>
            <a:chOff x="1943325" y="-220375"/>
            <a:chExt cx="1298672" cy="1298672"/>
          </a:xfrm>
        </p:grpSpPr>
        <p:sp>
          <p:nvSpPr>
            <p:cNvPr id="153" name="Google Shape;153;p97"/>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7"/>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7"/>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7"/>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7"/>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7"/>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7"/>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7"/>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7"/>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7"/>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7"/>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7"/>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7"/>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7"/>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97"/>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97"/>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7"/>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7"/>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7"/>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97"/>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97"/>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7"/>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97"/>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7"/>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97"/>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7"/>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97"/>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97"/>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7"/>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97"/>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7"/>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97"/>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97"/>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97"/>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7"/>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7"/>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97"/>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97"/>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97"/>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97"/>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97"/>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97"/>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97"/>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97"/>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97"/>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97"/>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97"/>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97"/>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97"/>
          <p:cNvGrpSpPr/>
          <p:nvPr/>
        </p:nvGrpSpPr>
        <p:grpSpPr>
          <a:xfrm>
            <a:off x="8513373" y="4281541"/>
            <a:ext cx="1965289" cy="517060"/>
            <a:chOff x="3539975" y="3523525"/>
            <a:chExt cx="745925" cy="196250"/>
          </a:xfrm>
        </p:grpSpPr>
        <p:sp>
          <p:nvSpPr>
            <p:cNvPr id="202" name="Google Shape;202;p9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9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9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9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9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9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9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97"/>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706" name="Shape 1706"/>
        <p:cNvGrpSpPr/>
        <p:nvPr/>
      </p:nvGrpSpPr>
      <p:grpSpPr>
        <a:xfrm>
          <a:off x="0" y="0"/>
          <a:ext cx="0" cy="0"/>
          <a:chOff x="0" y="0"/>
          <a:chExt cx="0" cy="0"/>
        </a:xfrm>
      </p:grpSpPr>
      <p:pic>
        <p:nvPicPr>
          <p:cNvPr id="1707" name="Google Shape;1707;p116"/>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708" name="Google Shape;1708;p116"/>
          <p:cNvSpPr txBox="1"/>
          <p:nvPr>
            <p:ph idx="1" type="subTitle"/>
          </p:nvPr>
        </p:nvSpPr>
        <p:spPr>
          <a:xfrm>
            <a:off x="3358449"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09" name="Google Shape;1709;p116"/>
          <p:cNvSpPr txBox="1"/>
          <p:nvPr>
            <p:ph idx="2" type="subTitle"/>
          </p:nvPr>
        </p:nvSpPr>
        <p:spPr>
          <a:xfrm>
            <a:off x="3358449"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10" name="Google Shape;1710;p116"/>
          <p:cNvSpPr txBox="1"/>
          <p:nvPr>
            <p:ph idx="3" type="subTitle"/>
          </p:nvPr>
        </p:nvSpPr>
        <p:spPr>
          <a:xfrm>
            <a:off x="5977723"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11" name="Google Shape;1711;p116"/>
          <p:cNvSpPr txBox="1"/>
          <p:nvPr>
            <p:ph idx="4" type="subTitle"/>
          </p:nvPr>
        </p:nvSpPr>
        <p:spPr>
          <a:xfrm>
            <a:off x="5977723"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12" name="Google Shape;1712;p116"/>
          <p:cNvSpPr txBox="1"/>
          <p:nvPr>
            <p:ph idx="5" type="subTitle"/>
          </p:nvPr>
        </p:nvSpPr>
        <p:spPr>
          <a:xfrm>
            <a:off x="739174"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13" name="Google Shape;1713;p116"/>
          <p:cNvSpPr txBox="1"/>
          <p:nvPr>
            <p:ph idx="6" type="subTitle"/>
          </p:nvPr>
        </p:nvSpPr>
        <p:spPr>
          <a:xfrm>
            <a:off x="739174"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14" name="Google Shape;1714;p11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1715" name="Google Shape;1715;p116"/>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716" name="Google Shape;1716;p116"/>
          <p:cNvGrpSpPr/>
          <p:nvPr/>
        </p:nvGrpSpPr>
        <p:grpSpPr>
          <a:xfrm flipH="1">
            <a:off x="6673896" y="4291403"/>
            <a:ext cx="283980" cy="284718"/>
            <a:chOff x="432750" y="3302025"/>
            <a:chExt cx="216911" cy="217475"/>
          </a:xfrm>
        </p:grpSpPr>
        <p:sp>
          <p:nvSpPr>
            <p:cNvPr id="1717" name="Google Shape;1717;p116"/>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1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9" name="Google Shape;1719;p116"/>
          <p:cNvGrpSpPr/>
          <p:nvPr/>
        </p:nvGrpSpPr>
        <p:grpSpPr>
          <a:xfrm flipH="1">
            <a:off x="-875272" y="4152016"/>
            <a:ext cx="1965289" cy="517060"/>
            <a:chOff x="3539975" y="3523525"/>
            <a:chExt cx="745925" cy="196250"/>
          </a:xfrm>
        </p:grpSpPr>
        <p:sp>
          <p:nvSpPr>
            <p:cNvPr id="1720" name="Google Shape;1720;p11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1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1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1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1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1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1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1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1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1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1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1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1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1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1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1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6" name="Google Shape;1736;p116"/>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737" name="Shape 1737"/>
        <p:cNvGrpSpPr/>
        <p:nvPr/>
      </p:nvGrpSpPr>
      <p:grpSpPr>
        <a:xfrm>
          <a:off x="0" y="0"/>
          <a:ext cx="0" cy="0"/>
          <a:chOff x="0" y="0"/>
          <a:chExt cx="0" cy="0"/>
        </a:xfrm>
      </p:grpSpPr>
      <p:pic>
        <p:nvPicPr>
          <p:cNvPr id="1738" name="Google Shape;1738;p11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39" name="Google Shape;1739;p118"/>
          <p:cNvSpPr txBox="1"/>
          <p:nvPr>
            <p:ph idx="1" type="subTitle"/>
          </p:nvPr>
        </p:nvSpPr>
        <p:spPr>
          <a:xfrm flipH="1">
            <a:off x="6591267"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0" name="Google Shape;1740;p118"/>
          <p:cNvSpPr txBox="1"/>
          <p:nvPr>
            <p:ph idx="2" type="subTitle"/>
          </p:nvPr>
        </p:nvSpPr>
        <p:spPr>
          <a:xfrm flipH="1">
            <a:off x="6591274"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1" name="Google Shape;1741;p118"/>
          <p:cNvSpPr txBox="1"/>
          <p:nvPr>
            <p:ph idx="3" type="subTitle"/>
          </p:nvPr>
        </p:nvSpPr>
        <p:spPr>
          <a:xfrm flipH="1">
            <a:off x="971843"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2" name="Google Shape;1742;p118"/>
          <p:cNvSpPr txBox="1"/>
          <p:nvPr>
            <p:ph idx="4" type="subTitle"/>
          </p:nvPr>
        </p:nvSpPr>
        <p:spPr>
          <a:xfrm flipH="1">
            <a:off x="971849"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3" name="Google Shape;1743;p118"/>
          <p:cNvSpPr txBox="1"/>
          <p:nvPr>
            <p:ph idx="5" type="subTitle"/>
          </p:nvPr>
        </p:nvSpPr>
        <p:spPr>
          <a:xfrm>
            <a:off x="3781555"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4" name="Google Shape;1744;p118"/>
          <p:cNvSpPr txBox="1"/>
          <p:nvPr>
            <p:ph idx="6" type="subTitle"/>
          </p:nvPr>
        </p:nvSpPr>
        <p:spPr>
          <a:xfrm>
            <a:off x="3781562"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5" name="Google Shape;1745;p11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746" name="Google Shape;1746;p118"/>
          <p:cNvSpPr txBox="1"/>
          <p:nvPr>
            <p:ph idx="7" type="subTitle"/>
          </p:nvPr>
        </p:nvSpPr>
        <p:spPr>
          <a:xfrm>
            <a:off x="5186411" y="285847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7" name="Google Shape;1747;p118"/>
          <p:cNvSpPr txBox="1"/>
          <p:nvPr>
            <p:ph idx="8" type="subTitle"/>
          </p:nvPr>
        </p:nvSpPr>
        <p:spPr>
          <a:xfrm>
            <a:off x="5186418" y="332292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8" name="Google Shape;1748;p118"/>
          <p:cNvSpPr txBox="1"/>
          <p:nvPr>
            <p:ph idx="9" type="subTitle"/>
          </p:nvPr>
        </p:nvSpPr>
        <p:spPr>
          <a:xfrm>
            <a:off x="2376699" y="285847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9" name="Google Shape;1749;p118"/>
          <p:cNvSpPr txBox="1"/>
          <p:nvPr>
            <p:ph idx="13" type="subTitle"/>
          </p:nvPr>
        </p:nvSpPr>
        <p:spPr>
          <a:xfrm>
            <a:off x="2376705" y="332292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1750" name="Google Shape;1750;p118"/>
          <p:cNvPicPr preferRelativeResize="0"/>
          <p:nvPr/>
        </p:nvPicPr>
        <p:blipFill rotWithShape="1">
          <a:blip r:embed="rId3">
            <a:alphaModFix/>
          </a:blip>
          <a:srcRect b="0" l="0" r="0" t="0"/>
          <a:stretch/>
        </p:blipFill>
        <p:spPr>
          <a:xfrm rot="10800000">
            <a:off x="-1762901" y="3752275"/>
            <a:ext cx="9353213" cy="2681250"/>
          </a:xfrm>
          <a:prstGeom prst="rect">
            <a:avLst/>
          </a:prstGeom>
          <a:noFill/>
          <a:ln>
            <a:noFill/>
          </a:ln>
        </p:spPr>
      </p:pic>
      <p:grpSp>
        <p:nvGrpSpPr>
          <p:cNvPr id="1751" name="Google Shape;1751;p118"/>
          <p:cNvGrpSpPr/>
          <p:nvPr/>
        </p:nvGrpSpPr>
        <p:grpSpPr>
          <a:xfrm flipH="1" rot="10800000">
            <a:off x="400702" y="1439167"/>
            <a:ext cx="283332" cy="284718"/>
            <a:chOff x="432750" y="3302025"/>
            <a:chExt cx="216416" cy="217475"/>
          </a:xfrm>
        </p:grpSpPr>
        <p:sp>
          <p:nvSpPr>
            <p:cNvPr id="1752" name="Google Shape;1752;p118"/>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4" name="Google Shape;1754;p118"/>
          <p:cNvGrpSpPr/>
          <p:nvPr/>
        </p:nvGrpSpPr>
        <p:grpSpPr>
          <a:xfrm flipH="1" rot="10800000">
            <a:off x="357713" y="2873685"/>
            <a:ext cx="357454" cy="956304"/>
            <a:chOff x="357713" y="600975"/>
            <a:chExt cx="357454" cy="956304"/>
          </a:xfrm>
        </p:grpSpPr>
        <p:sp>
          <p:nvSpPr>
            <p:cNvPr id="1755" name="Google Shape;1755;p1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9" name="Google Shape;1759;p118"/>
          <p:cNvGrpSpPr/>
          <p:nvPr/>
        </p:nvGrpSpPr>
        <p:grpSpPr>
          <a:xfrm>
            <a:off x="8013813" y="-799203"/>
            <a:ext cx="2019175" cy="2019175"/>
            <a:chOff x="1943325" y="-220375"/>
            <a:chExt cx="1298672" cy="1298672"/>
          </a:xfrm>
        </p:grpSpPr>
        <p:sp>
          <p:nvSpPr>
            <p:cNvPr id="1760" name="Google Shape;1760;p11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1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1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1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1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1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1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1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1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1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1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1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1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1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1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1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1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1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1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1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1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1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1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1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1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1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1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1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1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1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1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1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1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1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1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1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1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1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1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1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1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1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1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1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1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1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1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1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8" name="Google Shape;1808;p118"/>
          <p:cNvGrpSpPr/>
          <p:nvPr/>
        </p:nvGrpSpPr>
        <p:grpSpPr>
          <a:xfrm>
            <a:off x="7743936" y="3454066"/>
            <a:ext cx="1965289" cy="517060"/>
            <a:chOff x="3539975" y="3523525"/>
            <a:chExt cx="745925" cy="196250"/>
          </a:xfrm>
        </p:grpSpPr>
        <p:sp>
          <p:nvSpPr>
            <p:cNvPr id="1809" name="Google Shape;1809;p1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825" name="Shape 1825"/>
        <p:cNvGrpSpPr/>
        <p:nvPr/>
      </p:nvGrpSpPr>
      <p:grpSpPr>
        <a:xfrm>
          <a:off x="0" y="0"/>
          <a:ext cx="0" cy="0"/>
          <a:chOff x="0" y="0"/>
          <a:chExt cx="0" cy="0"/>
        </a:xfrm>
      </p:grpSpPr>
      <p:pic>
        <p:nvPicPr>
          <p:cNvPr id="1826" name="Google Shape;1826;p119"/>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827" name="Google Shape;1827;p11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1828" name="Google Shape;1828;p119"/>
          <p:cNvGrpSpPr/>
          <p:nvPr/>
        </p:nvGrpSpPr>
        <p:grpSpPr>
          <a:xfrm>
            <a:off x="391862" y="3545278"/>
            <a:ext cx="289170" cy="284718"/>
            <a:chOff x="426000" y="3302025"/>
            <a:chExt cx="220875" cy="217475"/>
          </a:xfrm>
        </p:grpSpPr>
        <p:sp>
          <p:nvSpPr>
            <p:cNvPr id="1829" name="Google Shape;1829;p11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1" name="Google Shape;1831;p119"/>
          <p:cNvGrpSpPr/>
          <p:nvPr/>
        </p:nvGrpSpPr>
        <p:grpSpPr>
          <a:xfrm>
            <a:off x="357713" y="1210575"/>
            <a:ext cx="357454" cy="956304"/>
            <a:chOff x="357713" y="600975"/>
            <a:chExt cx="357454" cy="956304"/>
          </a:xfrm>
        </p:grpSpPr>
        <p:sp>
          <p:nvSpPr>
            <p:cNvPr id="1832" name="Google Shape;1832;p1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6" name="Google Shape;1836;p119"/>
          <p:cNvGrpSpPr/>
          <p:nvPr/>
        </p:nvGrpSpPr>
        <p:grpSpPr>
          <a:xfrm>
            <a:off x="8366561" y="3429216"/>
            <a:ext cx="1965289" cy="517060"/>
            <a:chOff x="3539975" y="3523525"/>
            <a:chExt cx="745925" cy="196250"/>
          </a:xfrm>
        </p:grpSpPr>
        <p:sp>
          <p:nvSpPr>
            <p:cNvPr id="1837" name="Google Shape;1837;p1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53" name="Shape 1853"/>
        <p:cNvGrpSpPr/>
        <p:nvPr/>
      </p:nvGrpSpPr>
      <p:grpSpPr>
        <a:xfrm>
          <a:off x="0" y="0"/>
          <a:ext cx="0" cy="0"/>
          <a:chOff x="0" y="0"/>
          <a:chExt cx="0" cy="0"/>
        </a:xfrm>
      </p:grpSpPr>
      <p:pic>
        <p:nvPicPr>
          <p:cNvPr id="1854" name="Google Shape;1854;p120"/>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855" name="Google Shape;1855;p120"/>
          <p:cNvSpPr txBox="1"/>
          <p:nvPr>
            <p:ph type="title"/>
          </p:nvPr>
        </p:nvSpPr>
        <p:spPr>
          <a:xfrm>
            <a:off x="1987800" y="1227877"/>
            <a:ext cx="5168400" cy="2615400"/>
          </a:xfrm>
          <a:prstGeom prst="rect">
            <a:avLst/>
          </a:prstGeom>
          <a:noFill/>
          <a:ln>
            <a:noFill/>
          </a:ln>
        </p:spPr>
        <p:txBody>
          <a:bodyPr anchorCtr="0" anchor="ctr" bIns="91425" lIns="91425" spcFirstLastPara="1" rIns="91425" wrap="square" tIns="0">
            <a:noAutofit/>
          </a:bodyPr>
          <a:lstStyle>
            <a:lvl1pPr lvl="0" rtl="0" algn="ctr">
              <a:lnSpc>
                <a:spcPct val="100000"/>
              </a:lnSpc>
              <a:spcBef>
                <a:spcPts val="0"/>
              </a:spcBef>
              <a:spcAft>
                <a:spcPts val="0"/>
              </a:spcAft>
              <a:buSzPts val="4800"/>
              <a:buNone/>
              <a:defRPr sz="6900">
                <a:latin typeface="Aldrich"/>
                <a:ea typeface="Aldrich"/>
                <a:cs typeface="Aldrich"/>
                <a:sym typeface="Aldrich"/>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grpSp>
        <p:nvGrpSpPr>
          <p:cNvPr id="1856" name="Google Shape;1856;p120"/>
          <p:cNvGrpSpPr/>
          <p:nvPr/>
        </p:nvGrpSpPr>
        <p:grpSpPr>
          <a:xfrm rot="-5400000">
            <a:off x="2819435" y="4284165"/>
            <a:ext cx="289170" cy="284718"/>
            <a:chOff x="426000" y="3302025"/>
            <a:chExt cx="220875" cy="217475"/>
          </a:xfrm>
        </p:grpSpPr>
        <p:sp>
          <p:nvSpPr>
            <p:cNvPr id="1857" name="Google Shape;1857;p12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9" name="Google Shape;1859;p120"/>
          <p:cNvGrpSpPr/>
          <p:nvPr/>
        </p:nvGrpSpPr>
        <p:grpSpPr>
          <a:xfrm rot="-5400000">
            <a:off x="1014983" y="3948380"/>
            <a:ext cx="357454" cy="956304"/>
            <a:chOff x="357713" y="600975"/>
            <a:chExt cx="357454" cy="956304"/>
          </a:xfrm>
        </p:grpSpPr>
        <p:sp>
          <p:nvSpPr>
            <p:cNvPr id="1860" name="Google Shape;1860;p1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4" name="Google Shape;1864;p120"/>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5" name="Shape 1865"/>
        <p:cNvGrpSpPr/>
        <p:nvPr/>
      </p:nvGrpSpPr>
      <p:grpSpPr>
        <a:xfrm>
          <a:off x="0" y="0"/>
          <a:ext cx="0" cy="0"/>
          <a:chOff x="0" y="0"/>
          <a:chExt cx="0" cy="0"/>
        </a:xfrm>
      </p:grpSpPr>
      <p:sp>
        <p:nvSpPr>
          <p:cNvPr id="1866" name="Google Shape;1866;p121"/>
          <p:cNvSpPr txBox="1"/>
          <p:nvPr>
            <p:ph idx="1" type="body"/>
          </p:nvPr>
        </p:nvSpPr>
        <p:spPr>
          <a:xfrm>
            <a:off x="1096550" y="1135950"/>
            <a:ext cx="4466700" cy="1516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1867" name="Google Shape;1867;p121"/>
          <p:cNvGrpSpPr/>
          <p:nvPr/>
        </p:nvGrpSpPr>
        <p:grpSpPr>
          <a:xfrm>
            <a:off x="391862" y="4307278"/>
            <a:ext cx="289170" cy="284718"/>
            <a:chOff x="426000" y="3302025"/>
            <a:chExt cx="220875" cy="217475"/>
          </a:xfrm>
        </p:grpSpPr>
        <p:sp>
          <p:nvSpPr>
            <p:cNvPr id="1868" name="Google Shape;1868;p12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121"/>
          <p:cNvGrpSpPr/>
          <p:nvPr/>
        </p:nvGrpSpPr>
        <p:grpSpPr>
          <a:xfrm>
            <a:off x="357713" y="1416050"/>
            <a:ext cx="357454" cy="956304"/>
            <a:chOff x="357713" y="600975"/>
            <a:chExt cx="357454" cy="956304"/>
          </a:xfrm>
        </p:grpSpPr>
        <p:sp>
          <p:nvSpPr>
            <p:cNvPr id="1871" name="Google Shape;1871;p1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5" name="Google Shape;1875;p121"/>
          <p:cNvGrpSpPr/>
          <p:nvPr/>
        </p:nvGrpSpPr>
        <p:grpSpPr>
          <a:xfrm>
            <a:off x="1409863" y="-1010428"/>
            <a:ext cx="2019175" cy="2019175"/>
            <a:chOff x="1943325" y="-220375"/>
            <a:chExt cx="1298672" cy="1298672"/>
          </a:xfrm>
        </p:grpSpPr>
        <p:sp>
          <p:nvSpPr>
            <p:cNvPr id="1876" name="Google Shape;1876;p12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2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2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2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2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2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2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2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2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2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2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2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2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2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2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2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2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2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2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2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2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2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2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2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2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2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2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2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2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2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2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2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2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2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2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2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2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2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2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2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2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2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2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2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2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2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2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2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24" name="Google Shape;1924;p121"/>
          <p:cNvPicPr preferRelativeResize="0"/>
          <p:nvPr/>
        </p:nvPicPr>
        <p:blipFill rotWithShape="1">
          <a:blip r:embed="rId2">
            <a:alphaModFix/>
          </a:blip>
          <a:srcRect b="0" l="0" r="0" t="0"/>
          <a:stretch/>
        </p:blipFill>
        <p:spPr>
          <a:xfrm rot="2700000">
            <a:off x="7664015" y="1409800"/>
            <a:ext cx="2527511"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925" name="Shape 1925"/>
        <p:cNvGrpSpPr/>
        <p:nvPr/>
      </p:nvGrpSpPr>
      <p:grpSpPr>
        <a:xfrm>
          <a:off x="0" y="0"/>
          <a:ext cx="0" cy="0"/>
          <a:chOff x="0" y="0"/>
          <a:chExt cx="0" cy="0"/>
        </a:xfrm>
      </p:grpSpPr>
      <p:pic>
        <p:nvPicPr>
          <p:cNvPr id="1926" name="Google Shape;1926;p12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927" name="Google Shape;1927;p122"/>
          <p:cNvSpPr txBox="1"/>
          <p:nvPr>
            <p:ph type="title"/>
          </p:nvPr>
        </p:nvSpPr>
        <p:spPr>
          <a:xfrm>
            <a:off x="713750" y="1225788"/>
            <a:ext cx="3367200" cy="17265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1928" name="Google Shape;1928;p122"/>
          <p:cNvSpPr txBox="1"/>
          <p:nvPr>
            <p:ph idx="1" type="subTitle"/>
          </p:nvPr>
        </p:nvSpPr>
        <p:spPr>
          <a:xfrm>
            <a:off x="713875" y="3105588"/>
            <a:ext cx="3856500" cy="97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1929" name="Google Shape;1929;p122"/>
          <p:cNvGrpSpPr/>
          <p:nvPr/>
        </p:nvGrpSpPr>
        <p:grpSpPr>
          <a:xfrm flipH="1">
            <a:off x="-495772" y="4383616"/>
            <a:ext cx="1965289" cy="517060"/>
            <a:chOff x="3539975" y="3523525"/>
            <a:chExt cx="745925" cy="196250"/>
          </a:xfrm>
        </p:grpSpPr>
        <p:sp>
          <p:nvSpPr>
            <p:cNvPr id="1930" name="Google Shape;1930;p1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46" name="Google Shape;1946;p122"/>
          <p:cNvPicPr preferRelativeResize="0"/>
          <p:nvPr/>
        </p:nvPicPr>
        <p:blipFill rotWithShape="1">
          <a:blip r:embed="rId3">
            <a:alphaModFix/>
          </a:blip>
          <a:srcRect b="0" l="0" r="0" t="0"/>
          <a:stretch/>
        </p:blipFill>
        <p:spPr>
          <a:xfrm flipH="1">
            <a:off x="-936799" y="-1543012"/>
            <a:ext cx="2527512"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47" name="Shape 1947"/>
        <p:cNvGrpSpPr/>
        <p:nvPr/>
      </p:nvGrpSpPr>
      <p:grpSpPr>
        <a:xfrm>
          <a:off x="0" y="0"/>
          <a:ext cx="0" cy="0"/>
          <a:chOff x="0" y="0"/>
          <a:chExt cx="0" cy="0"/>
        </a:xfrm>
      </p:grpSpPr>
      <p:pic>
        <p:nvPicPr>
          <p:cNvPr id="1948" name="Google Shape;1948;p12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949" name="Google Shape;1949;p123"/>
          <p:cNvSpPr txBox="1"/>
          <p:nvPr>
            <p:ph hasCustomPrompt="1" type="title"/>
          </p:nvPr>
        </p:nvSpPr>
        <p:spPr>
          <a:xfrm>
            <a:off x="1189500" y="1573088"/>
            <a:ext cx="6765000" cy="11916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78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950" name="Google Shape;1950;p123"/>
          <p:cNvSpPr txBox="1"/>
          <p:nvPr>
            <p:ph idx="1" type="subTitle"/>
          </p:nvPr>
        </p:nvSpPr>
        <p:spPr>
          <a:xfrm>
            <a:off x="1189500" y="3008635"/>
            <a:ext cx="6765000" cy="348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1951" name="Google Shape;1951;p123"/>
          <p:cNvPicPr preferRelativeResize="0"/>
          <p:nvPr/>
        </p:nvPicPr>
        <p:blipFill rotWithShape="1">
          <a:blip r:embed="rId3">
            <a:alphaModFix/>
          </a:blip>
          <a:srcRect b="0" l="0" r="0" t="0"/>
          <a:stretch/>
        </p:blipFill>
        <p:spPr>
          <a:xfrm flipH="1">
            <a:off x="-1398709" y="3775675"/>
            <a:ext cx="9353213" cy="2681250"/>
          </a:xfrm>
          <a:prstGeom prst="rect">
            <a:avLst/>
          </a:prstGeom>
          <a:noFill/>
          <a:ln>
            <a:noFill/>
          </a:ln>
        </p:spPr>
      </p:pic>
      <p:grpSp>
        <p:nvGrpSpPr>
          <p:cNvPr id="1952" name="Google Shape;1952;p123"/>
          <p:cNvGrpSpPr/>
          <p:nvPr/>
        </p:nvGrpSpPr>
        <p:grpSpPr>
          <a:xfrm flipH="1">
            <a:off x="8442484" y="3580353"/>
            <a:ext cx="284142" cy="284718"/>
            <a:chOff x="432750" y="3302025"/>
            <a:chExt cx="217035" cy="217475"/>
          </a:xfrm>
        </p:grpSpPr>
        <p:sp>
          <p:nvSpPr>
            <p:cNvPr id="1953" name="Google Shape;1953;p123"/>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5" name="Google Shape;1955;p123"/>
          <p:cNvGrpSpPr/>
          <p:nvPr/>
        </p:nvGrpSpPr>
        <p:grpSpPr>
          <a:xfrm flipH="1">
            <a:off x="8412161" y="940850"/>
            <a:ext cx="357454" cy="956304"/>
            <a:chOff x="357713" y="600975"/>
            <a:chExt cx="357454" cy="956304"/>
          </a:xfrm>
        </p:grpSpPr>
        <p:sp>
          <p:nvSpPr>
            <p:cNvPr id="1956" name="Google Shape;1956;p12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2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2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2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0" name="Google Shape;1960;p123"/>
          <p:cNvGrpSpPr/>
          <p:nvPr/>
        </p:nvGrpSpPr>
        <p:grpSpPr>
          <a:xfrm flipH="1">
            <a:off x="-1204522" y="3464291"/>
            <a:ext cx="1965289" cy="517060"/>
            <a:chOff x="3539975" y="3523525"/>
            <a:chExt cx="745925" cy="196250"/>
          </a:xfrm>
        </p:grpSpPr>
        <p:sp>
          <p:nvSpPr>
            <p:cNvPr id="1961" name="Google Shape;1961;p1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977" name="Shape 1977"/>
        <p:cNvGrpSpPr/>
        <p:nvPr/>
      </p:nvGrpSpPr>
      <p:grpSpPr>
        <a:xfrm>
          <a:off x="0" y="0"/>
          <a:ext cx="0" cy="0"/>
          <a:chOff x="0" y="0"/>
          <a:chExt cx="0" cy="0"/>
        </a:xfrm>
      </p:grpSpPr>
      <p:pic>
        <p:nvPicPr>
          <p:cNvPr id="1978" name="Google Shape;1978;p12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79" name="Google Shape;1979;p128"/>
          <p:cNvSpPr txBox="1"/>
          <p:nvPr>
            <p:ph idx="1" type="subTitle"/>
          </p:nvPr>
        </p:nvSpPr>
        <p:spPr>
          <a:xfrm>
            <a:off x="2365650" y="1194563"/>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80" name="Google Shape;1980;p128"/>
          <p:cNvSpPr txBox="1"/>
          <p:nvPr>
            <p:ph idx="2" type="subTitle"/>
          </p:nvPr>
        </p:nvSpPr>
        <p:spPr>
          <a:xfrm>
            <a:off x="2365650" y="2610875"/>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81" name="Google Shape;1981;p128"/>
          <p:cNvSpPr txBox="1"/>
          <p:nvPr>
            <p:ph idx="3" type="subTitle"/>
          </p:nvPr>
        </p:nvSpPr>
        <p:spPr>
          <a:xfrm>
            <a:off x="2365650" y="4027188"/>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1982" name="Google Shape;1982;p128"/>
          <p:cNvGrpSpPr/>
          <p:nvPr/>
        </p:nvGrpSpPr>
        <p:grpSpPr>
          <a:xfrm flipH="1">
            <a:off x="-760308" y="4088191"/>
            <a:ext cx="1965289" cy="517060"/>
            <a:chOff x="3539975" y="3523525"/>
            <a:chExt cx="745925" cy="196250"/>
          </a:xfrm>
        </p:grpSpPr>
        <p:sp>
          <p:nvSpPr>
            <p:cNvPr id="1983" name="Google Shape;1983;p1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9" name="Google Shape;1999;p128"/>
          <p:cNvGrpSpPr/>
          <p:nvPr/>
        </p:nvGrpSpPr>
        <p:grpSpPr>
          <a:xfrm>
            <a:off x="743688" y="1615450"/>
            <a:ext cx="357454" cy="956304"/>
            <a:chOff x="357713" y="600975"/>
            <a:chExt cx="357454" cy="956304"/>
          </a:xfrm>
        </p:grpSpPr>
        <p:sp>
          <p:nvSpPr>
            <p:cNvPr id="2000" name="Google Shape;2000;p12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2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2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2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4" name="Google Shape;2004;p128"/>
          <p:cNvSpPr txBox="1"/>
          <p:nvPr>
            <p:ph type="title"/>
          </p:nvPr>
        </p:nvSpPr>
        <p:spPr>
          <a:xfrm>
            <a:off x="2365650" y="570312"/>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2005" name="Google Shape;2005;p128"/>
          <p:cNvSpPr txBox="1"/>
          <p:nvPr>
            <p:ph idx="4" type="title"/>
          </p:nvPr>
        </p:nvSpPr>
        <p:spPr>
          <a:xfrm>
            <a:off x="2365650" y="1980037"/>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2006" name="Google Shape;2006;p128"/>
          <p:cNvSpPr txBox="1"/>
          <p:nvPr>
            <p:ph idx="5" type="title"/>
          </p:nvPr>
        </p:nvSpPr>
        <p:spPr>
          <a:xfrm>
            <a:off x="2365650" y="3389812"/>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pic>
        <p:nvPicPr>
          <p:cNvPr id="2007" name="Google Shape;2007;p128"/>
          <p:cNvPicPr preferRelativeResize="0"/>
          <p:nvPr/>
        </p:nvPicPr>
        <p:blipFill rotWithShape="1">
          <a:blip r:embed="rId3">
            <a:alphaModFix/>
          </a:blip>
          <a:srcRect b="0" l="0" r="0" t="0"/>
          <a:stretch/>
        </p:blipFill>
        <p:spPr>
          <a:xfrm>
            <a:off x="7401689" y="-1039825"/>
            <a:ext cx="2527512" cy="26812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2008" name="Shape 2008"/>
        <p:cNvGrpSpPr/>
        <p:nvPr/>
      </p:nvGrpSpPr>
      <p:grpSpPr>
        <a:xfrm>
          <a:off x="0" y="0"/>
          <a:ext cx="0" cy="0"/>
          <a:chOff x="0" y="0"/>
          <a:chExt cx="0" cy="0"/>
        </a:xfrm>
      </p:grpSpPr>
      <p:pic>
        <p:nvPicPr>
          <p:cNvPr id="2009" name="Google Shape;2009;p12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010" name="Google Shape;2010;p12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2011" name="Google Shape;2011;p129"/>
          <p:cNvSpPr txBox="1"/>
          <p:nvPr>
            <p:ph idx="1" type="subTitle"/>
          </p:nvPr>
        </p:nvSpPr>
        <p:spPr>
          <a:xfrm flipH="1">
            <a:off x="1015575"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2" name="Google Shape;2012;p129"/>
          <p:cNvSpPr txBox="1"/>
          <p:nvPr>
            <p:ph idx="2" type="subTitle"/>
          </p:nvPr>
        </p:nvSpPr>
        <p:spPr>
          <a:xfrm>
            <a:off x="3431088"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3" name="Google Shape;2013;p129"/>
          <p:cNvSpPr txBox="1"/>
          <p:nvPr>
            <p:ph idx="3" type="subTitle"/>
          </p:nvPr>
        </p:nvSpPr>
        <p:spPr>
          <a:xfrm>
            <a:off x="5846652"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4" name="Google Shape;2014;p129"/>
          <p:cNvSpPr txBox="1"/>
          <p:nvPr>
            <p:ph idx="4" type="subTitle"/>
          </p:nvPr>
        </p:nvSpPr>
        <p:spPr>
          <a:xfrm>
            <a:off x="5846625"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5" name="Google Shape;2015;p129"/>
          <p:cNvSpPr txBox="1"/>
          <p:nvPr>
            <p:ph idx="5" type="subTitle"/>
          </p:nvPr>
        </p:nvSpPr>
        <p:spPr>
          <a:xfrm flipH="1">
            <a:off x="3431114"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6" name="Google Shape;2016;p129"/>
          <p:cNvSpPr txBox="1"/>
          <p:nvPr>
            <p:ph idx="6" type="subTitle"/>
          </p:nvPr>
        </p:nvSpPr>
        <p:spPr>
          <a:xfrm>
            <a:off x="1015550"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7" name="Google Shape;2017;p129"/>
          <p:cNvSpPr txBox="1"/>
          <p:nvPr>
            <p:ph idx="7" type="title"/>
          </p:nvPr>
        </p:nvSpPr>
        <p:spPr>
          <a:xfrm>
            <a:off x="1015550" y="1731675"/>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2018" name="Google Shape;2018;p129"/>
          <p:cNvSpPr txBox="1"/>
          <p:nvPr>
            <p:ph idx="8" type="title"/>
          </p:nvPr>
        </p:nvSpPr>
        <p:spPr>
          <a:xfrm>
            <a:off x="3431100" y="1735500"/>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2019" name="Google Shape;2019;p129"/>
          <p:cNvSpPr txBox="1"/>
          <p:nvPr>
            <p:ph idx="9" type="title"/>
          </p:nvPr>
        </p:nvSpPr>
        <p:spPr>
          <a:xfrm>
            <a:off x="5846650" y="1731513"/>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pic>
        <p:nvPicPr>
          <p:cNvPr id="2020" name="Google Shape;2020;p129"/>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2021" name="Google Shape;2021;p129"/>
          <p:cNvGrpSpPr/>
          <p:nvPr/>
        </p:nvGrpSpPr>
        <p:grpSpPr>
          <a:xfrm>
            <a:off x="8366561" y="3353016"/>
            <a:ext cx="1965289" cy="517060"/>
            <a:chOff x="3539975" y="3523525"/>
            <a:chExt cx="745925" cy="196250"/>
          </a:xfrm>
        </p:grpSpPr>
        <p:sp>
          <p:nvSpPr>
            <p:cNvPr id="2022" name="Google Shape;2022;p1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8" name="Google Shape;2038;p129"/>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2039" name="Shape 2039"/>
        <p:cNvGrpSpPr/>
        <p:nvPr/>
      </p:nvGrpSpPr>
      <p:grpSpPr>
        <a:xfrm>
          <a:off x="0" y="0"/>
          <a:ext cx="0" cy="0"/>
          <a:chOff x="0" y="0"/>
          <a:chExt cx="0" cy="0"/>
        </a:xfrm>
      </p:grpSpPr>
      <p:pic>
        <p:nvPicPr>
          <p:cNvPr id="2040" name="Google Shape;2040;p1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041" name="Google Shape;2041;p130"/>
          <p:cNvSpPr txBox="1"/>
          <p:nvPr>
            <p:ph idx="1" type="subTitle"/>
          </p:nvPr>
        </p:nvSpPr>
        <p:spPr>
          <a:xfrm>
            <a:off x="5071875" y="2238850"/>
            <a:ext cx="3288300" cy="1185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042" name="Google Shape;2042;p13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043" name="Google Shape;2043;p130"/>
          <p:cNvGrpSpPr/>
          <p:nvPr/>
        </p:nvGrpSpPr>
        <p:grpSpPr>
          <a:xfrm flipH="1" rot="10800000">
            <a:off x="391862" y="1596476"/>
            <a:ext cx="289170" cy="284718"/>
            <a:chOff x="426000" y="3302025"/>
            <a:chExt cx="220875" cy="217475"/>
          </a:xfrm>
        </p:grpSpPr>
        <p:sp>
          <p:nvSpPr>
            <p:cNvPr id="2044" name="Google Shape;2044;p13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6" name="Google Shape;2046;p130"/>
          <p:cNvGrpSpPr/>
          <p:nvPr/>
        </p:nvGrpSpPr>
        <p:grpSpPr>
          <a:xfrm flipH="1" rot="10800000">
            <a:off x="357713" y="3564393"/>
            <a:ext cx="357454" cy="956304"/>
            <a:chOff x="357713" y="600975"/>
            <a:chExt cx="357454" cy="956304"/>
          </a:xfrm>
        </p:grpSpPr>
        <p:sp>
          <p:nvSpPr>
            <p:cNvPr id="2047" name="Google Shape;2047;p1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1" name="Google Shape;2051;p130"/>
          <p:cNvGrpSpPr/>
          <p:nvPr/>
        </p:nvGrpSpPr>
        <p:grpSpPr>
          <a:xfrm flipH="1" rot="10800000">
            <a:off x="2065283" y="4732755"/>
            <a:ext cx="793256" cy="182899"/>
            <a:chOff x="2685575" y="2835950"/>
            <a:chExt cx="433000" cy="99825"/>
          </a:xfrm>
        </p:grpSpPr>
        <p:sp>
          <p:nvSpPr>
            <p:cNvPr id="2052" name="Google Shape;2052;p13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6" name="Google Shape;2056;p130"/>
          <p:cNvGrpSpPr/>
          <p:nvPr/>
        </p:nvGrpSpPr>
        <p:grpSpPr>
          <a:xfrm flipH="1" rot="10800000">
            <a:off x="4571988" y="4152950"/>
            <a:ext cx="2019175" cy="2019175"/>
            <a:chOff x="1943325" y="-220375"/>
            <a:chExt cx="1298672" cy="1298672"/>
          </a:xfrm>
        </p:grpSpPr>
        <p:sp>
          <p:nvSpPr>
            <p:cNvPr id="2057" name="Google Shape;2057;p1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5" name="Google Shape;2105;p130"/>
          <p:cNvGrpSpPr/>
          <p:nvPr/>
        </p:nvGrpSpPr>
        <p:grpSpPr>
          <a:xfrm flipH="1" rot="10800000">
            <a:off x="7601636" y="490021"/>
            <a:ext cx="1965289" cy="517060"/>
            <a:chOff x="3539975" y="3523525"/>
            <a:chExt cx="745925" cy="196250"/>
          </a:xfrm>
        </p:grpSpPr>
        <p:sp>
          <p:nvSpPr>
            <p:cNvPr id="2106" name="Google Shape;2106;p1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22" name="Google Shape;2122;p130"/>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219" name="Shape 219"/>
        <p:cNvGrpSpPr/>
        <p:nvPr/>
      </p:nvGrpSpPr>
      <p:grpSpPr>
        <a:xfrm>
          <a:off x="0" y="0"/>
          <a:ext cx="0" cy="0"/>
          <a:chOff x="0" y="0"/>
          <a:chExt cx="0" cy="0"/>
        </a:xfrm>
      </p:grpSpPr>
      <p:pic>
        <p:nvPicPr>
          <p:cNvPr id="220" name="Google Shape;220;p9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21" name="Google Shape;221;p98"/>
          <p:cNvSpPr txBox="1"/>
          <p:nvPr>
            <p:ph type="title"/>
          </p:nvPr>
        </p:nvSpPr>
        <p:spPr>
          <a:xfrm>
            <a:off x="1825050" y="1909850"/>
            <a:ext cx="5493900" cy="4206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22" name="Google Shape;222;p98"/>
          <p:cNvGrpSpPr/>
          <p:nvPr/>
        </p:nvGrpSpPr>
        <p:grpSpPr>
          <a:xfrm>
            <a:off x="1364661" y="639530"/>
            <a:ext cx="1965289" cy="517060"/>
            <a:chOff x="3539975" y="3523525"/>
            <a:chExt cx="745925" cy="196250"/>
          </a:xfrm>
        </p:grpSpPr>
        <p:sp>
          <p:nvSpPr>
            <p:cNvPr id="223" name="Google Shape;223;p9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9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9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9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9" name="Google Shape;239;p98"/>
          <p:cNvPicPr preferRelativeResize="0"/>
          <p:nvPr/>
        </p:nvPicPr>
        <p:blipFill rotWithShape="1">
          <a:blip r:embed="rId3">
            <a:alphaModFix/>
          </a:blip>
          <a:srcRect b="0" l="0" r="0" t="0"/>
          <a:stretch/>
        </p:blipFill>
        <p:spPr>
          <a:xfrm rot="10800000">
            <a:off x="-201200" y="3499563"/>
            <a:ext cx="7194375" cy="2062375"/>
          </a:xfrm>
          <a:prstGeom prst="rect">
            <a:avLst/>
          </a:prstGeom>
          <a:noFill/>
          <a:ln>
            <a:noFill/>
          </a:ln>
        </p:spPr>
      </p:pic>
      <p:grpSp>
        <p:nvGrpSpPr>
          <p:cNvPr id="240" name="Google Shape;240;p98"/>
          <p:cNvGrpSpPr/>
          <p:nvPr/>
        </p:nvGrpSpPr>
        <p:grpSpPr>
          <a:xfrm>
            <a:off x="8063763" y="2173397"/>
            <a:ext cx="357454" cy="956304"/>
            <a:chOff x="357713" y="600975"/>
            <a:chExt cx="357454" cy="956304"/>
          </a:xfrm>
        </p:grpSpPr>
        <p:sp>
          <p:nvSpPr>
            <p:cNvPr id="241" name="Google Shape;241;p9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9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 name="Google Shape;246;p98"/>
          <p:cNvGrpSpPr/>
          <p:nvPr/>
        </p:nvGrpSpPr>
        <p:grpSpPr>
          <a:xfrm rot="-5400000">
            <a:off x="-2779003" y="-1736891"/>
            <a:ext cx="3952129" cy="3175882"/>
            <a:chOff x="5256209" y="-1994879"/>
            <a:chExt cx="3952129" cy="3175882"/>
          </a:xfrm>
        </p:grpSpPr>
        <p:sp>
          <p:nvSpPr>
            <p:cNvPr id="247" name="Google Shape;247;p9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9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p98"/>
          <p:cNvSpPr txBox="1"/>
          <p:nvPr>
            <p:ph idx="1" type="subTitle"/>
          </p:nvPr>
        </p:nvSpPr>
        <p:spPr>
          <a:xfrm>
            <a:off x="1825050" y="2427700"/>
            <a:ext cx="5493900" cy="9420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23" name="Shape 2123"/>
        <p:cNvGrpSpPr/>
        <p:nvPr/>
      </p:nvGrpSpPr>
      <p:grpSpPr>
        <a:xfrm>
          <a:off x="0" y="0"/>
          <a:ext cx="0" cy="0"/>
          <a:chOff x="0" y="0"/>
          <a:chExt cx="0" cy="0"/>
        </a:xfrm>
      </p:grpSpPr>
      <p:pic>
        <p:nvPicPr>
          <p:cNvPr id="2124" name="Google Shape;2124;p13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25" name="Google Shape;2125;p13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126" name="Google Shape;2126;p131"/>
          <p:cNvGrpSpPr/>
          <p:nvPr/>
        </p:nvGrpSpPr>
        <p:grpSpPr>
          <a:xfrm>
            <a:off x="391862" y="4078678"/>
            <a:ext cx="289170" cy="284718"/>
            <a:chOff x="426000" y="3302025"/>
            <a:chExt cx="220875" cy="217475"/>
          </a:xfrm>
        </p:grpSpPr>
        <p:sp>
          <p:nvSpPr>
            <p:cNvPr id="2127" name="Google Shape;2127;p1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9" name="Google Shape;2129;p131"/>
          <p:cNvGrpSpPr/>
          <p:nvPr/>
        </p:nvGrpSpPr>
        <p:grpSpPr>
          <a:xfrm>
            <a:off x="357713" y="1439175"/>
            <a:ext cx="357454" cy="956304"/>
            <a:chOff x="357713" y="600975"/>
            <a:chExt cx="357454" cy="956304"/>
          </a:xfrm>
        </p:grpSpPr>
        <p:sp>
          <p:nvSpPr>
            <p:cNvPr id="2130" name="Google Shape;2130;p1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4" name="Google Shape;2134;p131"/>
          <p:cNvGrpSpPr/>
          <p:nvPr/>
        </p:nvGrpSpPr>
        <p:grpSpPr>
          <a:xfrm>
            <a:off x="8366561" y="3429216"/>
            <a:ext cx="1965289" cy="517060"/>
            <a:chOff x="3539975" y="3523525"/>
            <a:chExt cx="745925" cy="196250"/>
          </a:xfrm>
        </p:grpSpPr>
        <p:sp>
          <p:nvSpPr>
            <p:cNvPr id="2135" name="Google Shape;2135;p1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1" name="Google Shape;2151;p131"/>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2" name="Google Shape;2152;p131"/>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2153" name="Shape 2153"/>
        <p:cNvGrpSpPr/>
        <p:nvPr/>
      </p:nvGrpSpPr>
      <p:grpSpPr>
        <a:xfrm>
          <a:off x="0" y="0"/>
          <a:ext cx="0" cy="0"/>
          <a:chOff x="0" y="0"/>
          <a:chExt cx="0" cy="0"/>
        </a:xfrm>
      </p:grpSpPr>
      <p:pic>
        <p:nvPicPr>
          <p:cNvPr id="2154" name="Google Shape;2154;p13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155" name="Google Shape;2155;p132"/>
          <p:cNvSpPr txBox="1"/>
          <p:nvPr>
            <p:ph type="title"/>
          </p:nvPr>
        </p:nvSpPr>
        <p:spPr>
          <a:xfrm>
            <a:off x="715500" y="1645975"/>
            <a:ext cx="2708700" cy="8949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2156" name="Google Shape;2156;p132"/>
          <p:cNvSpPr txBox="1"/>
          <p:nvPr>
            <p:ph idx="1" type="subTitle"/>
          </p:nvPr>
        </p:nvSpPr>
        <p:spPr>
          <a:xfrm>
            <a:off x="715500" y="2576346"/>
            <a:ext cx="2708700" cy="89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2157" name="Google Shape;2157;p132"/>
          <p:cNvGrpSpPr/>
          <p:nvPr/>
        </p:nvGrpSpPr>
        <p:grpSpPr>
          <a:xfrm flipH="1" rot="-5400000">
            <a:off x="3194869" y="792410"/>
            <a:ext cx="285267" cy="284718"/>
            <a:chOff x="432750" y="3302025"/>
            <a:chExt cx="217894" cy="217475"/>
          </a:xfrm>
        </p:grpSpPr>
        <p:sp>
          <p:nvSpPr>
            <p:cNvPr id="2158" name="Google Shape;2158;p132"/>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0" name="Google Shape;2160;p132"/>
          <p:cNvGrpSpPr/>
          <p:nvPr/>
        </p:nvGrpSpPr>
        <p:grpSpPr>
          <a:xfrm flipH="1" rot="10800000">
            <a:off x="357713" y="3647479"/>
            <a:ext cx="357454" cy="956304"/>
            <a:chOff x="357713" y="600975"/>
            <a:chExt cx="357454" cy="956304"/>
          </a:xfrm>
        </p:grpSpPr>
        <p:sp>
          <p:nvSpPr>
            <p:cNvPr id="2161" name="Google Shape;2161;p1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5" name="Google Shape;2165;p132"/>
          <p:cNvGrpSpPr/>
          <p:nvPr/>
        </p:nvGrpSpPr>
        <p:grpSpPr>
          <a:xfrm flipH="1" rot="10800000">
            <a:off x="4175371" y="4700155"/>
            <a:ext cx="793256" cy="182899"/>
            <a:chOff x="2685575" y="2835950"/>
            <a:chExt cx="433000" cy="99825"/>
          </a:xfrm>
        </p:grpSpPr>
        <p:sp>
          <p:nvSpPr>
            <p:cNvPr id="2166" name="Google Shape;2166;p1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0" name="Google Shape;2170;p132"/>
          <p:cNvGrpSpPr/>
          <p:nvPr/>
        </p:nvGrpSpPr>
        <p:grpSpPr>
          <a:xfrm flipH="1" rot="10800000">
            <a:off x="-736139" y="676233"/>
            <a:ext cx="1965289" cy="517060"/>
            <a:chOff x="3539975" y="3523525"/>
            <a:chExt cx="745925" cy="196250"/>
          </a:xfrm>
        </p:grpSpPr>
        <p:sp>
          <p:nvSpPr>
            <p:cNvPr id="2171" name="Google Shape;2171;p1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7" name="Google Shape;2187;p132"/>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8" name="Google Shape;2188;p132"/>
          <p:cNvGrpSpPr/>
          <p:nvPr/>
        </p:nvGrpSpPr>
        <p:grpSpPr>
          <a:xfrm flipH="1" rot="10800000">
            <a:off x="8126151" y="382100"/>
            <a:ext cx="2019175" cy="2019175"/>
            <a:chOff x="1943325" y="-220375"/>
            <a:chExt cx="1298672" cy="1298672"/>
          </a:xfrm>
        </p:grpSpPr>
        <p:sp>
          <p:nvSpPr>
            <p:cNvPr id="2189" name="Google Shape;2189;p13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3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3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3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3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3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3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3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3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3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3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3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3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3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3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13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13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13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13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13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3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3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3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3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3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3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3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3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3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3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3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3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3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3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3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3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3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3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13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13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13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13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13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13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13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3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13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3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7" name="Google Shape;2237;p132"/>
          <p:cNvGrpSpPr/>
          <p:nvPr/>
        </p:nvGrpSpPr>
        <p:grpSpPr>
          <a:xfrm flipH="1" rot="10800000">
            <a:off x="6557650" y="4369420"/>
            <a:ext cx="4000413" cy="3175882"/>
            <a:chOff x="5207925" y="-1994879"/>
            <a:chExt cx="4000413" cy="3175882"/>
          </a:xfrm>
        </p:grpSpPr>
        <p:sp>
          <p:nvSpPr>
            <p:cNvPr id="2238" name="Google Shape;2238;p13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3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32"/>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2241" name="Shape 2241"/>
        <p:cNvGrpSpPr/>
        <p:nvPr/>
      </p:nvGrpSpPr>
      <p:grpSpPr>
        <a:xfrm>
          <a:off x="0" y="0"/>
          <a:ext cx="0" cy="0"/>
          <a:chOff x="0" y="0"/>
          <a:chExt cx="0" cy="0"/>
        </a:xfrm>
      </p:grpSpPr>
      <p:pic>
        <p:nvPicPr>
          <p:cNvPr id="2242" name="Google Shape;2242;p13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243" name="Google Shape;2243;p133"/>
          <p:cNvSpPr txBox="1"/>
          <p:nvPr>
            <p:ph idx="1" type="subTitle"/>
          </p:nvPr>
        </p:nvSpPr>
        <p:spPr>
          <a:xfrm>
            <a:off x="3431104" y="25698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4" name="Google Shape;2244;p133"/>
          <p:cNvSpPr txBox="1"/>
          <p:nvPr>
            <p:ph idx="2" type="subTitle"/>
          </p:nvPr>
        </p:nvSpPr>
        <p:spPr>
          <a:xfrm>
            <a:off x="3431096" y="30964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5" name="Google Shape;2245;p133"/>
          <p:cNvSpPr txBox="1"/>
          <p:nvPr>
            <p:ph idx="3" type="subTitle"/>
          </p:nvPr>
        </p:nvSpPr>
        <p:spPr>
          <a:xfrm>
            <a:off x="5846645" y="19602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6" name="Google Shape;2246;p133"/>
          <p:cNvSpPr txBox="1"/>
          <p:nvPr>
            <p:ph idx="4" type="subTitle"/>
          </p:nvPr>
        </p:nvSpPr>
        <p:spPr>
          <a:xfrm>
            <a:off x="5846637" y="24868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7" name="Google Shape;2247;p133"/>
          <p:cNvSpPr txBox="1"/>
          <p:nvPr>
            <p:ph idx="5" type="subTitle"/>
          </p:nvPr>
        </p:nvSpPr>
        <p:spPr>
          <a:xfrm>
            <a:off x="1015564" y="31794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8" name="Google Shape;2248;p133"/>
          <p:cNvSpPr txBox="1"/>
          <p:nvPr>
            <p:ph idx="6" type="subTitle"/>
          </p:nvPr>
        </p:nvSpPr>
        <p:spPr>
          <a:xfrm>
            <a:off x="1015555" y="37060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9" name="Google Shape;2249;p13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2250" name="Google Shape;2250;p133"/>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2251" name="Google Shape;2251;p133"/>
          <p:cNvGrpSpPr/>
          <p:nvPr/>
        </p:nvGrpSpPr>
        <p:grpSpPr>
          <a:xfrm flipH="1">
            <a:off x="8437333" y="1819653"/>
            <a:ext cx="283332" cy="284718"/>
            <a:chOff x="423709" y="3302025"/>
            <a:chExt cx="216416" cy="217475"/>
          </a:xfrm>
        </p:grpSpPr>
        <p:sp>
          <p:nvSpPr>
            <p:cNvPr id="2252" name="Google Shape;2252;p1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3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4" name="Google Shape;2254;p133"/>
          <p:cNvGrpSpPr/>
          <p:nvPr/>
        </p:nvGrpSpPr>
        <p:grpSpPr>
          <a:xfrm flipH="1">
            <a:off x="-1085247" y="4215191"/>
            <a:ext cx="1965289" cy="517060"/>
            <a:chOff x="3539975" y="3523525"/>
            <a:chExt cx="745925" cy="196250"/>
          </a:xfrm>
        </p:grpSpPr>
        <p:sp>
          <p:nvSpPr>
            <p:cNvPr id="2255" name="Google Shape;2255;p1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71" name="Google Shape;2271;p133"/>
          <p:cNvPicPr preferRelativeResize="0"/>
          <p:nvPr/>
        </p:nvPicPr>
        <p:blipFill rotWithShape="1">
          <a:blip r:embed="rId4">
            <a:alphaModFix/>
          </a:blip>
          <a:srcRect b="0" l="0" r="0" t="0"/>
          <a:stretch/>
        </p:blipFill>
        <p:spPr>
          <a:xfrm flipH="1">
            <a:off x="-1470224" y="112152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2272" name="Shape 2272"/>
        <p:cNvGrpSpPr/>
        <p:nvPr/>
      </p:nvGrpSpPr>
      <p:grpSpPr>
        <a:xfrm>
          <a:off x="0" y="0"/>
          <a:ext cx="0" cy="0"/>
          <a:chOff x="0" y="0"/>
          <a:chExt cx="0" cy="0"/>
        </a:xfrm>
      </p:grpSpPr>
      <p:pic>
        <p:nvPicPr>
          <p:cNvPr id="2273" name="Google Shape;2273;p13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74" name="Google Shape;2274;p134"/>
          <p:cNvSpPr txBox="1"/>
          <p:nvPr>
            <p:ph idx="1" type="subTitle"/>
          </p:nvPr>
        </p:nvSpPr>
        <p:spPr>
          <a:xfrm>
            <a:off x="5509997" y="3018746"/>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5" name="Google Shape;2275;p134"/>
          <p:cNvSpPr txBox="1"/>
          <p:nvPr>
            <p:ph idx="2" type="subTitle"/>
          </p:nvPr>
        </p:nvSpPr>
        <p:spPr>
          <a:xfrm>
            <a:off x="5509984" y="3411654"/>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6" name="Google Shape;2276;p134"/>
          <p:cNvSpPr txBox="1"/>
          <p:nvPr>
            <p:ph idx="3" type="subTitle"/>
          </p:nvPr>
        </p:nvSpPr>
        <p:spPr>
          <a:xfrm>
            <a:off x="2027671" y="3018746"/>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7" name="Google Shape;2277;p134"/>
          <p:cNvSpPr txBox="1"/>
          <p:nvPr>
            <p:ph idx="4" type="subTitle"/>
          </p:nvPr>
        </p:nvSpPr>
        <p:spPr>
          <a:xfrm>
            <a:off x="2027646" y="3411654"/>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8" name="Google Shape;2278;p13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279" name="Google Shape;2279;p134"/>
          <p:cNvGrpSpPr/>
          <p:nvPr/>
        </p:nvGrpSpPr>
        <p:grpSpPr>
          <a:xfrm>
            <a:off x="391862" y="4078678"/>
            <a:ext cx="289170" cy="284718"/>
            <a:chOff x="426000" y="3302025"/>
            <a:chExt cx="220875" cy="217475"/>
          </a:xfrm>
        </p:grpSpPr>
        <p:sp>
          <p:nvSpPr>
            <p:cNvPr id="2280" name="Google Shape;2280;p1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2" name="Google Shape;2282;p134"/>
          <p:cNvGrpSpPr/>
          <p:nvPr/>
        </p:nvGrpSpPr>
        <p:grpSpPr>
          <a:xfrm>
            <a:off x="357713" y="1439175"/>
            <a:ext cx="357454" cy="956304"/>
            <a:chOff x="357713" y="600975"/>
            <a:chExt cx="357454" cy="956304"/>
          </a:xfrm>
        </p:grpSpPr>
        <p:sp>
          <p:nvSpPr>
            <p:cNvPr id="2283" name="Google Shape;2283;p1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7" name="Google Shape;2287;p134"/>
          <p:cNvGrpSpPr/>
          <p:nvPr/>
        </p:nvGrpSpPr>
        <p:grpSpPr>
          <a:xfrm>
            <a:off x="4216658" y="4528391"/>
            <a:ext cx="793256" cy="182899"/>
            <a:chOff x="2685575" y="2835950"/>
            <a:chExt cx="433000" cy="99825"/>
          </a:xfrm>
        </p:grpSpPr>
        <p:sp>
          <p:nvSpPr>
            <p:cNvPr id="2288" name="Google Shape;2288;p1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2" name="Google Shape;2292;p134"/>
          <p:cNvGrpSpPr/>
          <p:nvPr/>
        </p:nvGrpSpPr>
        <p:grpSpPr>
          <a:xfrm>
            <a:off x="8323386" y="3373641"/>
            <a:ext cx="1965289" cy="517060"/>
            <a:chOff x="3539975" y="3523525"/>
            <a:chExt cx="745925" cy="196250"/>
          </a:xfrm>
        </p:grpSpPr>
        <p:sp>
          <p:nvSpPr>
            <p:cNvPr id="2293" name="Google Shape;2293;p1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09" name="Google Shape;2309;p134"/>
          <p:cNvPicPr preferRelativeResize="0"/>
          <p:nvPr/>
        </p:nvPicPr>
        <p:blipFill rotWithShape="1">
          <a:blip r:embed="rId3">
            <a:alphaModFix/>
          </a:blip>
          <a:srcRect b="0" l="228" r="238" t="0"/>
          <a:stretch/>
        </p:blipFill>
        <p:spPr>
          <a:xfrm flipH="1" rot="10800000">
            <a:off x="6828749" y="-445753"/>
            <a:ext cx="9353212" cy="2681250"/>
          </a:xfrm>
          <a:prstGeom prst="rect">
            <a:avLst/>
          </a:prstGeom>
          <a:noFill/>
          <a:ln>
            <a:noFill/>
          </a:ln>
        </p:spPr>
      </p:pic>
      <p:sp>
        <p:nvSpPr>
          <p:cNvPr id="2310" name="Google Shape;2310;p134"/>
          <p:cNvSpPr txBox="1"/>
          <p:nvPr>
            <p:ph idx="5" type="subTitle"/>
          </p:nvPr>
        </p:nvSpPr>
        <p:spPr>
          <a:xfrm>
            <a:off x="5509997" y="1585321"/>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1" name="Google Shape;2311;p134"/>
          <p:cNvSpPr txBox="1"/>
          <p:nvPr>
            <p:ph idx="6" type="subTitle"/>
          </p:nvPr>
        </p:nvSpPr>
        <p:spPr>
          <a:xfrm>
            <a:off x="5509984" y="1978229"/>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2" name="Google Shape;2312;p134"/>
          <p:cNvSpPr txBox="1"/>
          <p:nvPr>
            <p:ph idx="7" type="subTitle"/>
          </p:nvPr>
        </p:nvSpPr>
        <p:spPr>
          <a:xfrm>
            <a:off x="2027671" y="1585321"/>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3" name="Google Shape;2313;p134"/>
          <p:cNvSpPr txBox="1"/>
          <p:nvPr>
            <p:ph idx="8" type="subTitle"/>
          </p:nvPr>
        </p:nvSpPr>
        <p:spPr>
          <a:xfrm>
            <a:off x="2027646" y="1978229"/>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2314" name="Shape 2314"/>
        <p:cNvGrpSpPr/>
        <p:nvPr/>
      </p:nvGrpSpPr>
      <p:grpSpPr>
        <a:xfrm>
          <a:off x="0" y="0"/>
          <a:ext cx="0" cy="0"/>
          <a:chOff x="0" y="0"/>
          <a:chExt cx="0" cy="0"/>
        </a:xfrm>
      </p:grpSpPr>
      <p:pic>
        <p:nvPicPr>
          <p:cNvPr id="2315" name="Google Shape;2315;p13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316" name="Google Shape;2316;p135"/>
          <p:cNvSpPr txBox="1"/>
          <p:nvPr>
            <p:ph idx="1" type="subTitle"/>
          </p:nvPr>
        </p:nvSpPr>
        <p:spPr>
          <a:xfrm>
            <a:off x="4836309" y="1844780"/>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7" name="Google Shape;2317;p135"/>
          <p:cNvSpPr txBox="1"/>
          <p:nvPr>
            <p:ph idx="2" type="subTitle"/>
          </p:nvPr>
        </p:nvSpPr>
        <p:spPr>
          <a:xfrm>
            <a:off x="4836300" y="2197450"/>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8" name="Google Shape;2318;p135"/>
          <p:cNvSpPr txBox="1"/>
          <p:nvPr>
            <p:ph idx="3" type="subTitle"/>
          </p:nvPr>
        </p:nvSpPr>
        <p:spPr>
          <a:xfrm>
            <a:off x="4836305" y="2833230"/>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9" name="Google Shape;2319;p135"/>
          <p:cNvSpPr txBox="1"/>
          <p:nvPr>
            <p:ph idx="4" type="subTitle"/>
          </p:nvPr>
        </p:nvSpPr>
        <p:spPr>
          <a:xfrm>
            <a:off x="4836303" y="3185900"/>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0" name="Google Shape;2320;p135"/>
          <p:cNvSpPr txBox="1"/>
          <p:nvPr>
            <p:ph idx="5" type="subTitle"/>
          </p:nvPr>
        </p:nvSpPr>
        <p:spPr>
          <a:xfrm>
            <a:off x="1167897" y="135055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1" name="Google Shape;2321;p135"/>
          <p:cNvSpPr txBox="1"/>
          <p:nvPr>
            <p:ph idx="6" type="subTitle"/>
          </p:nvPr>
        </p:nvSpPr>
        <p:spPr>
          <a:xfrm>
            <a:off x="1167902" y="170322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2" name="Google Shape;2322;p13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2323" name="Google Shape;2323;p135"/>
          <p:cNvSpPr txBox="1"/>
          <p:nvPr>
            <p:ph idx="7" type="subTitle"/>
          </p:nvPr>
        </p:nvSpPr>
        <p:spPr>
          <a:xfrm>
            <a:off x="1167909" y="332745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4" name="Google Shape;2324;p135"/>
          <p:cNvSpPr txBox="1"/>
          <p:nvPr>
            <p:ph idx="8" type="subTitle"/>
          </p:nvPr>
        </p:nvSpPr>
        <p:spPr>
          <a:xfrm>
            <a:off x="1167900" y="368012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5" name="Google Shape;2325;p135"/>
          <p:cNvSpPr txBox="1"/>
          <p:nvPr>
            <p:ph idx="9" type="subTitle"/>
          </p:nvPr>
        </p:nvSpPr>
        <p:spPr>
          <a:xfrm>
            <a:off x="1167897" y="233900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6" name="Google Shape;2326;p135"/>
          <p:cNvSpPr txBox="1"/>
          <p:nvPr>
            <p:ph idx="13" type="subTitle"/>
          </p:nvPr>
        </p:nvSpPr>
        <p:spPr>
          <a:xfrm>
            <a:off x="1167902" y="269167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2327" name="Google Shape;2327;p135"/>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2328" name="Google Shape;2328;p135"/>
          <p:cNvGrpSpPr/>
          <p:nvPr/>
        </p:nvGrpSpPr>
        <p:grpSpPr>
          <a:xfrm>
            <a:off x="391862" y="3850078"/>
            <a:ext cx="289170" cy="284718"/>
            <a:chOff x="426000" y="3302025"/>
            <a:chExt cx="220875" cy="217475"/>
          </a:xfrm>
        </p:grpSpPr>
        <p:sp>
          <p:nvSpPr>
            <p:cNvPr id="2329" name="Google Shape;2329;p13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3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1" name="Google Shape;2331;p135"/>
          <p:cNvGrpSpPr/>
          <p:nvPr/>
        </p:nvGrpSpPr>
        <p:grpSpPr>
          <a:xfrm>
            <a:off x="357713" y="1058175"/>
            <a:ext cx="357454" cy="956304"/>
            <a:chOff x="357713" y="600975"/>
            <a:chExt cx="357454" cy="956304"/>
          </a:xfrm>
        </p:grpSpPr>
        <p:sp>
          <p:nvSpPr>
            <p:cNvPr id="2332" name="Google Shape;2332;p13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3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3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3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6" name="Google Shape;2336;p135"/>
          <p:cNvGrpSpPr/>
          <p:nvPr/>
        </p:nvGrpSpPr>
        <p:grpSpPr>
          <a:xfrm>
            <a:off x="8366561" y="3353016"/>
            <a:ext cx="1965289" cy="517060"/>
            <a:chOff x="3539975" y="3523525"/>
            <a:chExt cx="745925" cy="196250"/>
          </a:xfrm>
        </p:grpSpPr>
        <p:sp>
          <p:nvSpPr>
            <p:cNvPr id="2337" name="Google Shape;2337;p1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3" name="Google Shape;2353;p135"/>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2354" name="Shape 2354"/>
        <p:cNvGrpSpPr/>
        <p:nvPr/>
      </p:nvGrpSpPr>
      <p:grpSpPr>
        <a:xfrm>
          <a:off x="0" y="0"/>
          <a:ext cx="0" cy="0"/>
          <a:chOff x="0" y="0"/>
          <a:chExt cx="0" cy="0"/>
        </a:xfrm>
      </p:grpSpPr>
      <p:pic>
        <p:nvPicPr>
          <p:cNvPr id="2355" name="Google Shape;2355;p137"/>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356" name="Google Shape;2356;p137"/>
          <p:cNvSpPr txBox="1"/>
          <p:nvPr>
            <p:ph idx="1" type="subTitle"/>
          </p:nvPr>
        </p:nvSpPr>
        <p:spPr>
          <a:xfrm>
            <a:off x="2439200" y="3075306"/>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57" name="Google Shape;2357;p137"/>
          <p:cNvSpPr txBox="1"/>
          <p:nvPr>
            <p:ph idx="2" type="subTitle"/>
          </p:nvPr>
        </p:nvSpPr>
        <p:spPr>
          <a:xfrm>
            <a:off x="2439201" y="3411801"/>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58" name="Google Shape;2358;p137"/>
          <p:cNvSpPr txBox="1"/>
          <p:nvPr>
            <p:ph idx="3" type="subTitle"/>
          </p:nvPr>
        </p:nvSpPr>
        <p:spPr>
          <a:xfrm>
            <a:off x="2439209" y="1551800"/>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59" name="Google Shape;2359;p137"/>
          <p:cNvSpPr txBox="1"/>
          <p:nvPr>
            <p:ph idx="4" type="subTitle"/>
          </p:nvPr>
        </p:nvSpPr>
        <p:spPr>
          <a:xfrm>
            <a:off x="2439205" y="1888295"/>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60" name="Google Shape;2360;p13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2361" name="Google Shape;2361;p137"/>
          <p:cNvPicPr preferRelativeResize="0"/>
          <p:nvPr/>
        </p:nvPicPr>
        <p:blipFill rotWithShape="1">
          <a:blip r:embed="rId3">
            <a:alphaModFix/>
          </a:blip>
          <a:srcRect b="0" l="0" r="0" t="0"/>
          <a:stretch/>
        </p:blipFill>
        <p:spPr>
          <a:xfrm rot="10800000">
            <a:off x="536574" y="3946275"/>
            <a:ext cx="9353213" cy="2681250"/>
          </a:xfrm>
          <a:prstGeom prst="rect">
            <a:avLst/>
          </a:prstGeom>
          <a:noFill/>
          <a:ln>
            <a:noFill/>
          </a:ln>
        </p:spPr>
      </p:pic>
      <p:grpSp>
        <p:nvGrpSpPr>
          <p:cNvPr id="2362" name="Google Shape;2362;p137"/>
          <p:cNvGrpSpPr/>
          <p:nvPr/>
        </p:nvGrpSpPr>
        <p:grpSpPr>
          <a:xfrm flipH="1" rot="10800000">
            <a:off x="400702" y="1439167"/>
            <a:ext cx="283332" cy="284718"/>
            <a:chOff x="432750" y="3302025"/>
            <a:chExt cx="216416" cy="217475"/>
          </a:xfrm>
        </p:grpSpPr>
        <p:sp>
          <p:nvSpPr>
            <p:cNvPr id="2363" name="Google Shape;2363;p137"/>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3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5" name="Google Shape;2365;p137"/>
          <p:cNvGrpSpPr/>
          <p:nvPr/>
        </p:nvGrpSpPr>
        <p:grpSpPr>
          <a:xfrm flipH="1" rot="10800000">
            <a:off x="357713" y="2873685"/>
            <a:ext cx="357454" cy="956304"/>
            <a:chOff x="357713" y="600975"/>
            <a:chExt cx="357454" cy="956304"/>
          </a:xfrm>
        </p:grpSpPr>
        <p:sp>
          <p:nvSpPr>
            <p:cNvPr id="2366" name="Google Shape;2366;p13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3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3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3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0" name="Google Shape;2370;p137"/>
          <p:cNvGrpSpPr/>
          <p:nvPr/>
        </p:nvGrpSpPr>
        <p:grpSpPr>
          <a:xfrm>
            <a:off x="8079411" y="2873666"/>
            <a:ext cx="1965289" cy="517060"/>
            <a:chOff x="3539975" y="3523525"/>
            <a:chExt cx="745925" cy="196250"/>
          </a:xfrm>
        </p:grpSpPr>
        <p:sp>
          <p:nvSpPr>
            <p:cNvPr id="2371" name="Google Shape;2371;p1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1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1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1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1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1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1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1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1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1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7" name="Google Shape;2387;p137"/>
          <p:cNvSpPr txBox="1"/>
          <p:nvPr>
            <p:ph idx="5" type="subTitle"/>
          </p:nvPr>
        </p:nvSpPr>
        <p:spPr>
          <a:xfrm>
            <a:off x="5979475" y="3075306"/>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88" name="Google Shape;2388;p137"/>
          <p:cNvSpPr txBox="1"/>
          <p:nvPr>
            <p:ph idx="6" type="subTitle"/>
          </p:nvPr>
        </p:nvSpPr>
        <p:spPr>
          <a:xfrm>
            <a:off x="5979476" y="3411801"/>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89" name="Google Shape;2389;p137"/>
          <p:cNvSpPr txBox="1"/>
          <p:nvPr>
            <p:ph idx="7" type="subTitle"/>
          </p:nvPr>
        </p:nvSpPr>
        <p:spPr>
          <a:xfrm>
            <a:off x="5979484" y="1551800"/>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90" name="Google Shape;2390;p137"/>
          <p:cNvSpPr txBox="1"/>
          <p:nvPr>
            <p:ph idx="8" type="subTitle"/>
          </p:nvPr>
        </p:nvSpPr>
        <p:spPr>
          <a:xfrm>
            <a:off x="5979480" y="1888295"/>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391" name="Shape 2391"/>
        <p:cNvGrpSpPr/>
        <p:nvPr/>
      </p:nvGrpSpPr>
      <p:grpSpPr>
        <a:xfrm>
          <a:off x="0" y="0"/>
          <a:ext cx="0" cy="0"/>
          <a:chOff x="0" y="0"/>
          <a:chExt cx="0" cy="0"/>
        </a:xfrm>
      </p:grpSpPr>
      <p:pic>
        <p:nvPicPr>
          <p:cNvPr id="2392" name="Google Shape;2392;p1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393" name="Google Shape;2393;p138"/>
          <p:cNvSpPr txBox="1"/>
          <p:nvPr>
            <p:ph type="title"/>
          </p:nvPr>
        </p:nvSpPr>
        <p:spPr>
          <a:xfrm>
            <a:off x="866150" y="539000"/>
            <a:ext cx="3856500" cy="7629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5800"/>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2394" name="Google Shape;2394;p138"/>
          <p:cNvSpPr txBox="1"/>
          <p:nvPr>
            <p:ph idx="1" type="subTitle"/>
          </p:nvPr>
        </p:nvSpPr>
        <p:spPr>
          <a:xfrm>
            <a:off x="866275" y="1672187"/>
            <a:ext cx="3856500" cy="104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395" name="Google Shape;2395;p138"/>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chemeClr val="lt1"/>
                </a:solidFill>
                <a:latin typeface="Bai Jamjuree"/>
                <a:ea typeface="Bai Jamjuree"/>
                <a:cs typeface="Bai Jamjuree"/>
                <a:sym typeface="Bai Jamjuree"/>
              </a:rPr>
              <a:t>CREDITS</a:t>
            </a:r>
            <a:r>
              <a:rPr b="0" i="0" lang="en" sz="1100" u="none" cap="none" strike="noStrike">
                <a:solidFill>
                  <a:schemeClr val="lt1"/>
                </a:solidFill>
                <a:latin typeface="Bai Jamjuree"/>
                <a:ea typeface="Bai Jamjuree"/>
                <a:cs typeface="Bai Jamjuree"/>
                <a:sym typeface="Bai Jamjuree"/>
              </a:rPr>
              <a:t>: This presentation template was created by </a:t>
            </a:r>
            <a:r>
              <a:rPr b="1" i="0" lang="en" sz="1100" u="none" cap="none" strike="noStrike">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b="0" i="0" lang="en" sz="1100" u="none" cap="none" strike="noStrike">
                <a:solidFill>
                  <a:schemeClr val="lt1"/>
                </a:solidFill>
                <a:latin typeface="Bai Jamjuree"/>
                <a:ea typeface="Bai Jamjuree"/>
                <a:cs typeface="Bai Jamjuree"/>
                <a:sym typeface="Bai Jamjuree"/>
              </a:rPr>
              <a:t>, and includes icons by </a:t>
            </a:r>
            <a:r>
              <a:rPr b="1" i="0" lang="en" sz="1100" u="none" cap="none" strike="noStrike">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i="0" lang="en" sz="1100" u="none" cap="none" strike="noStrike">
                <a:solidFill>
                  <a:schemeClr val="lt1"/>
                </a:solidFill>
                <a:latin typeface="Bai Jamjuree"/>
                <a:ea typeface="Bai Jamjuree"/>
                <a:cs typeface="Bai Jamjuree"/>
                <a:sym typeface="Bai Jamjuree"/>
              </a:rPr>
              <a:t> </a:t>
            </a:r>
            <a:r>
              <a:rPr b="0" i="0" lang="en" sz="1100" u="none" cap="none" strike="noStrike">
                <a:solidFill>
                  <a:schemeClr val="lt1"/>
                </a:solidFill>
                <a:latin typeface="Bai Jamjuree"/>
                <a:ea typeface="Bai Jamjuree"/>
                <a:cs typeface="Bai Jamjuree"/>
                <a:sym typeface="Bai Jamjuree"/>
              </a:rPr>
              <a:t>and infographics &amp; images by </a:t>
            </a:r>
            <a:r>
              <a:rPr b="1" i="0" lang="en" sz="1100" u="none" cap="none" strike="noStrike">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i="0" sz="1100" u="none" cap="none" strike="noStrike">
              <a:solidFill>
                <a:schemeClr val="lt1"/>
              </a:solidFill>
              <a:latin typeface="Bai Jamjuree"/>
              <a:ea typeface="Bai Jamjuree"/>
              <a:cs typeface="Bai Jamjuree"/>
              <a:sym typeface="Bai Jamjuree"/>
            </a:endParaRPr>
          </a:p>
        </p:txBody>
      </p:sp>
      <p:grpSp>
        <p:nvGrpSpPr>
          <p:cNvPr id="2396" name="Google Shape;2396;p138"/>
          <p:cNvGrpSpPr/>
          <p:nvPr/>
        </p:nvGrpSpPr>
        <p:grpSpPr>
          <a:xfrm>
            <a:off x="-1416837" y="2858310"/>
            <a:ext cx="2019175" cy="2019175"/>
            <a:chOff x="1943325" y="-220375"/>
            <a:chExt cx="1298672" cy="1298672"/>
          </a:xfrm>
        </p:grpSpPr>
        <p:sp>
          <p:nvSpPr>
            <p:cNvPr id="2397" name="Google Shape;2397;p13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13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13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13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13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13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13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13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13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13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13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13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13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13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13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13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13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13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13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13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13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13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13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13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13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13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13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3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3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3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3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13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13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13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13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13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13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3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3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3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3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3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3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3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3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3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3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3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5" name="Google Shape;2445;p138"/>
          <p:cNvGrpSpPr/>
          <p:nvPr/>
        </p:nvGrpSpPr>
        <p:grpSpPr>
          <a:xfrm rot="-5400000">
            <a:off x="-3038008" y="-1227121"/>
            <a:ext cx="3952129" cy="3175882"/>
            <a:chOff x="5256209" y="-1994879"/>
            <a:chExt cx="3952129" cy="3175882"/>
          </a:xfrm>
        </p:grpSpPr>
        <p:sp>
          <p:nvSpPr>
            <p:cNvPr id="2446" name="Google Shape;2446;p1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48" name="Shape 2448"/>
        <p:cNvGrpSpPr/>
        <p:nvPr/>
      </p:nvGrpSpPr>
      <p:grpSpPr>
        <a:xfrm>
          <a:off x="0" y="0"/>
          <a:ext cx="0" cy="0"/>
          <a:chOff x="0" y="0"/>
          <a:chExt cx="0" cy="0"/>
        </a:xfrm>
      </p:grpSpPr>
      <p:pic>
        <p:nvPicPr>
          <p:cNvPr id="2449" name="Google Shape;2449;p13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450" name="Google Shape;2450;p139"/>
          <p:cNvSpPr txBox="1"/>
          <p:nvPr>
            <p:ph idx="1" type="body"/>
          </p:nvPr>
        </p:nvSpPr>
        <p:spPr>
          <a:xfrm>
            <a:off x="715550" y="1152475"/>
            <a:ext cx="7713000" cy="8691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lt1"/>
              </a:buClr>
              <a:buSzPts val="1400"/>
              <a:buChar char="●"/>
              <a:defRPr sz="1400">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451" name="Google Shape;2451;p13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452" name="Google Shape;2452;p139"/>
          <p:cNvGrpSpPr/>
          <p:nvPr/>
        </p:nvGrpSpPr>
        <p:grpSpPr>
          <a:xfrm>
            <a:off x="391862" y="4078678"/>
            <a:ext cx="289170" cy="284718"/>
            <a:chOff x="426000" y="3302025"/>
            <a:chExt cx="220875" cy="217475"/>
          </a:xfrm>
        </p:grpSpPr>
        <p:sp>
          <p:nvSpPr>
            <p:cNvPr id="2453" name="Google Shape;2453;p13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5" name="Google Shape;2455;p139"/>
          <p:cNvGrpSpPr/>
          <p:nvPr/>
        </p:nvGrpSpPr>
        <p:grpSpPr>
          <a:xfrm>
            <a:off x="357713" y="1439175"/>
            <a:ext cx="357454" cy="956304"/>
            <a:chOff x="357713" y="600975"/>
            <a:chExt cx="357454" cy="956304"/>
          </a:xfrm>
        </p:grpSpPr>
        <p:sp>
          <p:nvSpPr>
            <p:cNvPr id="2456" name="Google Shape;2456;p1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2460" name="Shape 2460"/>
        <p:cNvGrpSpPr/>
        <p:nvPr/>
      </p:nvGrpSpPr>
      <p:grpSpPr>
        <a:xfrm>
          <a:off x="0" y="0"/>
          <a:ext cx="0" cy="0"/>
          <a:chOff x="0" y="0"/>
          <a:chExt cx="0" cy="0"/>
        </a:xfrm>
      </p:grpSpPr>
      <p:pic>
        <p:nvPicPr>
          <p:cNvPr id="2461" name="Google Shape;2461;p14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462" name="Google Shape;2462;p140"/>
          <p:cNvSpPr txBox="1"/>
          <p:nvPr>
            <p:ph idx="1" type="body"/>
          </p:nvPr>
        </p:nvSpPr>
        <p:spPr>
          <a:xfrm flipH="1">
            <a:off x="45720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solidFill>
                  <a:schemeClr val="lt1"/>
                </a:solidFill>
              </a:defRPr>
            </a:lvl1pPr>
            <a:lvl2pPr indent="-304800" lvl="1" marL="914400" rtl="0" algn="l">
              <a:lnSpc>
                <a:spcPct val="115000"/>
              </a:lnSpc>
              <a:spcBef>
                <a:spcPts val="0"/>
              </a:spcBef>
              <a:spcAft>
                <a:spcPts val="0"/>
              </a:spcAft>
              <a:buClr>
                <a:schemeClr val="lt1"/>
              </a:buClr>
              <a:buSzPts val="1200"/>
              <a:buChar char="○"/>
              <a:defRPr sz="1200">
                <a:solidFill>
                  <a:schemeClr val="lt1"/>
                </a:solidFill>
              </a:defRPr>
            </a:lvl2pPr>
            <a:lvl3pPr indent="-304800" lvl="2" marL="1371600" rtl="0" algn="l">
              <a:lnSpc>
                <a:spcPct val="115000"/>
              </a:lnSpc>
              <a:spcBef>
                <a:spcPts val="0"/>
              </a:spcBef>
              <a:spcAft>
                <a:spcPts val="0"/>
              </a:spcAft>
              <a:buClr>
                <a:schemeClr val="lt1"/>
              </a:buClr>
              <a:buSzPts val="1200"/>
              <a:buChar char="■"/>
              <a:defRPr sz="1200">
                <a:solidFill>
                  <a:schemeClr val="lt1"/>
                </a:solidFill>
              </a:defRPr>
            </a:lvl3pPr>
            <a:lvl4pPr indent="-304800" lvl="3" marL="1828800" rtl="0" algn="l">
              <a:lnSpc>
                <a:spcPct val="115000"/>
              </a:lnSpc>
              <a:spcBef>
                <a:spcPts val="0"/>
              </a:spcBef>
              <a:spcAft>
                <a:spcPts val="0"/>
              </a:spcAft>
              <a:buClr>
                <a:schemeClr val="lt1"/>
              </a:buClr>
              <a:buSzPts val="1200"/>
              <a:buChar char="●"/>
              <a:defRPr sz="1200">
                <a:solidFill>
                  <a:schemeClr val="lt1"/>
                </a:solidFill>
              </a:defRPr>
            </a:lvl4pPr>
            <a:lvl5pPr indent="-304800" lvl="4" marL="2286000" rtl="0" algn="l">
              <a:lnSpc>
                <a:spcPct val="115000"/>
              </a:lnSpc>
              <a:spcBef>
                <a:spcPts val="0"/>
              </a:spcBef>
              <a:spcAft>
                <a:spcPts val="0"/>
              </a:spcAft>
              <a:buClr>
                <a:schemeClr val="lt1"/>
              </a:buClr>
              <a:buSzPts val="1200"/>
              <a:buChar char="○"/>
              <a:defRPr sz="1200">
                <a:solidFill>
                  <a:schemeClr val="lt1"/>
                </a:solidFill>
              </a:defRPr>
            </a:lvl5pPr>
            <a:lvl6pPr indent="-304800" lvl="5" marL="2743200" rtl="0" algn="l">
              <a:lnSpc>
                <a:spcPct val="115000"/>
              </a:lnSpc>
              <a:spcBef>
                <a:spcPts val="0"/>
              </a:spcBef>
              <a:spcAft>
                <a:spcPts val="0"/>
              </a:spcAft>
              <a:buClr>
                <a:schemeClr val="lt1"/>
              </a:buClr>
              <a:buSzPts val="1200"/>
              <a:buChar char="■"/>
              <a:defRPr sz="1200">
                <a:solidFill>
                  <a:schemeClr val="lt1"/>
                </a:solidFill>
              </a:defRPr>
            </a:lvl6pPr>
            <a:lvl7pPr indent="-304800" lvl="6" marL="3200400" rtl="0" algn="l">
              <a:lnSpc>
                <a:spcPct val="115000"/>
              </a:lnSpc>
              <a:spcBef>
                <a:spcPts val="0"/>
              </a:spcBef>
              <a:spcAft>
                <a:spcPts val="0"/>
              </a:spcAft>
              <a:buClr>
                <a:schemeClr val="lt1"/>
              </a:buClr>
              <a:buSzPts val="1200"/>
              <a:buChar char="●"/>
              <a:defRPr sz="1200">
                <a:solidFill>
                  <a:schemeClr val="lt1"/>
                </a:solidFill>
              </a:defRPr>
            </a:lvl7pPr>
            <a:lvl8pPr indent="-304800" lvl="7" marL="3657600" rtl="0" algn="l">
              <a:lnSpc>
                <a:spcPct val="115000"/>
              </a:lnSpc>
              <a:spcBef>
                <a:spcPts val="0"/>
              </a:spcBef>
              <a:spcAft>
                <a:spcPts val="0"/>
              </a:spcAft>
              <a:buClr>
                <a:schemeClr val="lt1"/>
              </a:buClr>
              <a:buSzPts val="1200"/>
              <a:buChar char="○"/>
              <a:defRPr sz="1200">
                <a:solidFill>
                  <a:schemeClr val="lt1"/>
                </a:solidFill>
              </a:defRPr>
            </a:lvl8pPr>
            <a:lvl9pPr indent="-304800" lvl="8" marL="4114800" rtl="0" algn="l">
              <a:lnSpc>
                <a:spcPct val="115000"/>
              </a:lnSpc>
              <a:spcBef>
                <a:spcPts val="0"/>
              </a:spcBef>
              <a:spcAft>
                <a:spcPts val="0"/>
              </a:spcAft>
              <a:buClr>
                <a:schemeClr val="lt1"/>
              </a:buClr>
              <a:buSzPts val="1200"/>
              <a:buChar char="■"/>
              <a:defRPr sz="1200">
                <a:solidFill>
                  <a:schemeClr val="lt1"/>
                </a:solidFill>
              </a:defRPr>
            </a:lvl9pPr>
          </a:lstStyle>
          <a:p/>
        </p:txBody>
      </p:sp>
      <p:sp>
        <p:nvSpPr>
          <p:cNvPr id="2463" name="Google Shape;2463;p140"/>
          <p:cNvSpPr txBox="1"/>
          <p:nvPr>
            <p:ph idx="2" type="body"/>
          </p:nvPr>
        </p:nvSpPr>
        <p:spPr>
          <a:xfrm flipH="1">
            <a:off x="7155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solidFill>
                  <a:schemeClr val="lt1"/>
                </a:solidFill>
              </a:defRPr>
            </a:lvl1pPr>
            <a:lvl2pPr indent="-304800" lvl="1" marL="914400" rtl="0" algn="l">
              <a:lnSpc>
                <a:spcPct val="115000"/>
              </a:lnSpc>
              <a:spcBef>
                <a:spcPts val="0"/>
              </a:spcBef>
              <a:spcAft>
                <a:spcPts val="0"/>
              </a:spcAft>
              <a:buClr>
                <a:schemeClr val="lt1"/>
              </a:buClr>
              <a:buSzPts val="1200"/>
              <a:buChar char="○"/>
              <a:defRPr sz="1200">
                <a:solidFill>
                  <a:schemeClr val="lt1"/>
                </a:solidFill>
              </a:defRPr>
            </a:lvl2pPr>
            <a:lvl3pPr indent="-304800" lvl="2" marL="1371600" rtl="0" algn="l">
              <a:lnSpc>
                <a:spcPct val="115000"/>
              </a:lnSpc>
              <a:spcBef>
                <a:spcPts val="0"/>
              </a:spcBef>
              <a:spcAft>
                <a:spcPts val="0"/>
              </a:spcAft>
              <a:buClr>
                <a:schemeClr val="lt1"/>
              </a:buClr>
              <a:buSzPts val="1200"/>
              <a:buChar char="■"/>
              <a:defRPr sz="1200">
                <a:solidFill>
                  <a:schemeClr val="lt1"/>
                </a:solidFill>
              </a:defRPr>
            </a:lvl3pPr>
            <a:lvl4pPr indent="-304800" lvl="3" marL="1828800" rtl="0" algn="l">
              <a:lnSpc>
                <a:spcPct val="115000"/>
              </a:lnSpc>
              <a:spcBef>
                <a:spcPts val="0"/>
              </a:spcBef>
              <a:spcAft>
                <a:spcPts val="0"/>
              </a:spcAft>
              <a:buClr>
                <a:schemeClr val="lt1"/>
              </a:buClr>
              <a:buSzPts val="1200"/>
              <a:buChar char="●"/>
              <a:defRPr sz="1200">
                <a:solidFill>
                  <a:schemeClr val="lt1"/>
                </a:solidFill>
              </a:defRPr>
            </a:lvl4pPr>
            <a:lvl5pPr indent="-304800" lvl="4" marL="2286000" rtl="0" algn="l">
              <a:lnSpc>
                <a:spcPct val="115000"/>
              </a:lnSpc>
              <a:spcBef>
                <a:spcPts val="0"/>
              </a:spcBef>
              <a:spcAft>
                <a:spcPts val="0"/>
              </a:spcAft>
              <a:buClr>
                <a:schemeClr val="lt1"/>
              </a:buClr>
              <a:buSzPts val="1200"/>
              <a:buChar char="○"/>
              <a:defRPr sz="1200">
                <a:solidFill>
                  <a:schemeClr val="lt1"/>
                </a:solidFill>
              </a:defRPr>
            </a:lvl5pPr>
            <a:lvl6pPr indent="-304800" lvl="5" marL="2743200" rtl="0" algn="l">
              <a:lnSpc>
                <a:spcPct val="115000"/>
              </a:lnSpc>
              <a:spcBef>
                <a:spcPts val="0"/>
              </a:spcBef>
              <a:spcAft>
                <a:spcPts val="0"/>
              </a:spcAft>
              <a:buClr>
                <a:schemeClr val="lt1"/>
              </a:buClr>
              <a:buSzPts val="1200"/>
              <a:buChar char="■"/>
              <a:defRPr sz="1200">
                <a:solidFill>
                  <a:schemeClr val="lt1"/>
                </a:solidFill>
              </a:defRPr>
            </a:lvl6pPr>
            <a:lvl7pPr indent="-304800" lvl="6" marL="3200400" rtl="0" algn="l">
              <a:lnSpc>
                <a:spcPct val="115000"/>
              </a:lnSpc>
              <a:spcBef>
                <a:spcPts val="0"/>
              </a:spcBef>
              <a:spcAft>
                <a:spcPts val="0"/>
              </a:spcAft>
              <a:buClr>
                <a:schemeClr val="lt1"/>
              </a:buClr>
              <a:buSzPts val="1200"/>
              <a:buChar char="●"/>
              <a:defRPr sz="1200">
                <a:solidFill>
                  <a:schemeClr val="lt1"/>
                </a:solidFill>
              </a:defRPr>
            </a:lvl7pPr>
            <a:lvl8pPr indent="-304800" lvl="7" marL="3657600" rtl="0" algn="l">
              <a:lnSpc>
                <a:spcPct val="115000"/>
              </a:lnSpc>
              <a:spcBef>
                <a:spcPts val="0"/>
              </a:spcBef>
              <a:spcAft>
                <a:spcPts val="0"/>
              </a:spcAft>
              <a:buClr>
                <a:schemeClr val="lt1"/>
              </a:buClr>
              <a:buSzPts val="1200"/>
              <a:buChar char="○"/>
              <a:defRPr sz="1200">
                <a:solidFill>
                  <a:schemeClr val="lt1"/>
                </a:solidFill>
              </a:defRPr>
            </a:lvl8pPr>
            <a:lvl9pPr indent="-304800" lvl="8" marL="4114800" rtl="0" algn="l">
              <a:lnSpc>
                <a:spcPct val="115000"/>
              </a:lnSpc>
              <a:spcBef>
                <a:spcPts val="0"/>
              </a:spcBef>
              <a:spcAft>
                <a:spcPts val="0"/>
              </a:spcAft>
              <a:buClr>
                <a:schemeClr val="lt1"/>
              </a:buClr>
              <a:buSzPts val="1200"/>
              <a:buChar char="■"/>
              <a:defRPr sz="1200">
                <a:solidFill>
                  <a:schemeClr val="lt1"/>
                </a:solidFill>
              </a:defRPr>
            </a:lvl9pPr>
          </a:lstStyle>
          <a:p/>
        </p:txBody>
      </p:sp>
      <p:sp>
        <p:nvSpPr>
          <p:cNvPr id="2464" name="Google Shape;2464;p14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465" name="Google Shape;2465;p140"/>
          <p:cNvGrpSpPr/>
          <p:nvPr/>
        </p:nvGrpSpPr>
        <p:grpSpPr>
          <a:xfrm>
            <a:off x="391862" y="4078678"/>
            <a:ext cx="289170" cy="284718"/>
            <a:chOff x="426000" y="3302025"/>
            <a:chExt cx="220875" cy="217475"/>
          </a:xfrm>
        </p:grpSpPr>
        <p:sp>
          <p:nvSpPr>
            <p:cNvPr id="2466" name="Google Shape;2466;p14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14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8" name="Shape 24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0" name="Shape 250"/>
        <p:cNvGrpSpPr/>
        <p:nvPr/>
      </p:nvGrpSpPr>
      <p:grpSpPr>
        <a:xfrm>
          <a:off x="0" y="0"/>
          <a:ext cx="0" cy="0"/>
          <a:chOff x="0" y="0"/>
          <a:chExt cx="0" cy="0"/>
        </a:xfrm>
      </p:grpSpPr>
      <p:pic>
        <p:nvPicPr>
          <p:cNvPr id="251" name="Google Shape;251;p99"/>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52" name="Google Shape;252;p99"/>
          <p:cNvSpPr txBox="1"/>
          <p:nvPr>
            <p:ph type="title"/>
          </p:nvPr>
        </p:nvSpPr>
        <p:spPr>
          <a:xfrm>
            <a:off x="1467300" y="2623376"/>
            <a:ext cx="6209400" cy="841800"/>
          </a:xfrm>
          <a:prstGeom prst="rect">
            <a:avLst/>
          </a:prstGeom>
          <a:noFill/>
          <a:ln>
            <a:noFill/>
          </a:ln>
        </p:spPr>
        <p:txBody>
          <a:bodyPr anchorCtr="0" anchor="ctr" bIns="91425" lIns="91425" spcFirstLastPara="1" rIns="91425" wrap="square" tIns="0">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53" name="Google Shape;253;p99"/>
          <p:cNvSpPr txBox="1"/>
          <p:nvPr>
            <p:ph idx="2" type="title"/>
          </p:nvPr>
        </p:nvSpPr>
        <p:spPr>
          <a:xfrm>
            <a:off x="2748300" y="965501"/>
            <a:ext cx="3647400" cy="1599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12000">
                <a:solidFill>
                  <a:schemeClr val="lt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254" name="Google Shape;254;p99"/>
          <p:cNvSpPr txBox="1"/>
          <p:nvPr>
            <p:ph idx="1" type="subTitle"/>
          </p:nvPr>
        </p:nvSpPr>
        <p:spPr>
          <a:xfrm>
            <a:off x="2181900" y="3792111"/>
            <a:ext cx="4780200" cy="348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255" name="Google Shape;255;p99"/>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256" name="Google Shape;256;p99"/>
          <p:cNvGrpSpPr/>
          <p:nvPr/>
        </p:nvGrpSpPr>
        <p:grpSpPr>
          <a:xfrm flipH="1">
            <a:off x="8483183" y="4016078"/>
            <a:ext cx="283332" cy="284718"/>
            <a:chOff x="423709" y="3302025"/>
            <a:chExt cx="216416" cy="217475"/>
          </a:xfrm>
        </p:grpSpPr>
        <p:sp>
          <p:nvSpPr>
            <p:cNvPr id="257" name="Google Shape;257;p9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9"/>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99"/>
          <p:cNvGrpSpPr/>
          <p:nvPr/>
        </p:nvGrpSpPr>
        <p:grpSpPr>
          <a:xfrm flipH="1">
            <a:off x="8175514" y="140497"/>
            <a:ext cx="2019175" cy="2019175"/>
            <a:chOff x="1943325" y="-220375"/>
            <a:chExt cx="1298672" cy="1298672"/>
          </a:xfrm>
        </p:grpSpPr>
        <p:sp>
          <p:nvSpPr>
            <p:cNvPr id="260" name="Google Shape;260;p9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9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9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9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9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9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9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9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9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9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9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9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9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9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9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9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9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9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9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9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8" name="Google Shape;308;p99"/>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grpSp>
        <p:nvGrpSpPr>
          <p:cNvPr id="309" name="Google Shape;309;p99"/>
          <p:cNvGrpSpPr/>
          <p:nvPr/>
        </p:nvGrpSpPr>
        <p:grpSpPr>
          <a:xfrm flipH="1">
            <a:off x="-467697" y="3429216"/>
            <a:ext cx="1965289" cy="517060"/>
            <a:chOff x="3539975" y="3523525"/>
            <a:chExt cx="745925" cy="196250"/>
          </a:xfrm>
        </p:grpSpPr>
        <p:sp>
          <p:nvSpPr>
            <p:cNvPr id="310" name="Google Shape;310;p9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9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9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9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9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9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9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9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14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147"/>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147"/>
          <p:cNvPicPr preferRelativeResize="0"/>
          <p:nvPr/>
        </p:nvPicPr>
        <p:blipFill rotWithShape="1">
          <a:blip r:embed="rId4">
            <a:alphaModFix/>
          </a:blip>
          <a:srcRect b="0" l="0" r="0" t="0"/>
          <a:stretch/>
        </p:blipFill>
        <p:spPr>
          <a:xfrm>
            <a:off x="-467701" y="3755650"/>
            <a:ext cx="9353213" cy="2681250"/>
          </a:xfrm>
          <a:prstGeom prst="rect">
            <a:avLst/>
          </a:prstGeom>
          <a:noFill/>
          <a:ln>
            <a:noFill/>
          </a:ln>
        </p:spPr>
      </p:pic>
      <p:grpSp>
        <p:nvGrpSpPr>
          <p:cNvPr id="2473" name="Google Shape;2473;p147"/>
          <p:cNvGrpSpPr/>
          <p:nvPr/>
        </p:nvGrpSpPr>
        <p:grpSpPr>
          <a:xfrm>
            <a:off x="391862" y="3545278"/>
            <a:ext cx="289170" cy="284718"/>
            <a:chOff x="426000" y="3302025"/>
            <a:chExt cx="220875" cy="217475"/>
          </a:xfrm>
        </p:grpSpPr>
        <p:sp>
          <p:nvSpPr>
            <p:cNvPr id="2474" name="Google Shape;2474;p1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1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6" name="Google Shape;2476;p147"/>
          <p:cNvGrpSpPr/>
          <p:nvPr/>
        </p:nvGrpSpPr>
        <p:grpSpPr>
          <a:xfrm>
            <a:off x="357713" y="905775"/>
            <a:ext cx="357454" cy="956304"/>
            <a:chOff x="357713" y="600975"/>
            <a:chExt cx="357454" cy="956304"/>
          </a:xfrm>
        </p:grpSpPr>
        <p:sp>
          <p:nvSpPr>
            <p:cNvPr id="2477" name="Google Shape;2477;p1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1" name="Google Shape;2481;p147"/>
          <p:cNvGrpSpPr/>
          <p:nvPr/>
        </p:nvGrpSpPr>
        <p:grpSpPr>
          <a:xfrm>
            <a:off x="5258308" y="722891"/>
            <a:ext cx="793256" cy="182899"/>
            <a:chOff x="2685575" y="2835950"/>
            <a:chExt cx="433000" cy="99825"/>
          </a:xfrm>
        </p:grpSpPr>
        <p:sp>
          <p:nvSpPr>
            <p:cNvPr id="2482" name="Google Shape;2482;p1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1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1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1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6" name="Google Shape;2486;p147"/>
          <p:cNvGrpSpPr/>
          <p:nvPr/>
        </p:nvGrpSpPr>
        <p:grpSpPr>
          <a:xfrm>
            <a:off x="8366561" y="3429216"/>
            <a:ext cx="1965289" cy="517060"/>
            <a:chOff x="3539975" y="3523525"/>
            <a:chExt cx="745925" cy="196250"/>
          </a:xfrm>
        </p:grpSpPr>
        <p:sp>
          <p:nvSpPr>
            <p:cNvPr id="2487" name="Google Shape;2487;p1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1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1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1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1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03" name="Google Shape;2503;p147"/>
          <p:cNvPicPr preferRelativeResize="0"/>
          <p:nvPr/>
        </p:nvPicPr>
        <p:blipFill rotWithShape="1">
          <a:blip r:embed="rId5">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14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148"/>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148"/>
          <p:cNvGrpSpPr/>
          <p:nvPr/>
        </p:nvGrpSpPr>
        <p:grpSpPr>
          <a:xfrm flipH="1">
            <a:off x="8483183" y="4016078"/>
            <a:ext cx="283332" cy="284718"/>
            <a:chOff x="423709" y="3302025"/>
            <a:chExt cx="216416" cy="217475"/>
          </a:xfrm>
        </p:grpSpPr>
        <p:sp>
          <p:nvSpPr>
            <p:cNvPr id="2508" name="Google Shape;2508;p1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4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0" name="Google Shape;2510;p148"/>
          <p:cNvGrpSpPr/>
          <p:nvPr/>
        </p:nvGrpSpPr>
        <p:grpSpPr>
          <a:xfrm flipH="1">
            <a:off x="8175514" y="140497"/>
            <a:ext cx="2019175" cy="2019175"/>
            <a:chOff x="1943325" y="-220375"/>
            <a:chExt cx="1298672" cy="1298672"/>
          </a:xfrm>
        </p:grpSpPr>
        <p:sp>
          <p:nvSpPr>
            <p:cNvPr id="2511" name="Google Shape;2511;p1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1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1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1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1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1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1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1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1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1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1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1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1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1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1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1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1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1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1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1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9" name="Google Shape;2559;p148"/>
          <p:cNvGrpSpPr/>
          <p:nvPr/>
        </p:nvGrpSpPr>
        <p:grpSpPr>
          <a:xfrm flipH="1">
            <a:off x="-467697" y="3429216"/>
            <a:ext cx="1965289" cy="517060"/>
            <a:chOff x="3539975" y="3523525"/>
            <a:chExt cx="745925" cy="196250"/>
          </a:xfrm>
        </p:grpSpPr>
        <p:sp>
          <p:nvSpPr>
            <p:cNvPr id="2560" name="Google Shape;2560;p1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1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76" name="Google Shape;2576;p148"/>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80" name="Shape 2580"/>
        <p:cNvGrpSpPr/>
        <p:nvPr/>
      </p:nvGrpSpPr>
      <p:grpSpPr>
        <a:xfrm>
          <a:off x="0" y="0"/>
          <a:ext cx="0" cy="0"/>
          <a:chOff x="0" y="0"/>
          <a:chExt cx="0" cy="0"/>
        </a:xfrm>
      </p:grpSpPr>
      <p:pic>
        <p:nvPicPr>
          <p:cNvPr id="2581" name="Google Shape;2581;g210aa1ffbd4_0_397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582" name="Google Shape;2582;g210aa1ffbd4_0_3971"/>
          <p:cNvSpPr txBox="1"/>
          <p:nvPr>
            <p:ph type="ctrTitle"/>
          </p:nvPr>
        </p:nvSpPr>
        <p:spPr>
          <a:xfrm>
            <a:off x="1248375" y="1541473"/>
            <a:ext cx="6647100" cy="1695900"/>
          </a:xfrm>
          <a:prstGeom prst="rect">
            <a:avLst/>
          </a:prstGeom>
          <a:noFill/>
          <a:ln>
            <a:noFill/>
          </a:ln>
        </p:spPr>
        <p:txBody>
          <a:bodyPr anchorCtr="0" anchor="t" bIns="91425" lIns="91425" spcFirstLastPara="1" rIns="91425" wrap="square" tIns="0">
            <a:noAutofit/>
          </a:bodyPr>
          <a:lstStyle>
            <a:lvl1pPr lvl="0" rtl="0" algn="ctr">
              <a:lnSpc>
                <a:spcPct val="90000"/>
              </a:lnSpc>
              <a:spcBef>
                <a:spcPts val="0"/>
              </a:spcBef>
              <a:spcAft>
                <a:spcPts val="0"/>
              </a:spcAft>
              <a:buSzPts val="5200"/>
              <a:buNone/>
              <a:defRPr sz="6000">
                <a:latin typeface="Aldrich"/>
                <a:ea typeface="Aldrich"/>
                <a:cs typeface="Aldrich"/>
                <a:sym typeface="Aldrich"/>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583" name="Google Shape;2583;g210aa1ffbd4_0_3971"/>
          <p:cNvSpPr txBox="1"/>
          <p:nvPr>
            <p:ph idx="1" type="subTitle"/>
          </p:nvPr>
        </p:nvSpPr>
        <p:spPr>
          <a:xfrm>
            <a:off x="1248525" y="3290708"/>
            <a:ext cx="6647100" cy="378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584" name="Google Shape;2584;g210aa1ffbd4_0_3971"/>
          <p:cNvPicPr preferRelativeResize="0"/>
          <p:nvPr/>
        </p:nvPicPr>
        <p:blipFill rotWithShape="1">
          <a:blip r:embed="rId3">
            <a:alphaModFix/>
          </a:blip>
          <a:srcRect b="0" l="0" r="0" t="0"/>
          <a:stretch/>
        </p:blipFill>
        <p:spPr>
          <a:xfrm>
            <a:off x="-467701" y="3755650"/>
            <a:ext cx="9353213" cy="2681250"/>
          </a:xfrm>
          <a:prstGeom prst="rect">
            <a:avLst/>
          </a:prstGeom>
          <a:noFill/>
          <a:ln>
            <a:noFill/>
          </a:ln>
        </p:spPr>
      </p:pic>
      <p:grpSp>
        <p:nvGrpSpPr>
          <p:cNvPr id="2585" name="Google Shape;2585;g210aa1ffbd4_0_3971"/>
          <p:cNvGrpSpPr/>
          <p:nvPr/>
        </p:nvGrpSpPr>
        <p:grpSpPr>
          <a:xfrm>
            <a:off x="391863" y="3545274"/>
            <a:ext cx="289170" cy="284718"/>
            <a:chOff x="426000" y="3302025"/>
            <a:chExt cx="220875" cy="217475"/>
          </a:xfrm>
        </p:grpSpPr>
        <p:sp>
          <p:nvSpPr>
            <p:cNvPr id="2586" name="Google Shape;2586;g210aa1ffbd4_0_397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210aa1ffbd4_0_397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8" name="Google Shape;2588;g210aa1ffbd4_0_3971"/>
          <p:cNvGrpSpPr/>
          <p:nvPr/>
        </p:nvGrpSpPr>
        <p:grpSpPr>
          <a:xfrm>
            <a:off x="357713" y="905775"/>
            <a:ext cx="357454" cy="956304"/>
            <a:chOff x="357713" y="600975"/>
            <a:chExt cx="357454" cy="956304"/>
          </a:xfrm>
        </p:grpSpPr>
        <p:sp>
          <p:nvSpPr>
            <p:cNvPr id="2589" name="Google Shape;2589;g210aa1ffbd4_0_397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210aa1ffbd4_0_397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210aa1ffbd4_0_397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g210aa1ffbd4_0_397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3" name="Google Shape;2593;g210aa1ffbd4_0_3971"/>
          <p:cNvGrpSpPr/>
          <p:nvPr/>
        </p:nvGrpSpPr>
        <p:grpSpPr>
          <a:xfrm>
            <a:off x="5258308" y="722881"/>
            <a:ext cx="793256" cy="182899"/>
            <a:chOff x="2685575" y="2835950"/>
            <a:chExt cx="433000" cy="99825"/>
          </a:xfrm>
        </p:grpSpPr>
        <p:sp>
          <p:nvSpPr>
            <p:cNvPr id="2594" name="Google Shape;2594;g210aa1ffbd4_0_397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g210aa1ffbd4_0_397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g210aa1ffbd4_0_397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g210aa1ffbd4_0_397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8" name="Google Shape;2598;g210aa1ffbd4_0_3971"/>
          <p:cNvGrpSpPr/>
          <p:nvPr/>
        </p:nvGrpSpPr>
        <p:grpSpPr>
          <a:xfrm>
            <a:off x="1409863" y="-1010428"/>
            <a:ext cx="2019175" cy="2019175"/>
            <a:chOff x="1943325" y="-220375"/>
            <a:chExt cx="1298672" cy="1298672"/>
          </a:xfrm>
        </p:grpSpPr>
        <p:sp>
          <p:nvSpPr>
            <p:cNvPr id="2599" name="Google Shape;2599;g210aa1ffbd4_0_397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g210aa1ffbd4_0_397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g210aa1ffbd4_0_397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g210aa1ffbd4_0_397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g210aa1ffbd4_0_397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g210aa1ffbd4_0_397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g210aa1ffbd4_0_397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g210aa1ffbd4_0_397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g210aa1ffbd4_0_397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g210aa1ffbd4_0_397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g210aa1ffbd4_0_397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g210aa1ffbd4_0_397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g210aa1ffbd4_0_397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g210aa1ffbd4_0_397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g210aa1ffbd4_0_397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g210aa1ffbd4_0_397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g210aa1ffbd4_0_397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g210aa1ffbd4_0_397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g210aa1ffbd4_0_397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g210aa1ffbd4_0_397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g210aa1ffbd4_0_397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g210aa1ffbd4_0_397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g210aa1ffbd4_0_397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g210aa1ffbd4_0_397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g210aa1ffbd4_0_397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g210aa1ffbd4_0_397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g210aa1ffbd4_0_397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g210aa1ffbd4_0_397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g210aa1ffbd4_0_397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g210aa1ffbd4_0_397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g210aa1ffbd4_0_397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g210aa1ffbd4_0_397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g210aa1ffbd4_0_397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g210aa1ffbd4_0_397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g210aa1ffbd4_0_397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g210aa1ffbd4_0_397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g210aa1ffbd4_0_397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g210aa1ffbd4_0_397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g210aa1ffbd4_0_397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g210aa1ffbd4_0_397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g210aa1ffbd4_0_397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g210aa1ffbd4_0_397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g210aa1ffbd4_0_397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g210aa1ffbd4_0_397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g210aa1ffbd4_0_397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g210aa1ffbd4_0_397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g210aa1ffbd4_0_397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g210aa1ffbd4_0_397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7" name="Google Shape;2647;g210aa1ffbd4_0_3971"/>
          <p:cNvGrpSpPr/>
          <p:nvPr/>
        </p:nvGrpSpPr>
        <p:grpSpPr>
          <a:xfrm>
            <a:off x="8366563" y="3429218"/>
            <a:ext cx="1965289" cy="517060"/>
            <a:chOff x="3539975" y="3523525"/>
            <a:chExt cx="745925" cy="196250"/>
          </a:xfrm>
        </p:grpSpPr>
        <p:sp>
          <p:nvSpPr>
            <p:cNvPr id="2648" name="Google Shape;2648;g210aa1ffbd4_0_397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g210aa1ffbd4_0_397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g210aa1ffbd4_0_397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g210aa1ffbd4_0_397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g210aa1ffbd4_0_397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g210aa1ffbd4_0_397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g210aa1ffbd4_0_397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g210aa1ffbd4_0_397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g210aa1ffbd4_0_397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g210aa1ffbd4_0_397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210aa1ffbd4_0_397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210aa1ffbd4_0_397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210aa1ffbd4_0_397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210aa1ffbd4_0_397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g210aa1ffbd4_0_397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g210aa1ffbd4_0_397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4" name="Google Shape;2664;g210aa1ffbd4_0_3971"/>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5" name="Google Shape;2665;g210aa1ffbd4_0_3971"/>
          <p:cNvPicPr preferRelativeResize="0"/>
          <p:nvPr/>
        </p:nvPicPr>
        <p:blipFill rotWithShape="1">
          <a:blip r:embed="rId4">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6" name="Shape 2666"/>
        <p:cNvGrpSpPr/>
        <p:nvPr/>
      </p:nvGrpSpPr>
      <p:grpSpPr>
        <a:xfrm>
          <a:off x="0" y="0"/>
          <a:ext cx="0" cy="0"/>
          <a:chOff x="0" y="0"/>
          <a:chExt cx="0" cy="0"/>
        </a:xfrm>
      </p:grpSpPr>
      <p:pic>
        <p:nvPicPr>
          <p:cNvPr id="2667" name="Google Shape;2667;g210aa1ffbd4_0_405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8" name="Google Shape;2668;g210aa1ffbd4_0_405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669" name="Google Shape;2669;g210aa1ffbd4_0_4057"/>
          <p:cNvGrpSpPr/>
          <p:nvPr/>
        </p:nvGrpSpPr>
        <p:grpSpPr>
          <a:xfrm flipH="1">
            <a:off x="-99423" y="4189150"/>
            <a:ext cx="1039906" cy="679800"/>
            <a:chOff x="4082325" y="3790650"/>
            <a:chExt cx="1039906" cy="679800"/>
          </a:xfrm>
        </p:grpSpPr>
        <p:sp>
          <p:nvSpPr>
            <p:cNvPr id="2670" name="Google Shape;2670;g210aa1ffbd4_0_405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210aa1ffbd4_0_405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g210aa1ffbd4_0_405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3" name="Google Shape;2673;g210aa1ffbd4_0_4057"/>
          <p:cNvGrpSpPr/>
          <p:nvPr/>
        </p:nvGrpSpPr>
        <p:grpSpPr>
          <a:xfrm rot="5400000">
            <a:off x="8405085" y="2480296"/>
            <a:ext cx="793256" cy="182899"/>
            <a:chOff x="2685575" y="2835950"/>
            <a:chExt cx="433000" cy="99825"/>
          </a:xfrm>
        </p:grpSpPr>
        <p:sp>
          <p:nvSpPr>
            <p:cNvPr id="2674" name="Google Shape;2674;g210aa1ffbd4_0_405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210aa1ffbd4_0_405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210aa1ffbd4_0_405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g210aa1ffbd4_0_405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8" name="Google Shape;2678;g210aa1ffbd4_0_4057"/>
          <p:cNvGrpSpPr/>
          <p:nvPr/>
        </p:nvGrpSpPr>
        <p:grpSpPr>
          <a:xfrm flipH="1">
            <a:off x="8194577" y="4265343"/>
            <a:ext cx="1965289" cy="517060"/>
            <a:chOff x="3539975" y="3523525"/>
            <a:chExt cx="745925" cy="196250"/>
          </a:xfrm>
        </p:grpSpPr>
        <p:sp>
          <p:nvSpPr>
            <p:cNvPr id="2679" name="Google Shape;2679;g210aa1ffbd4_0_405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g210aa1ffbd4_0_405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g210aa1ffbd4_0_405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210aa1ffbd4_0_405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210aa1ffbd4_0_405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210aa1ffbd4_0_405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210aa1ffbd4_0_405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g210aa1ffbd4_0_405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210aa1ffbd4_0_405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210aa1ffbd4_0_405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210aa1ffbd4_0_405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210aa1ffbd4_0_405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210aa1ffbd4_0_405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210aa1ffbd4_0_405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210aa1ffbd4_0_405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210aa1ffbd4_0_405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95" name="Shape 2695"/>
        <p:cNvGrpSpPr/>
        <p:nvPr/>
      </p:nvGrpSpPr>
      <p:grpSpPr>
        <a:xfrm>
          <a:off x="0" y="0"/>
          <a:ext cx="0" cy="0"/>
          <a:chOff x="0" y="0"/>
          <a:chExt cx="0" cy="0"/>
        </a:xfrm>
      </p:grpSpPr>
      <p:pic>
        <p:nvPicPr>
          <p:cNvPr id="2696" name="Google Shape;2696;g210aa1ffbd4_0_4086"/>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697" name="Google Shape;2697;g210aa1ffbd4_0_4086"/>
          <p:cNvSpPr txBox="1"/>
          <p:nvPr>
            <p:ph type="title"/>
          </p:nvPr>
        </p:nvSpPr>
        <p:spPr>
          <a:xfrm>
            <a:off x="817925" y="153507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698" name="Google Shape;2698;g210aa1ffbd4_0_4086"/>
          <p:cNvSpPr txBox="1"/>
          <p:nvPr>
            <p:ph idx="1" type="subTitle"/>
          </p:nvPr>
        </p:nvSpPr>
        <p:spPr>
          <a:xfrm>
            <a:off x="1639675" y="148345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699" name="Google Shape;2699;g210aa1ffbd4_0_4086"/>
          <p:cNvSpPr txBox="1"/>
          <p:nvPr>
            <p:ph idx="2" type="subTitle"/>
          </p:nvPr>
        </p:nvSpPr>
        <p:spPr>
          <a:xfrm>
            <a:off x="1639675" y="183804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0" name="Google Shape;2700;g210aa1ffbd4_0_4086"/>
          <p:cNvSpPr txBox="1"/>
          <p:nvPr>
            <p:ph idx="3" type="title"/>
          </p:nvPr>
        </p:nvSpPr>
        <p:spPr>
          <a:xfrm>
            <a:off x="817925"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01" name="Google Shape;2701;g210aa1ffbd4_0_4086"/>
          <p:cNvSpPr txBox="1"/>
          <p:nvPr>
            <p:ph idx="4" type="subTitle"/>
          </p:nvPr>
        </p:nvSpPr>
        <p:spPr>
          <a:xfrm>
            <a:off x="1639675" y="2497425"/>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2" name="Google Shape;2702;g210aa1ffbd4_0_4086"/>
          <p:cNvSpPr txBox="1"/>
          <p:nvPr>
            <p:ph idx="5" type="subTitle"/>
          </p:nvPr>
        </p:nvSpPr>
        <p:spPr>
          <a:xfrm>
            <a:off x="1639675" y="2852015"/>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3" name="Google Shape;2703;g210aa1ffbd4_0_4086"/>
          <p:cNvSpPr txBox="1"/>
          <p:nvPr>
            <p:ph idx="6" type="title"/>
          </p:nvPr>
        </p:nvSpPr>
        <p:spPr>
          <a:xfrm>
            <a:off x="817925"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04" name="Google Shape;2704;g210aa1ffbd4_0_4086"/>
          <p:cNvSpPr txBox="1"/>
          <p:nvPr>
            <p:ph idx="7" type="subTitle"/>
          </p:nvPr>
        </p:nvSpPr>
        <p:spPr>
          <a:xfrm>
            <a:off x="1639675" y="351140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5" name="Google Shape;2705;g210aa1ffbd4_0_4086"/>
          <p:cNvSpPr txBox="1"/>
          <p:nvPr>
            <p:ph idx="8" type="subTitle"/>
          </p:nvPr>
        </p:nvSpPr>
        <p:spPr>
          <a:xfrm>
            <a:off x="1639675" y="386599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6" name="Google Shape;2706;g210aa1ffbd4_0_4086"/>
          <p:cNvSpPr txBox="1"/>
          <p:nvPr>
            <p:ph idx="9" type="title"/>
          </p:nvPr>
        </p:nvSpPr>
        <p:spPr>
          <a:xfrm>
            <a:off x="4707713" y="153507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07" name="Google Shape;2707;g210aa1ffbd4_0_4086"/>
          <p:cNvSpPr txBox="1"/>
          <p:nvPr>
            <p:ph idx="13" type="subTitle"/>
          </p:nvPr>
        </p:nvSpPr>
        <p:spPr>
          <a:xfrm>
            <a:off x="5529413" y="148345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8" name="Google Shape;2708;g210aa1ffbd4_0_4086"/>
          <p:cNvSpPr txBox="1"/>
          <p:nvPr>
            <p:ph idx="14" type="subTitle"/>
          </p:nvPr>
        </p:nvSpPr>
        <p:spPr>
          <a:xfrm>
            <a:off x="5529413" y="183804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09" name="Google Shape;2709;g210aa1ffbd4_0_4086"/>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10" name="Google Shape;2710;g210aa1ffbd4_0_4086"/>
          <p:cNvSpPr txBox="1"/>
          <p:nvPr>
            <p:ph idx="16" type="subTitle"/>
          </p:nvPr>
        </p:nvSpPr>
        <p:spPr>
          <a:xfrm>
            <a:off x="5529413" y="2497425"/>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11" name="Google Shape;2711;g210aa1ffbd4_0_4086"/>
          <p:cNvSpPr txBox="1"/>
          <p:nvPr>
            <p:ph idx="17" type="subTitle"/>
          </p:nvPr>
        </p:nvSpPr>
        <p:spPr>
          <a:xfrm>
            <a:off x="5529413" y="2852015"/>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12" name="Google Shape;2712;g210aa1ffbd4_0_4086"/>
          <p:cNvSpPr txBox="1"/>
          <p:nvPr>
            <p:ph idx="18"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13" name="Google Shape;2713;g210aa1ffbd4_0_4086"/>
          <p:cNvSpPr txBox="1"/>
          <p:nvPr>
            <p:ph idx="19" type="subTitle"/>
          </p:nvPr>
        </p:nvSpPr>
        <p:spPr>
          <a:xfrm>
            <a:off x="5529413" y="3511400"/>
            <a:ext cx="28872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14" name="Google Shape;2714;g210aa1ffbd4_0_4086"/>
          <p:cNvSpPr txBox="1"/>
          <p:nvPr>
            <p:ph idx="20" type="subTitle"/>
          </p:nvPr>
        </p:nvSpPr>
        <p:spPr>
          <a:xfrm>
            <a:off x="5529413" y="3865990"/>
            <a:ext cx="2349300" cy="54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15" name="Google Shape;2715;g210aa1ffbd4_0_4086"/>
          <p:cNvSpPr txBox="1"/>
          <p:nvPr>
            <p:ph idx="21"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716" name="Google Shape;2716;g210aa1ffbd4_0_4086"/>
          <p:cNvGrpSpPr/>
          <p:nvPr/>
        </p:nvGrpSpPr>
        <p:grpSpPr>
          <a:xfrm>
            <a:off x="8246982" y="3524700"/>
            <a:ext cx="1039906" cy="679800"/>
            <a:chOff x="4082325" y="3790650"/>
            <a:chExt cx="1039906" cy="679800"/>
          </a:xfrm>
        </p:grpSpPr>
        <p:sp>
          <p:nvSpPr>
            <p:cNvPr id="2717" name="Google Shape;2717;g210aa1ffbd4_0_408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g210aa1ffbd4_0_408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210aa1ffbd4_0_408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0" name="Google Shape;2720;g210aa1ffbd4_0_4086"/>
          <p:cNvGrpSpPr/>
          <p:nvPr/>
        </p:nvGrpSpPr>
        <p:grpSpPr>
          <a:xfrm>
            <a:off x="-846425" y="4392643"/>
            <a:ext cx="1965289" cy="517060"/>
            <a:chOff x="3539975" y="3523525"/>
            <a:chExt cx="745925" cy="196250"/>
          </a:xfrm>
        </p:grpSpPr>
        <p:sp>
          <p:nvSpPr>
            <p:cNvPr id="2721" name="Google Shape;2721;g210aa1ffbd4_0_408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210aa1ffbd4_0_408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g210aa1ffbd4_0_408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210aa1ffbd4_0_408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g210aa1ffbd4_0_408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g210aa1ffbd4_0_408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210aa1ffbd4_0_408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210aa1ffbd4_0_408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g210aa1ffbd4_0_408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210aa1ffbd4_0_408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210aa1ffbd4_0_408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210aa1ffbd4_0_408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210aa1ffbd4_0_408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g210aa1ffbd4_0_408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g210aa1ffbd4_0_408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210aa1ffbd4_0_408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7" name="Google Shape;2737;g210aa1ffbd4_0_4086"/>
          <p:cNvGrpSpPr/>
          <p:nvPr/>
        </p:nvGrpSpPr>
        <p:grpSpPr>
          <a:xfrm flipH="1">
            <a:off x="-3594575" y="-199329"/>
            <a:ext cx="4000413" cy="3175882"/>
            <a:chOff x="5207925" y="-1994879"/>
            <a:chExt cx="4000413" cy="3175882"/>
          </a:xfrm>
        </p:grpSpPr>
        <p:sp>
          <p:nvSpPr>
            <p:cNvPr id="2738" name="Google Shape;2738;g210aa1ffbd4_0_408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g210aa1ffbd4_0_408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g210aa1ffbd4_0_4086"/>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2741" name="Shape 2741"/>
        <p:cNvGrpSpPr/>
        <p:nvPr/>
      </p:nvGrpSpPr>
      <p:grpSpPr>
        <a:xfrm>
          <a:off x="0" y="0"/>
          <a:ext cx="0" cy="0"/>
          <a:chOff x="0" y="0"/>
          <a:chExt cx="0" cy="0"/>
        </a:xfrm>
      </p:grpSpPr>
      <p:pic>
        <p:nvPicPr>
          <p:cNvPr id="2742" name="Google Shape;2742;g210aa1ffbd4_0_413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743" name="Google Shape;2743;g210aa1ffbd4_0_4132"/>
          <p:cNvSpPr txBox="1"/>
          <p:nvPr>
            <p:ph type="title"/>
          </p:nvPr>
        </p:nvSpPr>
        <p:spPr>
          <a:xfrm>
            <a:off x="2167181" y="1194994"/>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44" name="Google Shape;2744;g210aa1ffbd4_0_4132"/>
          <p:cNvSpPr txBox="1"/>
          <p:nvPr>
            <p:ph idx="1" type="subTitle"/>
          </p:nvPr>
        </p:nvSpPr>
        <p:spPr>
          <a:xfrm>
            <a:off x="2988905" y="1244525"/>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45" name="Google Shape;2745;g210aa1ffbd4_0_4132"/>
          <p:cNvSpPr txBox="1"/>
          <p:nvPr>
            <p:ph idx="2" type="subTitle"/>
          </p:nvPr>
        </p:nvSpPr>
        <p:spPr>
          <a:xfrm>
            <a:off x="2988888" y="1599134"/>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46" name="Google Shape;2746;g210aa1ffbd4_0_4132"/>
          <p:cNvSpPr txBox="1"/>
          <p:nvPr>
            <p:ph idx="3" type="title"/>
          </p:nvPr>
        </p:nvSpPr>
        <p:spPr>
          <a:xfrm>
            <a:off x="2167181" y="208980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47" name="Google Shape;2747;g210aa1ffbd4_0_4132"/>
          <p:cNvSpPr txBox="1"/>
          <p:nvPr>
            <p:ph idx="4" type="subTitle"/>
          </p:nvPr>
        </p:nvSpPr>
        <p:spPr>
          <a:xfrm>
            <a:off x="2988905" y="2139342"/>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48" name="Google Shape;2748;g210aa1ffbd4_0_4132"/>
          <p:cNvSpPr txBox="1"/>
          <p:nvPr>
            <p:ph idx="5" type="subTitle"/>
          </p:nvPr>
        </p:nvSpPr>
        <p:spPr>
          <a:xfrm>
            <a:off x="2988888" y="2493949"/>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49" name="Google Shape;2749;g210aa1ffbd4_0_4132"/>
          <p:cNvSpPr txBox="1"/>
          <p:nvPr>
            <p:ph idx="6" type="title"/>
          </p:nvPr>
        </p:nvSpPr>
        <p:spPr>
          <a:xfrm>
            <a:off x="2167181" y="2984623"/>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50" name="Google Shape;2750;g210aa1ffbd4_0_4132"/>
          <p:cNvSpPr txBox="1"/>
          <p:nvPr>
            <p:ph idx="7" type="subTitle"/>
          </p:nvPr>
        </p:nvSpPr>
        <p:spPr>
          <a:xfrm>
            <a:off x="2988905" y="3034159"/>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51" name="Google Shape;2751;g210aa1ffbd4_0_4132"/>
          <p:cNvSpPr txBox="1"/>
          <p:nvPr>
            <p:ph idx="8" type="subTitle"/>
          </p:nvPr>
        </p:nvSpPr>
        <p:spPr>
          <a:xfrm>
            <a:off x="2988888" y="3388763"/>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52" name="Google Shape;2752;g210aa1ffbd4_0_4132"/>
          <p:cNvSpPr txBox="1"/>
          <p:nvPr>
            <p:ph idx="9" type="title"/>
          </p:nvPr>
        </p:nvSpPr>
        <p:spPr>
          <a:xfrm>
            <a:off x="2167181" y="3879438"/>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53" name="Google Shape;2753;g210aa1ffbd4_0_4132"/>
          <p:cNvSpPr txBox="1"/>
          <p:nvPr>
            <p:ph idx="13" type="subTitle"/>
          </p:nvPr>
        </p:nvSpPr>
        <p:spPr>
          <a:xfrm>
            <a:off x="2988905" y="3928977"/>
            <a:ext cx="3987900" cy="354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54" name="Google Shape;2754;g210aa1ffbd4_0_4132"/>
          <p:cNvSpPr txBox="1"/>
          <p:nvPr>
            <p:ph idx="14" type="subTitle"/>
          </p:nvPr>
        </p:nvSpPr>
        <p:spPr>
          <a:xfrm>
            <a:off x="2988888" y="4283578"/>
            <a:ext cx="3987900" cy="2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755" name="Google Shape;2755;g210aa1ffbd4_0_4132"/>
          <p:cNvSpPr txBox="1"/>
          <p:nvPr>
            <p:ph idx="15" type="title"/>
          </p:nvPr>
        </p:nvSpPr>
        <p:spPr>
          <a:xfrm>
            <a:off x="4707713" y="254729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solidFill>
                  <a:schemeClr val="dk1"/>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56" name="Google Shape;2756;g210aa1ffbd4_0_4132"/>
          <p:cNvSpPr txBox="1"/>
          <p:nvPr>
            <p:ph idx="16" type="title"/>
          </p:nvPr>
        </p:nvSpPr>
        <p:spPr>
          <a:xfrm>
            <a:off x="4707713" y="3559519"/>
            <a:ext cx="821700" cy="5544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3700"/>
              <a:buNone/>
              <a:defRPr sz="2300">
                <a:solidFill>
                  <a:schemeClr val="dk1"/>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757" name="Google Shape;2757;g210aa1ffbd4_0_4132"/>
          <p:cNvSpPr txBox="1"/>
          <p:nvPr>
            <p:ph idx="17"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758" name="Google Shape;2758;g210aa1ffbd4_0_4132"/>
          <p:cNvGrpSpPr/>
          <p:nvPr/>
        </p:nvGrpSpPr>
        <p:grpSpPr>
          <a:xfrm>
            <a:off x="391863" y="3545274"/>
            <a:ext cx="289170" cy="284718"/>
            <a:chOff x="426000" y="3302025"/>
            <a:chExt cx="220875" cy="217475"/>
          </a:xfrm>
        </p:grpSpPr>
        <p:sp>
          <p:nvSpPr>
            <p:cNvPr id="2759" name="Google Shape;2759;g210aa1ffbd4_0_41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g210aa1ffbd4_0_41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1" name="Google Shape;2761;g210aa1ffbd4_0_4132"/>
          <p:cNvGrpSpPr/>
          <p:nvPr/>
        </p:nvGrpSpPr>
        <p:grpSpPr>
          <a:xfrm>
            <a:off x="357713" y="1210575"/>
            <a:ext cx="357454" cy="956304"/>
            <a:chOff x="357713" y="600975"/>
            <a:chExt cx="357454" cy="956304"/>
          </a:xfrm>
        </p:grpSpPr>
        <p:sp>
          <p:nvSpPr>
            <p:cNvPr id="2762" name="Google Shape;2762;g210aa1ffbd4_0_41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g210aa1ffbd4_0_41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g210aa1ffbd4_0_41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g210aa1ffbd4_0_41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6" name="Google Shape;2766;g210aa1ffbd4_0_4132"/>
          <p:cNvGrpSpPr/>
          <p:nvPr/>
        </p:nvGrpSpPr>
        <p:grpSpPr>
          <a:xfrm>
            <a:off x="163263" y="4378897"/>
            <a:ext cx="2019175" cy="2019175"/>
            <a:chOff x="1943325" y="-220375"/>
            <a:chExt cx="1298672" cy="1298672"/>
          </a:xfrm>
        </p:grpSpPr>
        <p:sp>
          <p:nvSpPr>
            <p:cNvPr id="2767" name="Google Shape;2767;g210aa1ffbd4_0_413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g210aa1ffbd4_0_413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g210aa1ffbd4_0_413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g210aa1ffbd4_0_413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g210aa1ffbd4_0_413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g210aa1ffbd4_0_413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g210aa1ffbd4_0_413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g210aa1ffbd4_0_413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g210aa1ffbd4_0_413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g210aa1ffbd4_0_413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g210aa1ffbd4_0_413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g210aa1ffbd4_0_413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g210aa1ffbd4_0_413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g210aa1ffbd4_0_413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g210aa1ffbd4_0_413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g210aa1ffbd4_0_413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g210aa1ffbd4_0_413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g210aa1ffbd4_0_413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g210aa1ffbd4_0_413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g210aa1ffbd4_0_413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g210aa1ffbd4_0_413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g210aa1ffbd4_0_413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g210aa1ffbd4_0_413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g210aa1ffbd4_0_413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g210aa1ffbd4_0_413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g210aa1ffbd4_0_413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g210aa1ffbd4_0_413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g210aa1ffbd4_0_413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g210aa1ffbd4_0_413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g210aa1ffbd4_0_413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g210aa1ffbd4_0_413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g210aa1ffbd4_0_413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g210aa1ffbd4_0_413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g210aa1ffbd4_0_413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g210aa1ffbd4_0_413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g210aa1ffbd4_0_413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g210aa1ffbd4_0_413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g210aa1ffbd4_0_413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g210aa1ffbd4_0_413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g210aa1ffbd4_0_413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g210aa1ffbd4_0_413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g210aa1ffbd4_0_413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g210aa1ffbd4_0_413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g210aa1ffbd4_0_413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g210aa1ffbd4_0_413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g210aa1ffbd4_0_413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g210aa1ffbd4_0_413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g210aa1ffbd4_0_413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5" name="Google Shape;2815;g210aa1ffbd4_0_4132"/>
          <p:cNvGrpSpPr/>
          <p:nvPr/>
        </p:nvGrpSpPr>
        <p:grpSpPr>
          <a:xfrm>
            <a:off x="8354088" y="2590368"/>
            <a:ext cx="1965289" cy="517060"/>
            <a:chOff x="3539975" y="3523525"/>
            <a:chExt cx="745925" cy="196250"/>
          </a:xfrm>
        </p:grpSpPr>
        <p:sp>
          <p:nvSpPr>
            <p:cNvPr id="2816" name="Google Shape;2816;g210aa1ffbd4_0_41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g210aa1ffbd4_0_41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g210aa1ffbd4_0_41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g210aa1ffbd4_0_41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g210aa1ffbd4_0_41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g210aa1ffbd4_0_41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g210aa1ffbd4_0_41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g210aa1ffbd4_0_41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g210aa1ffbd4_0_41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g210aa1ffbd4_0_41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g210aa1ffbd4_0_41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g210aa1ffbd4_0_41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g210aa1ffbd4_0_41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g210aa1ffbd4_0_41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g210aa1ffbd4_0_41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g210aa1ffbd4_0_41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32" name="Shape 2832"/>
        <p:cNvGrpSpPr/>
        <p:nvPr/>
      </p:nvGrpSpPr>
      <p:grpSpPr>
        <a:xfrm>
          <a:off x="0" y="0"/>
          <a:ext cx="0" cy="0"/>
          <a:chOff x="0" y="0"/>
          <a:chExt cx="0" cy="0"/>
        </a:xfrm>
      </p:grpSpPr>
      <p:pic>
        <p:nvPicPr>
          <p:cNvPr id="2833" name="Google Shape;2833;g210aa1ffbd4_0_422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834" name="Google Shape;2834;g210aa1ffbd4_0_4223"/>
          <p:cNvSpPr txBox="1"/>
          <p:nvPr>
            <p:ph type="title"/>
          </p:nvPr>
        </p:nvSpPr>
        <p:spPr>
          <a:xfrm>
            <a:off x="803348" y="1764416"/>
            <a:ext cx="4635900" cy="6321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835" name="Google Shape;2835;g210aa1ffbd4_0_4223"/>
          <p:cNvSpPr txBox="1"/>
          <p:nvPr>
            <p:ph idx="1" type="subTitle"/>
          </p:nvPr>
        </p:nvSpPr>
        <p:spPr>
          <a:xfrm>
            <a:off x="803350" y="2483809"/>
            <a:ext cx="4635900" cy="1330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sz="17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836" name="Google Shape;2836;g210aa1ffbd4_0_4223"/>
          <p:cNvGrpSpPr/>
          <p:nvPr/>
        </p:nvGrpSpPr>
        <p:grpSpPr>
          <a:xfrm>
            <a:off x="391863" y="4307274"/>
            <a:ext cx="289170" cy="284718"/>
            <a:chOff x="426000" y="3302025"/>
            <a:chExt cx="220875" cy="217475"/>
          </a:xfrm>
        </p:grpSpPr>
        <p:sp>
          <p:nvSpPr>
            <p:cNvPr id="2837" name="Google Shape;2837;g210aa1ffbd4_0_422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g210aa1ffbd4_0_42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9" name="Google Shape;2839;g210aa1ffbd4_0_4223"/>
          <p:cNvGrpSpPr/>
          <p:nvPr/>
        </p:nvGrpSpPr>
        <p:grpSpPr>
          <a:xfrm>
            <a:off x="4724908" y="599583"/>
            <a:ext cx="793256" cy="182899"/>
            <a:chOff x="2685575" y="2835950"/>
            <a:chExt cx="433000" cy="99825"/>
          </a:xfrm>
        </p:grpSpPr>
        <p:sp>
          <p:nvSpPr>
            <p:cNvPr id="2840" name="Google Shape;2840;g210aa1ffbd4_0_422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g210aa1ffbd4_0_422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g210aa1ffbd4_0_422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g210aa1ffbd4_0_422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4" name="Google Shape;2844;g210aa1ffbd4_0_4223"/>
          <p:cNvGrpSpPr/>
          <p:nvPr/>
        </p:nvGrpSpPr>
        <p:grpSpPr>
          <a:xfrm>
            <a:off x="3091075" y="4281547"/>
            <a:ext cx="2019175" cy="2019175"/>
            <a:chOff x="1943325" y="-220375"/>
            <a:chExt cx="1298672" cy="1298672"/>
          </a:xfrm>
        </p:grpSpPr>
        <p:sp>
          <p:nvSpPr>
            <p:cNvPr id="2845" name="Google Shape;2845;g210aa1ffbd4_0_4223"/>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g210aa1ffbd4_0_4223"/>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g210aa1ffbd4_0_4223"/>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g210aa1ffbd4_0_4223"/>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g210aa1ffbd4_0_4223"/>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g210aa1ffbd4_0_4223"/>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g210aa1ffbd4_0_4223"/>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g210aa1ffbd4_0_4223"/>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g210aa1ffbd4_0_4223"/>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g210aa1ffbd4_0_4223"/>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g210aa1ffbd4_0_4223"/>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g210aa1ffbd4_0_4223"/>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g210aa1ffbd4_0_4223"/>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g210aa1ffbd4_0_4223"/>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g210aa1ffbd4_0_4223"/>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g210aa1ffbd4_0_4223"/>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g210aa1ffbd4_0_4223"/>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g210aa1ffbd4_0_4223"/>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g210aa1ffbd4_0_4223"/>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g210aa1ffbd4_0_4223"/>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g210aa1ffbd4_0_4223"/>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g210aa1ffbd4_0_4223"/>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g210aa1ffbd4_0_4223"/>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g210aa1ffbd4_0_4223"/>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g210aa1ffbd4_0_4223"/>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g210aa1ffbd4_0_4223"/>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g210aa1ffbd4_0_4223"/>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g210aa1ffbd4_0_4223"/>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g210aa1ffbd4_0_4223"/>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g210aa1ffbd4_0_4223"/>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g210aa1ffbd4_0_4223"/>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g210aa1ffbd4_0_4223"/>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g210aa1ffbd4_0_4223"/>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g210aa1ffbd4_0_4223"/>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g210aa1ffbd4_0_4223"/>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g210aa1ffbd4_0_4223"/>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g210aa1ffbd4_0_4223"/>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g210aa1ffbd4_0_4223"/>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g210aa1ffbd4_0_4223"/>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g210aa1ffbd4_0_4223"/>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g210aa1ffbd4_0_4223"/>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g210aa1ffbd4_0_4223"/>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g210aa1ffbd4_0_4223"/>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g210aa1ffbd4_0_4223"/>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g210aa1ffbd4_0_4223"/>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g210aa1ffbd4_0_4223"/>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g210aa1ffbd4_0_4223"/>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g210aa1ffbd4_0_4223"/>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3" name="Google Shape;2893;g210aa1ffbd4_0_4223"/>
          <p:cNvGrpSpPr/>
          <p:nvPr/>
        </p:nvGrpSpPr>
        <p:grpSpPr>
          <a:xfrm>
            <a:off x="8513375" y="4281543"/>
            <a:ext cx="1965289" cy="517060"/>
            <a:chOff x="3539975" y="3523525"/>
            <a:chExt cx="745925" cy="196250"/>
          </a:xfrm>
        </p:grpSpPr>
        <p:sp>
          <p:nvSpPr>
            <p:cNvPr id="2894" name="Google Shape;2894;g210aa1ffbd4_0_42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g210aa1ffbd4_0_42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g210aa1ffbd4_0_42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g210aa1ffbd4_0_42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g210aa1ffbd4_0_42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g210aa1ffbd4_0_42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g210aa1ffbd4_0_42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g210aa1ffbd4_0_42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g210aa1ffbd4_0_42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g210aa1ffbd4_0_42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g210aa1ffbd4_0_42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g210aa1ffbd4_0_42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g210aa1ffbd4_0_42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g210aa1ffbd4_0_42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g210aa1ffbd4_0_42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g210aa1ffbd4_0_42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0" name="Google Shape;2910;g210aa1ffbd4_0_4223"/>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2911" name="Shape 2911"/>
        <p:cNvGrpSpPr/>
        <p:nvPr/>
      </p:nvGrpSpPr>
      <p:grpSpPr>
        <a:xfrm>
          <a:off x="0" y="0"/>
          <a:ext cx="0" cy="0"/>
          <a:chOff x="0" y="0"/>
          <a:chExt cx="0" cy="0"/>
        </a:xfrm>
      </p:grpSpPr>
      <p:pic>
        <p:nvPicPr>
          <p:cNvPr id="2912" name="Google Shape;2912;g210aa1ffbd4_0_4302"/>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913" name="Google Shape;2913;g210aa1ffbd4_0_4302"/>
          <p:cNvSpPr txBox="1"/>
          <p:nvPr>
            <p:ph type="title"/>
          </p:nvPr>
        </p:nvSpPr>
        <p:spPr>
          <a:xfrm>
            <a:off x="1825050" y="1909850"/>
            <a:ext cx="5493900" cy="4206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2914" name="Google Shape;2914;g210aa1ffbd4_0_4302"/>
          <p:cNvGrpSpPr/>
          <p:nvPr/>
        </p:nvGrpSpPr>
        <p:grpSpPr>
          <a:xfrm>
            <a:off x="1364663" y="639532"/>
            <a:ext cx="1965289" cy="517060"/>
            <a:chOff x="3539975" y="3523525"/>
            <a:chExt cx="745925" cy="196250"/>
          </a:xfrm>
        </p:grpSpPr>
        <p:sp>
          <p:nvSpPr>
            <p:cNvPr id="2915" name="Google Shape;2915;g210aa1ffbd4_0_430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g210aa1ffbd4_0_430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210aa1ffbd4_0_430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210aa1ffbd4_0_430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210aa1ffbd4_0_430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210aa1ffbd4_0_430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210aa1ffbd4_0_430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210aa1ffbd4_0_430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210aa1ffbd4_0_430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210aa1ffbd4_0_430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210aa1ffbd4_0_430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210aa1ffbd4_0_430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210aa1ffbd4_0_430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210aa1ffbd4_0_430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210aa1ffbd4_0_430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210aa1ffbd4_0_430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31" name="Google Shape;2931;g210aa1ffbd4_0_4302"/>
          <p:cNvPicPr preferRelativeResize="0"/>
          <p:nvPr/>
        </p:nvPicPr>
        <p:blipFill rotWithShape="1">
          <a:blip r:embed="rId3">
            <a:alphaModFix/>
          </a:blip>
          <a:srcRect b="0" l="0" r="0" t="0"/>
          <a:stretch/>
        </p:blipFill>
        <p:spPr>
          <a:xfrm rot="10800000">
            <a:off x="-201200" y="3499563"/>
            <a:ext cx="7194375" cy="2062375"/>
          </a:xfrm>
          <a:prstGeom prst="rect">
            <a:avLst/>
          </a:prstGeom>
          <a:noFill/>
          <a:ln>
            <a:noFill/>
          </a:ln>
        </p:spPr>
      </p:pic>
      <p:grpSp>
        <p:nvGrpSpPr>
          <p:cNvPr id="2932" name="Google Shape;2932;g210aa1ffbd4_0_4302"/>
          <p:cNvGrpSpPr/>
          <p:nvPr/>
        </p:nvGrpSpPr>
        <p:grpSpPr>
          <a:xfrm>
            <a:off x="8063763" y="2173397"/>
            <a:ext cx="357454" cy="956304"/>
            <a:chOff x="357713" y="600975"/>
            <a:chExt cx="357454" cy="956304"/>
          </a:xfrm>
        </p:grpSpPr>
        <p:sp>
          <p:nvSpPr>
            <p:cNvPr id="2933" name="Google Shape;2933;g210aa1ffbd4_0_430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210aa1ffbd4_0_430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210aa1ffbd4_0_430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210aa1ffbd4_0_430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7" name="Google Shape;2937;g210aa1ffbd4_0_4302"/>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8" name="Google Shape;2938;g210aa1ffbd4_0_4302"/>
          <p:cNvGrpSpPr/>
          <p:nvPr/>
        </p:nvGrpSpPr>
        <p:grpSpPr>
          <a:xfrm rot="-5400000">
            <a:off x="-2779003" y="-1736891"/>
            <a:ext cx="3952129" cy="3175882"/>
            <a:chOff x="5256209" y="-1994879"/>
            <a:chExt cx="3952129" cy="3175882"/>
          </a:xfrm>
        </p:grpSpPr>
        <p:sp>
          <p:nvSpPr>
            <p:cNvPr id="2939" name="Google Shape;2939;g210aa1ffbd4_0_430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210aa1ffbd4_0_430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1" name="Google Shape;2941;g210aa1ffbd4_0_4302"/>
          <p:cNvSpPr txBox="1"/>
          <p:nvPr>
            <p:ph idx="1" type="subTitle"/>
          </p:nvPr>
        </p:nvSpPr>
        <p:spPr>
          <a:xfrm>
            <a:off x="1825050" y="2427700"/>
            <a:ext cx="5493900" cy="9420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42" name="Shape 2942"/>
        <p:cNvGrpSpPr/>
        <p:nvPr/>
      </p:nvGrpSpPr>
      <p:grpSpPr>
        <a:xfrm>
          <a:off x="0" y="0"/>
          <a:ext cx="0" cy="0"/>
          <a:chOff x="0" y="0"/>
          <a:chExt cx="0" cy="0"/>
        </a:xfrm>
      </p:grpSpPr>
      <p:pic>
        <p:nvPicPr>
          <p:cNvPr id="2943" name="Google Shape;2943;g210aa1ffbd4_0_433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944" name="Google Shape;2944;g210aa1ffbd4_0_4333"/>
          <p:cNvSpPr txBox="1"/>
          <p:nvPr>
            <p:ph type="title"/>
          </p:nvPr>
        </p:nvSpPr>
        <p:spPr>
          <a:xfrm>
            <a:off x="1467300" y="2623376"/>
            <a:ext cx="6209400" cy="841800"/>
          </a:xfrm>
          <a:prstGeom prst="rect">
            <a:avLst/>
          </a:prstGeom>
          <a:noFill/>
          <a:ln>
            <a:noFill/>
          </a:ln>
        </p:spPr>
        <p:txBody>
          <a:bodyPr anchorCtr="0" anchor="ctr" bIns="91425" lIns="91425" spcFirstLastPara="1" rIns="91425" wrap="square" tIns="0">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945" name="Google Shape;2945;g210aa1ffbd4_0_4333"/>
          <p:cNvSpPr txBox="1"/>
          <p:nvPr>
            <p:ph idx="2" type="title"/>
          </p:nvPr>
        </p:nvSpPr>
        <p:spPr>
          <a:xfrm>
            <a:off x="2748300" y="965501"/>
            <a:ext cx="3647400" cy="1599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12000">
                <a:solidFill>
                  <a:schemeClr val="lt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2946" name="Google Shape;2946;g210aa1ffbd4_0_4333"/>
          <p:cNvSpPr txBox="1"/>
          <p:nvPr>
            <p:ph idx="1" type="subTitle"/>
          </p:nvPr>
        </p:nvSpPr>
        <p:spPr>
          <a:xfrm>
            <a:off x="2181900" y="3792111"/>
            <a:ext cx="4780200" cy="348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2947" name="Google Shape;2947;g210aa1ffbd4_0_433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2948" name="Google Shape;2948;g210aa1ffbd4_0_4333"/>
          <p:cNvGrpSpPr/>
          <p:nvPr/>
        </p:nvGrpSpPr>
        <p:grpSpPr>
          <a:xfrm flipH="1">
            <a:off x="8483182" y="4016074"/>
            <a:ext cx="283332" cy="284718"/>
            <a:chOff x="423709" y="3302025"/>
            <a:chExt cx="216416" cy="217475"/>
          </a:xfrm>
        </p:grpSpPr>
        <p:sp>
          <p:nvSpPr>
            <p:cNvPr id="2949" name="Google Shape;2949;g210aa1ffbd4_0_43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210aa1ffbd4_0_433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1" name="Google Shape;2951;g210aa1ffbd4_0_4333"/>
          <p:cNvGrpSpPr/>
          <p:nvPr/>
        </p:nvGrpSpPr>
        <p:grpSpPr>
          <a:xfrm flipH="1">
            <a:off x="8175515" y="140497"/>
            <a:ext cx="2019175" cy="2019175"/>
            <a:chOff x="1943325" y="-220375"/>
            <a:chExt cx="1298672" cy="1298672"/>
          </a:xfrm>
        </p:grpSpPr>
        <p:sp>
          <p:nvSpPr>
            <p:cNvPr id="2952" name="Google Shape;2952;g210aa1ffbd4_0_43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210aa1ffbd4_0_43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210aa1ffbd4_0_43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210aa1ffbd4_0_43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210aa1ffbd4_0_43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g210aa1ffbd4_0_43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210aa1ffbd4_0_43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210aa1ffbd4_0_43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210aa1ffbd4_0_43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210aa1ffbd4_0_43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210aa1ffbd4_0_43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g210aa1ffbd4_0_43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g210aa1ffbd4_0_43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g210aa1ffbd4_0_43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g210aa1ffbd4_0_43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g210aa1ffbd4_0_43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210aa1ffbd4_0_43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g210aa1ffbd4_0_43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g210aa1ffbd4_0_43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g210aa1ffbd4_0_43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g210aa1ffbd4_0_43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210aa1ffbd4_0_43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210aa1ffbd4_0_43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210aa1ffbd4_0_43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210aa1ffbd4_0_43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210aa1ffbd4_0_43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210aa1ffbd4_0_43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210aa1ffbd4_0_43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210aa1ffbd4_0_43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210aa1ffbd4_0_43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210aa1ffbd4_0_43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210aa1ffbd4_0_43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210aa1ffbd4_0_43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210aa1ffbd4_0_43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210aa1ffbd4_0_43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210aa1ffbd4_0_43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210aa1ffbd4_0_43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210aa1ffbd4_0_43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210aa1ffbd4_0_43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210aa1ffbd4_0_43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210aa1ffbd4_0_43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210aa1ffbd4_0_43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210aa1ffbd4_0_43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210aa1ffbd4_0_43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210aa1ffbd4_0_43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210aa1ffbd4_0_43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210aa1ffbd4_0_43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210aa1ffbd4_0_43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00" name="Google Shape;3000;g210aa1ffbd4_0_4333"/>
          <p:cNvPicPr preferRelativeResize="0"/>
          <p:nvPr/>
        </p:nvPicPr>
        <p:blipFill rotWithShape="1">
          <a:blip r:embed="rId4">
            <a:alphaModFix/>
          </a:blip>
          <a:srcRect b="0" l="0" r="0" t="0"/>
          <a:stretch/>
        </p:blipFill>
        <p:spPr>
          <a:xfrm flipH="1">
            <a:off x="-403499" y="-646075"/>
            <a:ext cx="2527512" cy="2681250"/>
          </a:xfrm>
          <a:prstGeom prst="rect">
            <a:avLst/>
          </a:prstGeom>
          <a:noFill/>
          <a:ln>
            <a:noFill/>
          </a:ln>
        </p:spPr>
      </p:pic>
      <p:grpSp>
        <p:nvGrpSpPr>
          <p:cNvPr id="3001" name="Google Shape;3001;g210aa1ffbd4_0_4333"/>
          <p:cNvGrpSpPr/>
          <p:nvPr/>
        </p:nvGrpSpPr>
        <p:grpSpPr>
          <a:xfrm flipH="1">
            <a:off x="-467699" y="3429218"/>
            <a:ext cx="1965289" cy="517060"/>
            <a:chOff x="3539975" y="3523525"/>
            <a:chExt cx="745925" cy="196250"/>
          </a:xfrm>
        </p:grpSpPr>
        <p:sp>
          <p:nvSpPr>
            <p:cNvPr id="3002" name="Google Shape;3002;g210aa1ffbd4_0_43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210aa1ffbd4_0_43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210aa1ffbd4_0_43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210aa1ffbd4_0_43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210aa1ffbd4_0_43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210aa1ffbd4_0_43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210aa1ffbd4_0_43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210aa1ffbd4_0_43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210aa1ffbd4_0_43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210aa1ffbd4_0_43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210aa1ffbd4_0_43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210aa1ffbd4_0_43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210aa1ffbd4_0_43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210aa1ffbd4_0_43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210aa1ffbd4_0_43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210aa1ffbd4_0_43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18" name="Shape 3018"/>
        <p:cNvGrpSpPr/>
        <p:nvPr/>
      </p:nvGrpSpPr>
      <p:grpSpPr>
        <a:xfrm>
          <a:off x="0" y="0"/>
          <a:ext cx="0" cy="0"/>
          <a:chOff x="0" y="0"/>
          <a:chExt cx="0" cy="0"/>
        </a:xfrm>
      </p:grpSpPr>
      <p:pic>
        <p:nvPicPr>
          <p:cNvPr id="3019" name="Google Shape;3019;g210aa1ffbd4_0_440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020" name="Google Shape;3020;g210aa1ffbd4_0_4409"/>
          <p:cNvSpPr txBox="1"/>
          <p:nvPr>
            <p:ph idx="1" type="subTitle"/>
          </p:nvPr>
        </p:nvSpPr>
        <p:spPr>
          <a:xfrm>
            <a:off x="3256861" y="13205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1" name="Google Shape;3021;g210aa1ffbd4_0_4409"/>
          <p:cNvSpPr txBox="1"/>
          <p:nvPr>
            <p:ph idx="2" type="subTitle"/>
          </p:nvPr>
        </p:nvSpPr>
        <p:spPr>
          <a:xfrm>
            <a:off x="3256856" y="17850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2" name="Google Shape;3022;g210aa1ffbd4_0_4409"/>
          <p:cNvSpPr txBox="1"/>
          <p:nvPr>
            <p:ph idx="3" type="subTitle"/>
          </p:nvPr>
        </p:nvSpPr>
        <p:spPr>
          <a:xfrm>
            <a:off x="3256861" y="24359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3" name="Google Shape;3023;g210aa1ffbd4_0_4409"/>
          <p:cNvSpPr txBox="1"/>
          <p:nvPr>
            <p:ph idx="4" type="subTitle"/>
          </p:nvPr>
        </p:nvSpPr>
        <p:spPr>
          <a:xfrm>
            <a:off x="3256856" y="29004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4" name="Google Shape;3024;g210aa1ffbd4_0_4409"/>
          <p:cNvSpPr txBox="1"/>
          <p:nvPr>
            <p:ph idx="5" type="subTitle"/>
          </p:nvPr>
        </p:nvSpPr>
        <p:spPr>
          <a:xfrm>
            <a:off x="3256861" y="35513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5" name="Google Shape;3025;g210aa1ffbd4_0_4409"/>
          <p:cNvSpPr txBox="1"/>
          <p:nvPr>
            <p:ph idx="6" type="subTitle"/>
          </p:nvPr>
        </p:nvSpPr>
        <p:spPr>
          <a:xfrm>
            <a:off x="3256856" y="40158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026" name="Google Shape;3026;g210aa1ffbd4_0_440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3027" name="Google Shape;3027;g210aa1ffbd4_0_4409"/>
          <p:cNvGrpSpPr/>
          <p:nvPr/>
        </p:nvGrpSpPr>
        <p:grpSpPr>
          <a:xfrm flipH="1">
            <a:off x="-760310" y="4088193"/>
            <a:ext cx="1965289" cy="517060"/>
            <a:chOff x="3539975" y="3523525"/>
            <a:chExt cx="745925" cy="196250"/>
          </a:xfrm>
        </p:grpSpPr>
        <p:sp>
          <p:nvSpPr>
            <p:cNvPr id="3028" name="Google Shape;3028;g210aa1ffbd4_0_440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210aa1ffbd4_0_440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210aa1ffbd4_0_440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210aa1ffbd4_0_440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210aa1ffbd4_0_440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210aa1ffbd4_0_440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210aa1ffbd4_0_440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210aa1ffbd4_0_440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210aa1ffbd4_0_440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210aa1ffbd4_0_440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210aa1ffbd4_0_440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210aa1ffbd4_0_440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210aa1ffbd4_0_440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210aa1ffbd4_0_440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210aa1ffbd4_0_440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g210aa1ffbd4_0_440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4" name="Google Shape;3044;g210aa1ffbd4_0_4409"/>
          <p:cNvGrpSpPr/>
          <p:nvPr/>
        </p:nvGrpSpPr>
        <p:grpSpPr>
          <a:xfrm>
            <a:off x="743688" y="1615450"/>
            <a:ext cx="357454" cy="956304"/>
            <a:chOff x="357713" y="600975"/>
            <a:chExt cx="357454" cy="956304"/>
          </a:xfrm>
        </p:grpSpPr>
        <p:sp>
          <p:nvSpPr>
            <p:cNvPr id="3045" name="Google Shape;3045;g210aa1ffbd4_0_440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g210aa1ffbd4_0_440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g210aa1ffbd4_0_440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g210aa1ffbd4_0_440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26" name="Shape 326"/>
        <p:cNvGrpSpPr/>
        <p:nvPr/>
      </p:nvGrpSpPr>
      <p:grpSpPr>
        <a:xfrm>
          <a:off x="0" y="0"/>
          <a:ext cx="0" cy="0"/>
          <a:chOff x="0" y="0"/>
          <a:chExt cx="0" cy="0"/>
        </a:xfrm>
      </p:grpSpPr>
      <p:pic>
        <p:nvPicPr>
          <p:cNvPr id="327" name="Google Shape;327;p10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28" name="Google Shape;328;p100"/>
          <p:cNvSpPr txBox="1"/>
          <p:nvPr>
            <p:ph idx="1" type="subTitle"/>
          </p:nvPr>
        </p:nvSpPr>
        <p:spPr>
          <a:xfrm>
            <a:off x="3256861" y="13205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29" name="Google Shape;329;p100"/>
          <p:cNvSpPr txBox="1"/>
          <p:nvPr>
            <p:ph idx="2" type="subTitle"/>
          </p:nvPr>
        </p:nvSpPr>
        <p:spPr>
          <a:xfrm>
            <a:off x="3256856" y="17850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30" name="Google Shape;330;p100"/>
          <p:cNvSpPr txBox="1"/>
          <p:nvPr>
            <p:ph idx="3" type="subTitle"/>
          </p:nvPr>
        </p:nvSpPr>
        <p:spPr>
          <a:xfrm>
            <a:off x="3256861" y="24359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31" name="Google Shape;331;p100"/>
          <p:cNvSpPr txBox="1"/>
          <p:nvPr>
            <p:ph idx="4" type="subTitle"/>
          </p:nvPr>
        </p:nvSpPr>
        <p:spPr>
          <a:xfrm>
            <a:off x="3256856" y="29004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32" name="Google Shape;332;p100"/>
          <p:cNvSpPr txBox="1"/>
          <p:nvPr>
            <p:ph idx="5" type="subTitle"/>
          </p:nvPr>
        </p:nvSpPr>
        <p:spPr>
          <a:xfrm>
            <a:off x="3256861" y="3551375"/>
            <a:ext cx="2204400" cy="443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33" name="Google Shape;333;p100"/>
          <p:cNvSpPr txBox="1"/>
          <p:nvPr>
            <p:ph idx="6" type="subTitle"/>
          </p:nvPr>
        </p:nvSpPr>
        <p:spPr>
          <a:xfrm>
            <a:off x="3256856" y="4015826"/>
            <a:ext cx="3280200" cy="48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334" name="Google Shape;334;p10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335" name="Google Shape;335;p100"/>
          <p:cNvGrpSpPr/>
          <p:nvPr/>
        </p:nvGrpSpPr>
        <p:grpSpPr>
          <a:xfrm flipH="1">
            <a:off x="-760308" y="4088191"/>
            <a:ext cx="1965289" cy="517060"/>
            <a:chOff x="3539975" y="3523525"/>
            <a:chExt cx="745925" cy="196250"/>
          </a:xfrm>
        </p:grpSpPr>
        <p:sp>
          <p:nvSpPr>
            <p:cNvPr id="336" name="Google Shape;336;p10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0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0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0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0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0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0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0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0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0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100"/>
          <p:cNvGrpSpPr/>
          <p:nvPr/>
        </p:nvGrpSpPr>
        <p:grpSpPr>
          <a:xfrm>
            <a:off x="743688" y="1615450"/>
            <a:ext cx="357454" cy="956304"/>
            <a:chOff x="357713" y="600975"/>
            <a:chExt cx="357454" cy="956304"/>
          </a:xfrm>
        </p:grpSpPr>
        <p:sp>
          <p:nvSpPr>
            <p:cNvPr id="353" name="Google Shape;353;p10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0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0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3049" name="Shape 3049"/>
        <p:cNvGrpSpPr/>
        <p:nvPr/>
      </p:nvGrpSpPr>
      <p:grpSpPr>
        <a:xfrm>
          <a:off x="0" y="0"/>
          <a:ext cx="0" cy="0"/>
          <a:chOff x="0" y="0"/>
          <a:chExt cx="0" cy="0"/>
        </a:xfrm>
      </p:grpSpPr>
      <p:pic>
        <p:nvPicPr>
          <p:cNvPr id="3050" name="Google Shape;3050;g210aa1ffbd4_0_444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3051" name="Google Shape;3051;g210aa1ffbd4_0_4440"/>
          <p:cNvSpPr txBox="1"/>
          <p:nvPr>
            <p:ph idx="1" type="subTitle"/>
          </p:nvPr>
        </p:nvSpPr>
        <p:spPr>
          <a:xfrm>
            <a:off x="4874072" y="3821141"/>
            <a:ext cx="2040000" cy="35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2" name="Google Shape;3052;g210aa1ffbd4_0_4440"/>
          <p:cNvSpPr txBox="1"/>
          <p:nvPr>
            <p:ph idx="2" type="subTitle"/>
          </p:nvPr>
        </p:nvSpPr>
        <p:spPr>
          <a:xfrm>
            <a:off x="4874053" y="4083223"/>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3" name="Google Shape;3053;g210aa1ffbd4_0_4440"/>
          <p:cNvSpPr txBox="1"/>
          <p:nvPr>
            <p:ph idx="3" type="subTitle"/>
          </p:nvPr>
        </p:nvSpPr>
        <p:spPr>
          <a:xfrm>
            <a:off x="2229956" y="3821141"/>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4" name="Google Shape;3054;g210aa1ffbd4_0_4440"/>
          <p:cNvSpPr txBox="1"/>
          <p:nvPr>
            <p:ph idx="4" type="subTitle"/>
          </p:nvPr>
        </p:nvSpPr>
        <p:spPr>
          <a:xfrm>
            <a:off x="2229928" y="4083223"/>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5" name="Google Shape;3055;g210aa1ffbd4_0_444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056" name="Google Shape;3056;g210aa1ffbd4_0_4440"/>
          <p:cNvSpPr txBox="1"/>
          <p:nvPr>
            <p:ph idx="5" type="subTitle"/>
          </p:nvPr>
        </p:nvSpPr>
        <p:spPr>
          <a:xfrm>
            <a:off x="4874072" y="2007179"/>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7" name="Google Shape;3057;g210aa1ffbd4_0_4440"/>
          <p:cNvSpPr txBox="1"/>
          <p:nvPr>
            <p:ph idx="6" type="subTitle"/>
          </p:nvPr>
        </p:nvSpPr>
        <p:spPr>
          <a:xfrm>
            <a:off x="4874053" y="2269265"/>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8" name="Google Shape;3058;g210aa1ffbd4_0_4440"/>
          <p:cNvSpPr txBox="1"/>
          <p:nvPr>
            <p:ph idx="7" type="subTitle"/>
          </p:nvPr>
        </p:nvSpPr>
        <p:spPr>
          <a:xfrm>
            <a:off x="2229956" y="2007179"/>
            <a:ext cx="20400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059" name="Google Shape;3059;g210aa1ffbd4_0_4440"/>
          <p:cNvSpPr txBox="1"/>
          <p:nvPr>
            <p:ph idx="8" type="subTitle"/>
          </p:nvPr>
        </p:nvSpPr>
        <p:spPr>
          <a:xfrm>
            <a:off x="2229928" y="2269265"/>
            <a:ext cx="2040000" cy="51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060" name="Google Shape;3060;g210aa1ffbd4_0_4440"/>
          <p:cNvGrpSpPr/>
          <p:nvPr/>
        </p:nvGrpSpPr>
        <p:grpSpPr>
          <a:xfrm>
            <a:off x="398751" y="1564074"/>
            <a:ext cx="282284" cy="284718"/>
            <a:chOff x="431259" y="3302025"/>
            <a:chExt cx="215616" cy="217475"/>
          </a:xfrm>
        </p:grpSpPr>
        <p:sp>
          <p:nvSpPr>
            <p:cNvPr id="3061" name="Google Shape;3061;g210aa1ffbd4_0_444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g210aa1ffbd4_0_444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3" name="Google Shape;3063;g210aa1ffbd4_0_4440"/>
          <p:cNvGrpSpPr/>
          <p:nvPr/>
        </p:nvGrpSpPr>
        <p:grpSpPr>
          <a:xfrm>
            <a:off x="357713" y="3191775"/>
            <a:ext cx="357454" cy="956304"/>
            <a:chOff x="357713" y="600975"/>
            <a:chExt cx="357454" cy="956304"/>
          </a:xfrm>
        </p:grpSpPr>
        <p:sp>
          <p:nvSpPr>
            <p:cNvPr id="3064" name="Google Shape;3064;g210aa1ffbd4_0_44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g210aa1ffbd4_0_44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g210aa1ffbd4_0_44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g210aa1ffbd4_0_44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8" name="Google Shape;3068;g210aa1ffbd4_0_4440"/>
          <p:cNvGrpSpPr/>
          <p:nvPr/>
        </p:nvGrpSpPr>
        <p:grpSpPr>
          <a:xfrm>
            <a:off x="239463" y="4378897"/>
            <a:ext cx="2019175" cy="2019175"/>
            <a:chOff x="1943325" y="-220375"/>
            <a:chExt cx="1298672" cy="1298672"/>
          </a:xfrm>
        </p:grpSpPr>
        <p:sp>
          <p:nvSpPr>
            <p:cNvPr id="3069" name="Google Shape;3069;g210aa1ffbd4_0_44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g210aa1ffbd4_0_44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g210aa1ffbd4_0_44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g210aa1ffbd4_0_44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g210aa1ffbd4_0_44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210aa1ffbd4_0_44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210aa1ffbd4_0_44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210aa1ffbd4_0_44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210aa1ffbd4_0_44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210aa1ffbd4_0_44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210aa1ffbd4_0_44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210aa1ffbd4_0_44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210aa1ffbd4_0_44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210aa1ffbd4_0_44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210aa1ffbd4_0_44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210aa1ffbd4_0_44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210aa1ffbd4_0_44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210aa1ffbd4_0_44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g210aa1ffbd4_0_44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g210aa1ffbd4_0_44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210aa1ffbd4_0_44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210aa1ffbd4_0_44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g210aa1ffbd4_0_44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g210aa1ffbd4_0_44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g210aa1ffbd4_0_44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g210aa1ffbd4_0_44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g210aa1ffbd4_0_44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g210aa1ffbd4_0_44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g210aa1ffbd4_0_44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g210aa1ffbd4_0_44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g210aa1ffbd4_0_44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g210aa1ffbd4_0_44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g210aa1ffbd4_0_44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g210aa1ffbd4_0_44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g210aa1ffbd4_0_44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g210aa1ffbd4_0_44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g210aa1ffbd4_0_44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g210aa1ffbd4_0_44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g210aa1ffbd4_0_44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g210aa1ffbd4_0_44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g210aa1ffbd4_0_44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g210aa1ffbd4_0_44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g210aa1ffbd4_0_44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g210aa1ffbd4_0_44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g210aa1ffbd4_0_44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g210aa1ffbd4_0_44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g210aa1ffbd4_0_44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g210aa1ffbd4_0_44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7" name="Google Shape;3117;g210aa1ffbd4_0_4440"/>
          <p:cNvGrpSpPr/>
          <p:nvPr/>
        </p:nvGrpSpPr>
        <p:grpSpPr>
          <a:xfrm>
            <a:off x="7985563" y="3429218"/>
            <a:ext cx="1965289" cy="517060"/>
            <a:chOff x="3539975" y="3523525"/>
            <a:chExt cx="745925" cy="196250"/>
          </a:xfrm>
        </p:grpSpPr>
        <p:sp>
          <p:nvSpPr>
            <p:cNvPr id="3118" name="Google Shape;3118;g210aa1ffbd4_0_44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g210aa1ffbd4_0_44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g210aa1ffbd4_0_44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g210aa1ffbd4_0_44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g210aa1ffbd4_0_44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g210aa1ffbd4_0_44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g210aa1ffbd4_0_44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g210aa1ffbd4_0_44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g210aa1ffbd4_0_44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g210aa1ffbd4_0_44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g210aa1ffbd4_0_44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g210aa1ffbd4_0_44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g210aa1ffbd4_0_44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g210aa1ffbd4_0_44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g210aa1ffbd4_0_44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g210aa1ffbd4_0_44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4" name="Google Shape;3134;g210aa1ffbd4_0_4440"/>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135" name="Shape 3135"/>
        <p:cNvGrpSpPr/>
        <p:nvPr/>
      </p:nvGrpSpPr>
      <p:grpSpPr>
        <a:xfrm>
          <a:off x="0" y="0"/>
          <a:ext cx="0" cy="0"/>
          <a:chOff x="0" y="0"/>
          <a:chExt cx="0" cy="0"/>
        </a:xfrm>
      </p:grpSpPr>
      <p:pic>
        <p:nvPicPr>
          <p:cNvPr id="3136" name="Google Shape;3136;g210aa1ffbd4_0_4526"/>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137" name="Google Shape;3137;g210aa1ffbd4_0_4526"/>
          <p:cNvSpPr txBox="1"/>
          <p:nvPr>
            <p:ph type="title"/>
          </p:nvPr>
        </p:nvSpPr>
        <p:spPr>
          <a:xfrm>
            <a:off x="5880200" y="1545007"/>
            <a:ext cx="2548200" cy="7944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138" name="Google Shape;3138;g210aa1ffbd4_0_4526"/>
          <p:cNvSpPr txBox="1"/>
          <p:nvPr>
            <p:ph idx="1" type="subTitle"/>
          </p:nvPr>
        </p:nvSpPr>
        <p:spPr>
          <a:xfrm>
            <a:off x="4572000" y="2466700"/>
            <a:ext cx="3856200" cy="1289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3139" name="Google Shape;3139;g210aa1ffbd4_0_4526"/>
          <p:cNvPicPr preferRelativeResize="0"/>
          <p:nvPr/>
        </p:nvPicPr>
        <p:blipFill rotWithShape="1">
          <a:blip r:embed="rId3">
            <a:alphaModFix/>
          </a:blip>
          <a:srcRect b="0" l="0" r="0" t="0"/>
          <a:stretch/>
        </p:blipFill>
        <p:spPr>
          <a:xfrm>
            <a:off x="2495026" y="-1108430"/>
            <a:ext cx="2733675" cy="2899964"/>
          </a:xfrm>
          <a:prstGeom prst="rect">
            <a:avLst/>
          </a:prstGeom>
          <a:noFill/>
          <a:ln>
            <a:noFill/>
          </a:ln>
        </p:spPr>
      </p:pic>
      <p:grpSp>
        <p:nvGrpSpPr>
          <p:cNvPr id="3140" name="Google Shape;3140;g210aa1ffbd4_0_4526"/>
          <p:cNvGrpSpPr/>
          <p:nvPr/>
        </p:nvGrpSpPr>
        <p:grpSpPr>
          <a:xfrm>
            <a:off x="4093457" y="3925450"/>
            <a:ext cx="1039906" cy="679800"/>
            <a:chOff x="4082325" y="3790650"/>
            <a:chExt cx="1039906" cy="679800"/>
          </a:xfrm>
        </p:grpSpPr>
        <p:sp>
          <p:nvSpPr>
            <p:cNvPr id="3141" name="Google Shape;3141;g210aa1ffbd4_0_452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g210aa1ffbd4_0_452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g210aa1ffbd4_0_452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4" name="Google Shape;3144;g210aa1ffbd4_0_4526"/>
          <p:cNvGrpSpPr/>
          <p:nvPr/>
        </p:nvGrpSpPr>
        <p:grpSpPr>
          <a:xfrm>
            <a:off x="7538846" y="4021506"/>
            <a:ext cx="793256" cy="182899"/>
            <a:chOff x="2685575" y="2835950"/>
            <a:chExt cx="433000" cy="99825"/>
          </a:xfrm>
        </p:grpSpPr>
        <p:sp>
          <p:nvSpPr>
            <p:cNvPr id="3145" name="Google Shape;3145;g210aa1ffbd4_0_452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g210aa1ffbd4_0_452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g210aa1ffbd4_0_452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g210aa1ffbd4_0_452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9" name="Google Shape;3149;g210aa1ffbd4_0_4526"/>
          <p:cNvGrpSpPr/>
          <p:nvPr/>
        </p:nvGrpSpPr>
        <p:grpSpPr>
          <a:xfrm>
            <a:off x="6492950" y="563768"/>
            <a:ext cx="1965289" cy="517060"/>
            <a:chOff x="3539975" y="3523525"/>
            <a:chExt cx="745925" cy="196250"/>
          </a:xfrm>
        </p:grpSpPr>
        <p:sp>
          <p:nvSpPr>
            <p:cNvPr id="3150" name="Google Shape;3150;g210aa1ffbd4_0_45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g210aa1ffbd4_0_45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g210aa1ffbd4_0_45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g210aa1ffbd4_0_45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g210aa1ffbd4_0_45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g210aa1ffbd4_0_45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g210aa1ffbd4_0_45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g210aa1ffbd4_0_45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g210aa1ffbd4_0_45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g210aa1ffbd4_0_45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g210aa1ffbd4_0_45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g210aa1ffbd4_0_45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g210aa1ffbd4_0_45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g210aa1ffbd4_0_45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g210aa1ffbd4_0_45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g210aa1ffbd4_0_45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6" name="Google Shape;3166;g210aa1ffbd4_0_4526"/>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3167" name="Shape 3167"/>
        <p:cNvGrpSpPr/>
        <p:nvPr/>
      </p:nvGrpSpPr>
      <p:grpSpPr>
        <a:xfrm>
          <a:off x="0" y="0"/>
          <a:ext cx="0" cy="0"/>
          <a:chOff x="0" y="0"/>
          <a:chExt cx="0" cy="0"/>
        </a:xfrm>
      </p:grpSpPr>
      <p:pic>
        <p:nvPicPr>
          <p:cNvPr id="3168" name="Google Shape;3168;g210aa1ffbd4_0_455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3169" name="Google Shape;3169;g210aa1ffbd4_0_455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3170" name="Google Shape;3170;g210aa1ffbd4_0_4558"/>
          <p:cNvPicPr preferRelativeResize="0"/>
          <p:nvPr/>
        </p:nvPicPr>
        <p:blipFill rotWithShape="1">
          <a:blip r:embed="rId3">
            <a:alphaModFix/>
          </a:blip>
          <a:srcRect b="0" l="0" r="0" t="0"/>
          <a:stretch/>
        </p:blipFill>
        <p:spPr>
          <a:xfrm flipH="1" rot="150349">
            <a:off x="-1128684" y="4246704"/>
            <a:ext cx="9353212" cy="2681250"/>
          </a:xfrm>
          <a:prstGeom prst="rect">
            <a:avLst/>
          </a:prstGeom>
          <a:noFill/>
          <a:ln>
            <a:noFill/>
          </a:ln>
        </p:spPr>
      </p:pic>
      <p:grpSp>
        <p:nvGrpSpPr>
          <p:cNvPr id="3171" name="Google Shape;3171;g210aa1ffbd4_0_4558"/>
          <p:cNvGrpSpPr/>
          <p:nvPr/>
        </p:nvGrpSpPr>
        <p:grpSpPr>
          <a:xfrm flipH="1">
            <a:off x="435157" y="4236074"/>
            <a:ext cx="289285" cy="284718"/>
            <a:chOff x="419162" y="3302025"/>
            <a:chExt cx="220963" cy="217475"/>
          </a:xfrm>
        </p:grpSpPr>
        <p:sp>
          <p:nvSpPr>
            <p:cNvPr id="3172" name="Google Shape;3172;g210aa1ffbd4_0_455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g210aa1ffbd4_0_4558"/>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4" name="Google Shape;3174;g210aa1ffbd4_0_4558"/>
          <p:cNvGrpSpPr/>
          <p:nvPr/>
        </p:nvGrpSpPr>
        <p:grpSpPr>
          <a:xfrm flipH="1">
            <a:off x="-1328924" y="2418976"/>
            <a:ext cx="1965289" cy="517060"/>
            <a:chOff x="3539975" y="3523525"/>
            <a:chExt cx="745925" cy="196250"/>
          </a:xfrm>
        </p:grpSpPr>
        <p:sp>
          <p:nvSpPr>
            <p:cNvPr id="3175" name="Google Shape;3175;g210aa1ffbd4_0_455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g210aa1ffbd4_0_455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g210aa1ffbd4_0_455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g210aa1ffbd4_0_455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g210aa1ffbd4_0_455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g210aa1ffbd4_0_455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g210aa1ffbd4_0_455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g210aa1ffbd4_0_455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g210aa1ffbd4_0_455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g210aa1ffbd4_0_455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g210aa1ffbd4_0_455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g210aa1ffbd4_0_455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g210aa1ffbd4_0_455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g210aa1ffbd4_0_455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g210aa1ffbd4_0_455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g210aa1ffbd4_0_455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3191" name="Shape 3191"/>
        <p:cNvGrpSpPr/>
        <p:nvPr/>
      </p:nvGrpSpPr>
      <p:grpSpPr>
        <a:xfrm>
          <a:off x="0" y="0"/>
          <a:ext cx="0" cy="0"/>
          <a:chOff x="0" y="0"/>
          <a:chExt cx="0" cy="0"/>
        </a:xfrm>
      </p:grpSpPr>
      <p:pic>
        <p:nvPicPr>
          <p:cNvPr id="3192" name="Google Shape;3192;g210aa1ffbd4_0_458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193" name="Google Shape;3193;g210aa1ffbd4_0_4582"/>
          <p:cNvSpPr txBox="1"/>
          <p:nvPr>
            <p:ph type="title"/>
          </p:nvPr>
        </p:nvSpPr>
        <p:spPr>
          <a:xfrm>
            <a:off x="2185650" y="3095408"/>
            <a:ext cx="4772700" cy="4731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2900"/>
              <a:buNone/>
              <a:defRPr sz="2100">
                <a:solidFill>
                  <a:schemeClr val="dk2"/>
                </a:solidFill>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194" name="Google Shape;3194;g210aa1ffbd4_0_4582"/>
          <p:cNvSpPr txBox="1"/>
          <p:nvPr>
            <p:ph idx="1" type="subTitle"/>
          </p:nvPr>
        </p:nvSpPr>
        <p:spPr>
          <a:xfrm>
            <a:off x="1226850" y="1453218"/>
            <a:ext cx="6690300" cy="1571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3195" name="Google Shape;3195;g210aa1ffbd4_0_4582"/>
          <p:cNvGrpSpPr/>
          <p:nvPr/>
        </p:nvGrpSpPr>
        <p:grpSpPr>
          <a:xfrm flipH="1" rot="-5400000">
            <a:off x="3352831" y="574631"/>
            <a:ext cx="289170" cy="284718"/>
            <a:chOff x="426000" y="3302025"/>
            <a:chExt cx="220875" cy="217475"/>
          </a:xfrm>
        </p:grpSpPr>
        <p:sp>
          <p:nvSpPr>
            <p:cNvPr id="3196" name="Google Shape;3196;g210aa1ffbd4_0_458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g210aa1ffbd4_0_458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8" name="Google Shape;3198;g210aa1ffbd4_0_4582"/>
          <p:cNvGrpSpPr/>
          <p:nvPr/>
        </p:nvGrpSpPr>
        <p:grpSpPr>
          <a:xfrm flipH="1" rot="-5400000">
            <a:off x="1014983" y="238830"/>
            <a:ext cx="357454" cy="956304"/>
            <a:chOff x="357713" y="600975"/>
            <a:chExt cx="357454" cy="956304"/>
          </a:xfrm>
        </p:grpSpPr>
        <p:sp>
          <p:nvSpPr>
            <p:cNvPr id="3199" name="Google Shape;3199;g210aa1ffbd4_0_458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g210aa1ffbd4_0_458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g210aa1ffbd4_0_458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g210aa1ffbd4_0_458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3" name="Google Shape;3203;g210aa1ffbd4_0_4582"/>
          <p:cNvGrpSpPr/>
          <p:nvPr/>
        </p:nvGrpSpPr>
        <p:grpSpPr>
          <a:xfrm>
            <a:off x="7917150" y="2136847"/>
            <a:ext cx="2019175" cy="2019175"/>
            <a:chOff x="1943325" y="-220375"/>
            <a:chExt cx="1298672" cy="1298672"/>
          </a:xfrm>
        </p:grpSpPr>
        <p:sp>
          <p:nvSpPr>
            <p:cNvPr id="3204" name="Google Shape;3204;g210aa1ffbd4_0_458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g210aa1ffbd4_0_458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g210aa1ffbd4_0_458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g210aa1ffbd4_0_458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g210aa1ffbd4_0_458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g210aa1ffbd4_0_458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g210aa1ffbd4_0_458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g210aa1ffbd4_0_458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g210aa1ffbd4_0_458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g210aa1ffbd4_0_458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g210aa1ffbd4_0_458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g210aa1ffbd4_0_458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g210aa1ffbd4_0_458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g210aa1ffbd4_0_458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g210aa1ffbd4_0_458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g210aa1ffbd4_0_458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g210aa1ffbd4_0_458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g210aa1ffbd4_0_458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g210aa1ffbd4_0_458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g210aa1ffbd4_0_458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g210aa1ffbd4_0_458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g210aa1ffbd4_0_458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g210aa1ffbd4_0_458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g210aa1ffbd4_0_458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g210aa1ffbd4_0_458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g210aa1ffbd4_0_458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g210aa1ffbd4_0_458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g210aa1ffbd4_0_458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g210aa1ffbd4_0_458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g210aa1ffbd4_0_458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g210aa1ffbd4_0_458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g210aa1ffbd4_0_458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g210aa1ffbd4_0_458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g210aa1ffbd4_0_458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g210aa1ffbd4_0_458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g210aa1ffbd4_0_458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g210aa1ffbd4_0_458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g210aa1ffbd4_0_458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g210aa1ffbd4_0_458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g210aa1ffbd4_0_458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g210aa1ffbd4_0_458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g210aa1ffbd4_0_458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g210aa1ffbd4_0_458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g210aa1ffbd4_0_458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g210aa1ffbd4_0_458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g210aa1ffbd4_0_458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g210aa1ffbd4_0_458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g210aa1ffbd4_0_458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2" name="Google Shape;3252;g210aa1ffbd4_0_4582"/>
          <p:cNvGrpSpPr/>
          <p:nvPr/>
        </p:nvGrpSpPr>
        <p:grpSpPr>
          <a:xfrm>
            <a:off x="1020338" y="4088181"/>
            <a:ext cx="1965289" cy="517060"/>
            <a:chOff x="3539975" y="3523525"/>
            <a:chExt cx="745925" cy="196250"/>
          </a:xfrm>
        </p:grpSpPr>
        <p:sp>
          <p:nvSpPr>
            <p:cNvPr id="3253" name="Google Shape;3253;g210aa1ffbd4_0_458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g210aa1ffbd4_0_458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g210aa1ffbd4_0_458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g210aa1ffbd4_0_458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g210aa1ffbd4_0_458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g210aa1ffbd4_0_458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g210aa1ffbd4_0_458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g210aa1ffbd4_0_458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g210aa1ffbd4_0_458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g210aa1ffbd4_0_458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g210aa1ffbd4_0_458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g210aa1ffbd4_0_458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g210aa1ffbd4_0_458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g210aa1ffbd4_0_458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g210aa1ffbd4_0_458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g210aa1ffbd4_0_458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3269" name="Shape 3269"/>
        <p:cNvGrpSpPr/>
        <p:nvPr/>
      </p:nvGrpSpPr>
      <p:grpSpPr>
        <a:xfrm>
          <a:off x="0" y="0"/>
          <a:ext cx="0" cy="0"/>
          <a:chOff x="0" y="0"/>
          <a:chExt cx="0" cy="0"/>
        </a:xfrm>
      </p:grpSpPr>
      <p:pic>
        <p:nvPicPr>
          <p:cNvPr id="3270" name="Google Shape;3270;g210aa1ffbd4_0_4660"/>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3271" name="Google Shape;3271;g210aa1ffbd4_0_4660"/>
          <p:cNvSpPr txBox="1"/>
          <p:nvPr>
            <p:ph type="title"/>
          </p:nvPr>
        </p:nvSpPr>
        <p:spPr>
          <a:xfrm>
            <a:off x="4963975" y="1838875"/>
            <a:ext cx="3396300" cy="3717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272" name="Google Shape;3272;g210aa1ffbd4_0_4660"/>
          <p:cNvSpPr txBox="1"/>
          <p:nvPr>
            <p:ph idx="1" type="subTitle"/>
          </p:nvPr>
        </p:nvSpPr>
        <p:spPr>
          <a:xfrm>
            <a:off x="4963950" y="2332050"/>
            <a:ext cx="3396300" cy="1181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3273" name="Google Shape;3273;g210aa1ffbd4_0_4660"/>
          <p:cNvGrpSpPr/>
          <p:nvPr/>
        </p:nvGrpSpPr>
        <p:grpSpPr>
          <a:xfrm>
            <a:off x="391863" y="3545274"/>
            <a:ext cx="289170" cy="284718"/>
            <a:chOff x="426000" y="3302025"/>
            <a:chExt cx="220875" cy="217475"/>
          </a:xfrm>
        </p:grpSpPr>
        <p:sp>
          <p:nvSpPr>
            <p:cNvPr id="3274" name="Google Shape;3274;g210aa1ffbd4_0_466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g210aa1ffbd4_0_466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6" name="Google Shape;3276;g210aa1ffbd4_0_4660"/>
          <p:cNvGrpSpPr/>
          <p:nvPr/>
        </p:nvGrpSpPr>
        <p:grpSpPr>
          <a:xfrm>
            <a:off x="357713" y="905775"/>
            <a:ext cx="357454" cy="956304"/>
            <a:chOff x="357713" y="600975"/>
            <a:chExt cx="357454" cy="956304"/>
          </a:xfrm>
        </p:grpSpPr>
        <p:sp>
          <p:nvSpPr>
            <p:cNvPr id="3277" name="Google Shape;3277;g210aa1ffbd4_0_466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g210aa1ffbd4_0_466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g210aa1ffbd4_0_466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g210aa1ffbd4_0_466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1" name="Google Shape;3281;g210aa1ffbd4_0_4660"/>
          <p:cNvGrpSpPr/>
          <p:nvPr/>
        </p:nvGrpSpPr>
        <p:grpSpPr>
          <a:xfrm>
            <a:off x="5258308" y="722881"/>
            <a:ext cx="793256" cy="182899"/>
            <a:chOff x="2685575" y="2835950"/>
            <a:chExt cx="433000" cy="99825"/>
          </a:xfrm>
        </p:grpSpPr>
        <p:sp>
          <p:nvSpPr>
            <p:cNvPr id="3282" name="Google Shape;3282;g210aa1ffbd4_0_466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g210aa1ffbd4_0_466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g210aa1ffbd4_0_466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g210aa1ffbd4_0_466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6" name="Google Shape;3286;g210aa1ffbd4_0_4660"/>
          <p:cNvGrpSpPr/>
          <p:nvPr/>
        </p:nvGrpSpPr>
        <p:grpSpPr>
          <a:xfrm>
            <a:off x="1587413" y="-1495728"/>
            <a:ext cx="2019175" cy="2019175"/>
            <a:chOff x="1943325" y="-220375"/>
            <a:chExt cx="1298672" cy="1298672"/>
          </a:xfrm>
        </p:grpSpPr>
        <p:sp>
          <p:nvSpPr>
            <p:cNvPr id="3287" name="Google Shape;3287;g210aa1ffbd4_0_466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g210aa1ffbd4_0_466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g210aa1ffbd4_0_466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g210aa1ffbd4_0_466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g210aa1ffbd4_0_466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g210aa1ffbd4_0_466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g210aa1ffbd4_0_466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g210aa1ffbd4_0_466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g210aa1ffbd4_0_466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g210aa1ffbd4_0_466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g210aa1ffbd4_0_466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g210aa1ffbd4_0_466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g210aa1ffbd4_0_466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g210aa1ffbd4_0_466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g210aa1ffbd4_0_466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g210aa1ffbd4_0_466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g210aa1ffbd4_0_466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g210aa1ffbd4_0_466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g210aa1ffbd4_0_466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g210aa1ffbd4_0_466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g210aa1ffbd4_0_466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g210aa1ffbd4_0_466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g210aa1ffbd4_0_466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g210aa1ffbd4_0_466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g210aa1ffbd4_0_466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g210aa1ffbd4_0_466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g210aa1ffbd4_0_466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g210aa1ffbd4_0_466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g210aa1ffbd4_0_466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g210aa1ffbd4_0_466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g210aa1ffbd4_0_466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g210aa1ffbd4_0_466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g210aa1ffbd4_0_466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g210aa1ffbd4_0_466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g210aa1ffbd4_0_466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g210aa1ffbd4_0_466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g210aa1ffbd4_0_466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g210aa1ffbd4_0_466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g210aa1ffbd4_0_466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g210aa1ffbd4_0_466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g210aa1ffbd4_0_466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g210aa1ffbd4_0_466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g210aa1ffbd4_0_466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g210aa1ffbd4_0_466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g210aa1ffbd4_0_466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g210aa1ffbd4_0_466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g210aa1ffbd4_0_466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g210aa1ffbd4_0_466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5" name="Google Shape;3335;g210aa1ffbd4_0_4660"/>
          <p:cNvGrpSpPr/>
          <p:nvPr/>
        </p:nvGrpSpPr>
        <p:grpSpPr>
          <a:xfrm>
            <a:off x="8366563" y="3429218"/>
            <a:ext cx="1965289" cy="517060"/>
            <a:chOff x="3539975" y="3523525"/>
            <a:chExt cx="745925" cy="196250"/>
          </a:xfrm>
        </p:grpSpPr>
        <p:sp>
          <p:nvSpPr>
            <p:cNvPr id="3336" name="Google Shape;3336;g210aa1ffbd4_0_466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g210aa1ffbd4_0_466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g210aa1ffbd4_0_466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g210aa1ffbd4_0_466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g210aa1ffbd4_0_466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g210aa1ffbd4_0_466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g210aa1ffbd4_0_466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g210aa1ffbd4_0_466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g210aa1ffbd4_0_466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g210aa1ffbd4_0_466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g210aa1ffbd4_0_466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g210aa1ffbd4_0_466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g210aa1ffbd4_0_466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g210aa1ffbd4_0_466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g210aa1ffbd4_0_466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g210aa1ffbd4_0_466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2" name="Google Shape;3352;g210aa1ffbd4_0_4660"/>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g210aa1ffbd4_0_4660"/>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54" name="Google Shape;3354;g210aa1ffbd4_0_4660"/>
          <p:cNvPicPr preferRelativeResize="0"/>
          <p:nvPr/>
        </p:nvPicPr>
        <p:blipFill rotWithShape="1">
          <a:blip r:embed="rId3">
            <a:alphaModFix/>
          </a:blip>
          <a:srcRect b="0" l="0" r="0" t="0"/>
          <a:stretch/>
        </p:blipFill>
        <p:spPr>
          <a:xfrm>
            <a:off x="7294914" y="-963850"/>
            <a:ext cx="2527512" cy="2681250"/>
          </a:xfrm>
          <a:prstGeom prst="rect">
            <a:avLst/>
          </a:prstGeom>
          <a:noFill/>
          <a:ln>
            <a:noFill/>
          </a:ln>
        </p:spPr>
      </p:pic>
      <p:grpSp>
        <p:nvGrpSpPr>
          <p:cNvPr id="3355" name="Google Shape;3355;g210aa1ffbd4_0_4660"/>
          <p:cNvGrpSpPr/>
          <p:nvPr/>
        </p:nvGrpSpPr>
        <p:grpSpPr>
          <a:xfrm rot="10800000">
            <a:off x="-1284662" y="4546070"/>
            <a:ext cx="3952129" cy="3175882"/>
            <a:chOff x="5256209" y="-1994879"/>
            <a:chExt cx="3952129" cy="3175882"/>
          </a:xfrm>
        </p:grpSpPr>
        <p:sp>
          <p:nvSpPr>
            <p:cNvPr id="3356" name="Google Shape;3356;g210aa1ffbd4_0_466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g210aa1ffbd4_0_466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3358" name="Shape 3358"/>
        <p:cNvGrpSpPr/>
        <p:nvPr/>
      </p:nvGrpSpPr>
      <p:grpSpPr>
        <a:xfrm>
          <a:off x="0" y="0"/>
          <a:ext cx="0" cy="0"/>
          <a:chOff x="0" y="0"/>
          <a:chExt cx="0" cy="0"/>
        </a:xfrm>
      </p:grpSpPr>
      <p:pic>
        <p:nvPicPr>
          <p:cNvPr id="3359" name="Google Shape;3359;g210aa1ffbd4_0_474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3360" name="Google Shape;3360;g210aa1ffbd4_0_4749"/>
          <p:cNvSpPr txBox="1"/>
          <p:nvPr>
            <p:ph type="title"/>
          </p:nvPr>
        </p:nvSpPr>
        <p:spPr>
          <a:xfrm>
            <a:off x="783900" y="1838875"/>
            <a:ext cx="3396000" cy="3717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361" name="Google Shape;3361;g210aa1ffbd4_0_4749"/>
          <p:cNvSpPr txBox="1"/>
          <p:nvPr>
            <p:ph idx="1" type="subTitle"/>
          </p:nvPr>
        </p:nvSpPr>
        <p:spPr>
          <a:xfrm>
            <a:off x="784010" y="2332050"/>
            <a:ext cx="3396000" cy="118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3362" name="Google Shape;3362;g210aa1ffbd4_0_4749"/>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3363" name="Google Shape;3363;g210aa1ffbd4_0_4749"/>
          <p:cNvGrpSpPr/>
          <p:nvPr/>
        </p:nvGrpSpPr>
        <p:grpSpPr>
          <a:xfrm flipH="1" rot="10800000">
            <a:off x="391863" y="1215480"/>
            <a:ext cx="289170" cy="284718"/>
            <a:chOff x="426000" y="3302025"/>
            <a:chExt cx="220875" cy="217475"/>
          </a:xfrm>
        </p:grpSpPr>
        <p:sp>
          <p:nvSpPr>
            <p:cNvPr id="3364" name="Google Shape;3364;g210aa1ffbd4_0_474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g210aa1ffbd4_0_474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6" name="Google Shape;3366;g210aa1ffbd4_0_4749"/>
          <p:cNvGrpSpPr/>
          <p:nvPr/>
        </p:nvGrpSpPr>
        <p:grpSpPr>
          <a:xfrm flipH="1" rot="10800000">
            <a:off x="357713" y="3564393"/>
            <a:ext cx="357454" cy="956304"/>
            <a:chOff x="357713" y="600975"/>
            <a:chExt cx="357454" cy="956304"/>
          </a:xfrm>
        </p:grpSpPr>
        <p:sp>
          <p:nvSpPr>
            <p:cNvPr id="3367" name="Google Shape;3367;g210aa1ffbd4_0_474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g210aa1ffbd4_0_474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g210aa1ffbd4_0_474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g210aa1ffbd4_0_474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1" name="Google Shape;3371;g210aa1ffbd4_0_4749"/>
          <p:cNvGrpSpPr/>
          <p:nvPr/>
        </p:nvGrpSpPr>
        <p:grpSpPr>
          <a:xfrm flipH="1" rot="10800000">
            <a:off x="5258308" y="4520691"/>
            <a:ext cx="793256" cy="182899"/>
            <a:chOff x="2685575" y="2835950"/>
            <a:chExt cx="433000" cy="99825"/>
          </a:xfrm>
        </p:grpSpPr>
        <p:sp>
          <p:nvSpPr>
            <p:cNvPr id="3372" name="Google Shape;3372;g210aa1ffbd4_0_47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g210aa1ffbd4_0_47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g210aa1ffbd4_0_47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g210aa1ffbd4_0_47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6" name="Google Shape;3376;g210aa1ffbd4_0_4749"/>
          <p:cNvGrpSpPr/>
          <p:nvPr/>
        </p:nvGrpSpPr>
        <p:grpSpPr>
          <a:xfrm flipH="1" rot="10800000">
            <a:off x="1363113" y="3961575"/>
            <a:ext cx="2019175" cy="2019175"/>
            <a:chOff x="1943325" y="-220375"/>
            <a:chExt cx="1298672" cy="1298672"/>
          </a:xfrm>
        </p:grpSpPr>
        <p:sp>
          <p:nvSpPr>
            <p:cNvPr id="3377" name="Google Shape;3377;g210aa1ffbd4_0_474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g210aa1ffbd4_0_474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g210aa1ffbd4_0_474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g210aa1ffbd4_0_474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g210aa1ffbd4_0_474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g210aa1ffbd4_0_474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g210aa1ffbd4_0_474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g210aa1ffbd4_0_474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g210aa1ffbd4_0_474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g210aa1ffbd4_0_474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g210aa1ffbd4_0_474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g210aa1ffbd4_0_474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g210aa1ffbd4_0_474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g210aa1ffbd4_0_474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g210aa1ffbd4_0_474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g210aa1ffbd4_0_474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g210aa1ffbd4_0_474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g210aa1ffbd4_0_474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g210aa1ffbd4_0_474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g210aa1ffbd4_0_474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g210aa1ffbd4_0_474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g210aa1ffbd4_0_474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g210aa1ffbd4_0_474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g210aa1ffbd4_0_474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g210aa1ffbd4_0_474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g210aa1ffbd4_0_474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g210aa1ffbd4_0_474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g210aa1ffbd4_0_474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g210aa1ffbd4_0_474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g210aa1ffbd4_0_474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g210aa1ffbd4_0_474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g210aa1ffbd4_0_474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g210aa1ffbd4_0_474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g210aa1ffbd4_0_474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g210aa1ffbd4_0_474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g210aa1ffbd4_0_474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g210aa1ffbd4_0_474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g210aa1ffbd4_0_474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g210aa1ffbd4_0_474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g210aa1ffbd4_0_474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g210aa1ffbd4_0_474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g210aa1ffbd4_0_474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g210aa1ffbd4_0_474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g210aa1ffbd4_0_474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g210aa1ffbd4_0_474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g210aa1ffbd4_0_474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g210aa1ffbd4_0_474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g210aa1ffbd4_0_474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5" name="Google Shape;3425;g210aa1ffbd4_0_4749"/>
          <p:cNvGrpSpPr/>
          <p:nvPr/>
        </p:nvGrpSpPr>
        <p:grpSpPr>
          <a:xfrm flipH="1" rot="10800000">
            <a:off x="8366563" y="1480194"/>
            <a:ext cx="1965289" cy="517060"/>
            <a:chOff x="3539975" y="3523525"/>
            <a:chExt cx="745925" cy="196250"/>
          </a:xfrm>
        </p:grpSpPr>
        <p:sp>
          <p:nvSpPr>
            <p:cNvPr id="3426" name="Google Shape;3426;g210aa1ffbd4_0_47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g210aa1ffbd4_0_47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g210aa1ffbd4_0_47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g210aa1ffbd4_0_47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g210aa1ffbd4_0_47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g210aa1ffbd4_0_47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g210aa1ffbd4_0_47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g210aa1ffbd4_0_47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g210aa1ffbd4_0_47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g210aa1ffbd4_0_47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g210aa1ffbd4_0_47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g210aa1ffbd4_0_47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g210aa1ffbd4_0_47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g210aa1ffbd4_0_47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g210aa1ffbd4_0_47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g210aa1ffbd4_0_47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2" name="Google Shape;3442;g210aa1ffbd4_0_4749"/>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3443" name="Shape 3443"/>
        <p:cNvGrpSpPr/>
        <p:nvPr/>
      </p:nvGrpSpPr>
      <p:grpSpPr>
        <a:xfrm>
          <a:off x="0" y="0"/>
          <a:ext cx="0" cy="0"/>
          <a:chOff x="0" y="0"/>
          <a:chExt cx="0" cy="0"/>
        </a:xfrm>
      </p:grpSpPr>
      <p:pic>
        <p:nvPicPr>
          <p:cNvPr id="3444" name="Google Shape;3444;g210aa1ffbd4_0_483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3445" name="Google Shape;3445;g210aa1ffbd4_0_4834"/>
          <p:cNvGrpSpPr/>
          <p:nvPr/>
        </p:nvGrpSpPr>
        <p:grpSpPr>
          <a:xfrm flipH="1" rot="-5400000">
            <a:off x="-2692775" y="2018671"/>
            <a:ext cx="4000413" cy="3175882"/>
            <a:chOff x="5207925" y="-1994879"/>
            <a:chExt cx="4000413" cy="3175882"/>
          </a:xfrm>
        </p:grpSpPr>
        <p:sp>
          <p:nvSpPr>
            <p:cNvPr id="3446" name="Google Shape;3446;g210aa1ffbd4_0_483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g210aa1ffbd4_0_483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g210aa1ffbd4_0_4834"/>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9" name="Google Shape;3449;g210aa1ffbd4_0_4834"/>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0" name="Google Shape;3450;g210aa1ffbd4_0_4834"/>
          <p:cNvGrpSpPr/>
          <p:nvPr/>
        </p:nvGrpSpPr>
        <p:grpSpPr>
          <a:xfrm>
            <a:off x="1664883" y="4680683"/>
            <a:ext cx="793256" cy="182899"/>
            <a:chOff x="2685575" y="2835950"/>
            <a:chExt cx="433000" cy="99825"/>
          </a:xfrm>
        </p:grpSpPr>
        <p:sp>
          <p:nvSpPr>
            <p:cNvPr id="3451" name="Google Shape;3451;g210aa1ffbd4_0_48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g210aa1ffbd4_0_48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g210aa1ffbd4_0_48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g210aa1ffbd4_0_48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5" name="Google Shape;3455;g210aa1ffbd4_0_4834"/>
          <p:cNvGrpSpPr/>
          <p:nvPr/>
        </p:nvGrpSpPr>
        <p:grpSpPr>
          <a:xfrm>
            <a:off x="3755450" y="4863576"/>
            <a:ext cx="1965289" cy="517060"/>
            <a:chOff x="3539975" y="3523525"/>
            <a:chExt cx="745925" cy="196250"/>
          </a:xfrm>
        </p:grpSpPr>
        <p:sp>
          <p:nvSpPr>
            <p:cNvPr id="3456" name="Google Shape;3456;g210aa1ffbd4_0_48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g210aa1ffbd4_0_48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g210aa1ffbd4_0_48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g210aa1ffbd4_0_48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g210aa1ffbd4_0_48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g210aa1ffbd4_0_48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g210aa1ffbd4_0_48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g210aa1ffbd4_0_48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g210aa1ffbd4_0_48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g210aa1ffbd4_0_48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g210aa1ffbd4_0_48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g210aa1ffbd4_0_48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g210aa1ffbd4_0_48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g210aa1ffbd4_0_48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g210aa1ffbd4_0_48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g210aa1ffbd4_0_48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2" name="Google Shape;3472;g210aa1ffbd4_0_4834"/>
          <p:cNvGrpSpPr/>
          <p:nvPr/>
        </p:nvGrpSpPr>
        <p:grpSpPr>
          <a:xfrm>
            <a:off x="8428555" y="1737712"/>
            <a:ext cx="1039906" cy="679800"/>
            <a:chOff x="4082325" y="3790650"/>
            <a:chExt cx="1039906" cy="679800"/>
          </a:xfrm>
        </p:grpSpPr>
        <p:sp>
          <p:nvSpPr>
            <p:cNvPr id="3473" name="Google Shape;3473;g210aa1ffbd4_0_483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g210aa1ffbd4_0_483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g210aa1ffbd4_0_483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6" name="Google Shape;3476;g210aa1ffbd4_0_483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3477" name="Shape 3477"/>
        <p:cNvGrpSpPr/>
        <p:nvPr/>
      </p:nvGrpSpPr>
      <p:grpSpPr>
        <a:xfrm>
          <a:off x="0" y="0"/>
          <a:ext cx="0" cy="0"/>
          <a:chOff x="0" y="0"/>
          <a:chExt cx="0" cy="0"/>
        </a:xfrm>
      </p:grpSpPr>
      <p:pic>
        <p:nvPicPr>
          <p:cNvPr id="3478" name="Google Shape;3478;g210aa1ffbd4_0_486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479" name="Google Shape;3479;g210aa1ffbd4_0_4868"/>
          <p:cNvSpPr txBox="1"/>
          <p:nvPr>
            <p:ph type="title"/>
          </p:nvPr>
        </p:nvSpPr>
        <p:spPr>
          <a:xfrm>
            <a:off x="6119944" y="1739251"/>
            <a:ext cx="2308800" cy="9420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480" name="Google Shape;3480;g210aa1ffbd4_0_4868"/>
          <p:cNvSpPr txBox="1"/>
          <p:nvPr>
            <p:ph idx="1" type="subTitle"/>
          </p:nvPr>
        </p:nvSpPr>
        <p:spPr>
          <a:xfrm>
            <a:off x="6119925" y="2841000"/>
            <a:ext cx="2308800" cy="732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3481" name="Google Shape;3481;g210aa1ffbd4_0_4868"/>
          <p:cNvGrpSpPr/>
          <p:nvPr/>
        </p:nvGrpSpPr>
        <p:grpSpPr>
          <a:xfrm flipH="1" rot="10800000">
            <a:off x="628763" y="4605179"/>
            <a:ext cx="2019175" cy="2019175"/>
            <a:chOff x="1943325" y="-220375"/>
            <a:chExt cx="1298672" cy="1298672"/>
          </a:xfrm>
        </p:grpSpPr>
        <p:sp>
          <p:nvSpPr>
            <p:cNvPr id="3482" name="Google Shape;3482;g210aa1ffbd4_0_486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g210aa1ffbd4_0_486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g210aa1ffbd4_0_486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g210aa1ffbd4_0_486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g210aa1ffbd4_0_486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g210aa1ffbd4_0_486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g210aa1ffbd4_0_486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g210aa1ffbd4_0_486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g210aa1ffbd4_0_486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g210aa1ffbd4_0_486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g210aa1ffbd4_0_486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g210aa1ffbd4_0_486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g210aa1ffbd4_0_486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g210aa1ffbd4_0_486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g210aa1ffbd4_0_486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g210aa1ffbd4_0_486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g210aa1ffbd4_0_486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g210aa1ffbd4_0_486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g210aa1ffbd4_0_486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g210aa1ffbd4_0_486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g210aa1ffbd4_0_486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g210aa1ffbd4_0_486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g210aa1ffbd4_0_486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g210aa1ffbd4_0_486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g210aa1ffbd4_0_486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g210aa1ffbd4_0_486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g210aa1ffbd4_0_486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g210aa1ffbd4_0_486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g210aa1ffbd4_0_486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g210aa1ffbd4_0_486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g210aa1ffbd4_0_486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g210aa1ffbd4_0_486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g210aa1ffbd4_0_486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g210aa1ffbd4_0_486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g210aa1ffbd4_0_486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g210aa1ffbd4_0_486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g210aa1ffbd4_0_486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g210aa1ffbd4_0_486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g210aa1ffbd4_0_486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g210aa1ffbd4_0_486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g210aa1ffbd4_0_486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g210aa1ffbd4_0_486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g210aa1ffbd4_0_486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g210aa1ffbd4_0_486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g210aa1ffbd4_0_486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g210aa1ffbd4_0_486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g210aa1ffbd4_0_486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g210aa1ffbd4_0_486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0" name="Google Shape;3530;g210aa1ffbd4_0_4868"/>
          <p:cNvGrpSpPr/>
          <p:nvPr/>
        </p:nvGrpSpPr>
        <p:grpSpPr>
          <a:xfrm flipH="1" rot="10800000">
            <a:off x="6387688" y="3917549"/>
            <a:ext cx="1965289" cy="517060"/>
            <a:chOff x="3539975" y="3523525"/>
            <a:chExt cx="745925" cy="196250"/>
          </a:xfrm>
        </p:grpSpPr>
        <p:sp>
          <p:nvSpPr>
            <p:cNvPr id="3531" name="Google Shape;3531;g210aa1ffbd4_0_486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g210aa1ffbd4_0_486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g210aa1ffbd4_0_486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g210aa1ffbd4_0_486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g210aa1ffbd4_0_486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g210aa1ffbd4_0_486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g210aa1ffbd4_0_486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g210aa1ffbd4_0_486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g210aa1ffbd4_0_486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g210aa1ffbd4_0_486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g210aa1ffbd4_0_486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g210aa1ffbd4_0_486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g210aa1ffbd4_0_486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g210aa1ffbd4_0_486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g210aa1ffbd4_0_486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g210aa1ffbd4_0_486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47" name="Google Shape;3547;g210aa1ffbd4_0_4868"/>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3548" name="Google Shape;3548;g210aa1ffbd4_0_4868"/>
          <p:cNvGrpSpPr/>
          <p:nvPr/>
        </p:nvGrpSpPr>
        <p:grpSpPr>
          <a:xfrm flipH="1" rot="5400000">
            <a:off x="1693743" y="359223"/>
            <a:ext cx="357454" cy="956304"/>
            <a:chOff x="357713" y="600975"/>
            <a:chExt cx="357454" cy="956304"/>
          </a:xfrm>
        </p:grpSpPr>
        <p:sp>
          <p:nvSpPr>
            <p:cNvPr id="3549" name="Google Shape;3549;g210aa1ffbd4_0_48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g210aa1ffbd4_0_48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g210aa1ffbd4_0_48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g210aa1ffbd4_0_48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53" name="Shape 3553"/>
        <p:cNvGrpSpPr/>
        <p:nvPr/>
      </p:nvGrpSpPr>
      <p:grpSpPr>
        <a:xfrm>
          <a:off x="0" y="0"/>
          <a:ext cx="0" cy="0"/>
          <a:chOff x="0" y="0"/>
          <a:chExt cx="0" cy="0"/>
        </a:xfrm>
      </p:grpSpPr>
      <p:pic>
        <p:nvPicPr>
          <p:cNvPr id="3554" name="Google Shape;3554;g210aa1ffbd4_0_494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555" name="Google Shape;3555;g210aa1ffbd4_0_4944"/>
          <p:cNvSpPr txBox="1"/>
          <p:nvPr>
            <p:ph idx="1" type="body"/>
          </p:nvPr>
        </p:nvSpPr>
        <p:spPr>
          <a:xfrm>
            <a:off x="1221000" y="1512026"/>
            <a:ext cx="6702000" cy="2347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solidFill>
                  <a:schemeClr val="lt1"/>
                </a:solidFill>
              </a:defRPr>
            </a:lvl1pPr>
            <a:lvl2pPr indent="-317500" lvl="1" marL="914400" rtl="0" algn="l">
              <a:lnSpc>
                <a:spcPct val="115000"/>
              </a:lnSpc>
              <a:spcBef>
                <a:spcPts val="0"/>
              </a:spcBef>
              <a:spcAft>
                <a:spcPts val="0"/>
              </a:spcAft>
              <a:buClr>
                <a:schemeClr val="lt1"/>
              </a:buClr>
              <a:buSzPts val="1400"/>
              <a:buFont typeface="Anaheim"/>
              <a:buChar char="○"/>
              <a:defRPr sz="1200">
                <a:solidFill>
                  <a:schemeClr val="lt1"/>
                </a:solidFill>
              </a:defRPr>
            </a:lvl2pPr>
            <a:lvl3pPr indent="-317500" lvl="2" marL="1371600" rtl="0" algn="l">
              <a:lnSpc>
                <a:spcPct val="115000"/>
              </a:lnSpc>
              <a:spcBef>
                <a:spcPts val="0"/>
              </a:spcBef>
              <a:spcAft>
                <a:spcPts val="0"/>
              </a:spcAft>
              <a:buClr>
                <a:schemeClr val="lt1"/>
              </a:buClr>
              <a:buSzPts val="1400"/>
              <a:buFont typeface="Anaheim"/>
              <a:buChar char="■"/>
              <a:defRPr sz="1200">
                <a:solidFill>
                  <a:schemeClr val="lt1"/>
                </a:solidFill>
              </a:defRPr>
            </a:lvl3pPr>
            <a:lvl4pPr indent="-317500" lvl="3" marL="1828800" rtl="0" algn="l">
              <a:lnSpc>
                <a:spcPct val="115000"/>
              </a:lnSpc>
              <a:spcBef>
                <a:spcPts val="0"/>
              </a:spcBef>
              <a:spcAft>
                <a:spcPts val="0"/>
              </a:spcAft>
              <a:buClr>
                <a:schemeClr val="lt1"/>
              </a:buClr>
              <a:buSzPts val="1400"/>
              <a:buFont typeface="Anaheim"/>
              <a:buChar char="●"/>
              <a:defRPr sz="1200">
                <a:solidFill>
                  <a:schemeClr val="lt1"/>
                </a:solidFill>
              </a:defRPr>
            </a:lvl4pPr>
            <a:lvl5pPr indent="-317500" lvl="4" marL="2286000" rtl="0" algn="l">
              <a:lnSpc>
                <a:spcPct val="115000"/>
              </a:lnSpc>
              <a:spcBef>
                <a:spcPts val="0"/>
              </a:spcBef>
              <a:spcAft>
                <a:spcPts val="0"/>
              </a:spcAft>
              <a:buClr>
                <a:schemeClr val="lt1"/>
              </a:buClr>
              <a:buSzPts val="1400"/>
              <a:buFont typeface="Anaheim"/>
              <a:buChar char="○"/>
              <a:defRPr sz="1200">
                <a:solidFill>
                  <a:schemeClr val="lt1"/>
                </a:solidFill>
              </a:defRPr>
            </a:lvl5pPr>
            <a:lvl6pPr indent="-317500" lvl="5" marL="2743200" rtl="0" algn="l">
              <a:lnSpc>
                <a:spcPct val="115000"/>
              </a:lnSpc>
              <a:spcBef>
                <a:spcPts val="0"/>
              </a:spcBef>
              <a:spcAft>
                <a:spcPts val="0"/>
              </a:spcAft>
              <a:buClr>
                <a:schemeClr val="lt1"/>
              </a:buClr>
              <a:buSzPts val="1400"/>
              <a:buFont typeface="Anaheim"/>
              <a:buChar char="■"/>
              <a:defRPr sz="1200">
                <a:solidFill>
                  <a:schemeClr val="lt1"/>
                </a:solidFill>
              </a:defRPr>
            </a:lvl6pPr>
            <a:lvl7pPr indent="-317500" lvl="6" marL="3200400" rtl="0" algn="l">
              <a:lnSpc>
                <a:spcPct val="115000"/>
              </a:lnSpc>
              <a:spcBef>
                <a:spcPts val="0"/>
              </a:spcBef>
              <a:spcAft>
                <a:spcPts val="0"/>
              </a:spcAft>
              <a:buClr>
                <a:schemeClr val="lt1"/>
              </a:buClr>
              <a:buSzPts val="1400"/>
              <a:buFont typeface="Anaheim"/>
              <a:buChar char="●"/>
              <a:defRPr sz="1200">
                <a:solidFill>
                  <a:schemeClr val="lt1"/>
                </a:solidFill>
              </a:defRPr>
            </a:lvl7pPr>
            <a:lvl8pPr indent="-317500" lvl="7" marL="3657600" rtl="0" algn="l">
              <a:lnSpc>
                <a:spcPct val="115000"/>
              </a:lnSpc>
              <a:spcBef>
                <a:spcPts val="0"/>
              </a:spcBef>
              <a:spcAft>
                <a:spcPts val="0"/>
              </a:spcAft>
              <a:buClr>
                <a:schemeClr val="lt1"/>
              </a:buClr>
              <a:buSzPts val="1400"/>
              <a:buFont typeface="Anaheim"/>
              <a:buChar char="○"/>
              <a:defRPr sz="1200">
                <a:solidFill>
                  <a:schemeClr val="lt1"/>
                </a:solidFill>
              </a:defRPr>
            </a:lvl8pPr>
            <a:lvl9pPr indent="-317500" lvl="8" marL="4114800" rtl="0" algn="l">
              <a:lnSpc>
                <a:spcPct val="115000"/>
              </a:lnSpc>
              <a:spcBef>
                <a:spcPts val="0"/>
              </a:spcBef>
              <a:spcAft>
                <a:spcPts val="0"/>
              </a:spcAft>
              <a:buClr>
                <a:schemeClr val="lt1"/>
              </a:buClr>
              <a:buSzPts val="1400"/>
              <a:buFont typeface="Anaheim"/>
              <a:buChar char="■"/>
              <a:defRPr sz="1200">
                <a:solidFill>
                  <a:schemeClr val="lt1"/>
                </a:solidFill>
              </a:defRPr>
            </a:lvl9pPr>
          </a:lstStyle>
          <a:p/>
        </p:txBody>
      </p:sp>
      <p:sp>
        <p:nvSpPr>
          <p:cNvPr id="3556" name="Google Shape;3556;g210aa1ffbd4_0_494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3557" name="Google Shape;3557;g210aa1ffbd4_0_4944"/>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3558" name="Google Shape;3558;g210aa1ffbd4_0_4944"/>
          <p:cNvGrpSpPr/>
          <p:nvPr/>
        </p:nvGrpSpPr>
        <p:grpSpPr>
          <a:xfrm>
            <a:off x="391863" y="3545274"/>
            <a:ext cx="289170" cy="284718"/>
            <a:chOff x="426000" y="3302025"/>
            <a:chExt cx="220875" cy="217475"/>
          </a:xfrm>
        </p:grpSpPr>
        <p:sp>
          <p:nvSpPr>
            <p:cNvPr id="3559" name="Google Shape;3559;g210aa1ffbd4_0_49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g210aa1ffbd4_0_49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1" name="Google Shape;3561;g210aa1ffbd4_0_4944"/>
          <p:cNvGrpSpPr/>
          <p:nvPr/>
        </p:nvGrpSpPr>
        <p:grpSpPr>
          <a:xfrm>
            <a:off x="357713" y="1210575"/>
            <a:ext cx="357454" cy="956304"/>
            <a:chOff x="357713" y="600975"/>
            <a:chExt cx="357454" cy="956304"/>
          </a:xfrm>
        </p:grpSpPr>
        <p:sp>
          <p:nvSpPr>
            <p:cNvPr id="3562" name="Google Shape;3562;g210aa1ffbd4_0_49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g210aa1ffbd4_0_49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g210aa1ffbd4_0_49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g210aa1ffbd4_0_49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6" name="Google Shape;3566;g210aa1ffbd4_0_4944"/>
          <p:cNvGrpSpPr/>
          <p:nvPr/>
        </p:nvGrpSpPr>
        <p:grpSpPr>
          <a:xfrm>
            <a:off x="8209963" y="1045747"/>
            <a:ext cx="2019175" cy="2019175"/>
            <a:chOff x="1943325" y="-220375"/>
            <a:chExt cx="1298672" cy="1298672"/>
          </a:xfrm>
        </p:grpSpPr>
        <p:sp>
          <p:nvSpPr>
            <p:cNvPr id="3567" name="Google Shape;3567;g210aa1ffbd4_0_494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g210aa1ffbd4_0_494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g210aa1ffbd4_0_494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g210aa1ffbd4_0_494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g210aa1ffbd4_0_494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g210aa1ffbd4_0_494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g210aa1ffbd4_0_494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g210aa1ffbd4_0_494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g210aa1ffbd4_0_494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g210aa1ffbd4_0_494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g210aa1ffbd4_0_494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g210aa1ffbd4_0_494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g210aa1ffbd4_0_494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g210aa1ffbd4_0_494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g210aa1ffbd4_0_494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g210aa1ffbd4_0_494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g210aa1ffbd4_0_494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g210aa1ffbd4_0_494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g210aa1ffbd4_0_494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g210aa1ffbd4_0_494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g210aa1ffbd4_0_494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g210aa1ffbd4_0_494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g210aa1ffbd4_0_494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g210aa1ffbd4_0_494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g210aa1ffbd4_0_494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g210aa1ffbd4_0_494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g210aa1ffbd4_0_494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g210aa1ffbd4_0_494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g210aa1ffbd4_0_494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g210aa1ffbd4_0_494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g210aa1ffbd4_0_494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g210aa1ffbd4_0_494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g210aa1ffbd4_0_494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g210aa1ffbd4_0_494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g210aa1ffbd4_0_494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g210aa1ffbd4_0_494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g210aa1ffbd4_0_494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g210aa1ffbd4_0_494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g210aa1ffbd4_0_494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g210aa1ffbd4_0_494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g210aa1ffbd4_0_494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g210aa1ffbd4_0_494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g210aa1ffbd4_0_494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g210aa1ffbd4_0_494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g210aa1ffbd4_0_494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g210aa1ffbd4_0_494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g210aa1ffbd4_0_494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g210aa1ffbd4_0_494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5" name="Google Shape;3615;g210aa1ffbd4_0_4944"/>
          <p:cNvGrpSpPr/>
          <p:nvPr/>
        </p:nvGrpSpPr>
        <p:grpSpPr>
          <a:xfrm>
            <a:off x="-1031262" y="2597543"/>
            <a:ext cx="1965289" cy="517060"/>
            <a:chOff x="3539975" y="3523525"/>
            <a:chExt cx="745925" cy="196250"/>
          </a:xfrm>
        </p:grpSpPr>
        <p:sp>
          <p:nvSpPr>
            <p:cNvPr id="3616" name="Google Shape;3616;g210aa1ffbd4_0_49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g210aa1ffbd4_0_49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g210aa1ffbd4_0_49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g210aa1ffbd4_0_49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g210aa1ffbd4_0_49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g210aa1ffbd4_0_49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g210aa1ffbd4_0_49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g210aa1ffbd4_0_49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g210aa1ffbd4_0_49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g210aa1ffbd4_0_49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g210aa1ffbd4_0_49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g210aa1ffbd4_0_49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g210aa1ffbd4_0_49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g210aa1ffbd4_0_49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g210aa1ffbd4_0_49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g210aa1ffbd4_0_49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2" name="Google Shape;3632;g210aa1ffbd4_0_4944"/>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3633" name="Shape 3633"/>
        <p:cNvGrpSpPr/>
        <p:nvPr/>
      </p:nvGrpSpPr>
      <p:grpSpPr>
        <a:xfrm>
          <a:off x="0" y="0"/>
          <a:ext cx="0" cy="0"/>
          <a:chOff x="0" y="0"/>
          <a:chExt cx="0" cy="0"/>
        </a:xfrm>
      </p:grpSpPr>
      <p:pic>
        <p:nvPicPr>
          <p:cNvPr id="3634" name="Google Shape;3634;g210aa1ffbd4_0_50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635" name="Google Shape;3635;g210aa1ffbd4_0_502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3636" name="Google Shape;3636;g210aa1ffbd4_0_5024"/>
          <p:cNvGrpSpPr/>
          <p:nvPr/>
        </p:nvGrpSpPr>
        <p:grpSpPr>
          <a:xfrm>
            <a:off x="391863" y="3545274"/>
            <a:ext cx="289170" cy="284718"/>
            <a:chOff x="426000" y="3302025"/>
            <a:chExt cx="220875" cy="217475"/>
          </a:xfrm>
        </p:grpSpPr>
        <p:sp>
          <p:nvSpPr>
            <p:cNvPr id="3637" name="Google Shape;3637;g210aa1ffbd4_0_50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g210aa1ffbd4_0_502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9" name="Google Shape;3639;g210aa1ffbd4_0_5024"/>
          <p:cNvGrpSpPr/>
          <p:nvPr/>
        </p:nvGrpSpPr>
        <p:grpSpPr>
          <a:xfrm>
            <a:off x="357713" y="1210575"/>
            <a:ext cx="357454" cy="956304"/>
            <a:chOff x="357713" y="600975"/>
            <a:chExt cx="357454" cy="956304"/>
          </a:xfrm>
        </p:grpSpPr>
        <p:sp>
          <p:nvSpPr>
            <p:cNvPr id="3640" name="Google Shape;3640;g210aa1ffbd4_0_502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g210aa1ffbd4_0_502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g210aa1ffbd4_0_502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g210aa1ffbd4_0_502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4" name="Google Shape;3644;g210aa1ffbd4_0_5024"/>
          <p:cNvGrpSpPr/>
          <p:nvPr/>
        </p:nvGrpSpPr>
        <p:grpSpPr>
          <a:xfrm>
            <a:off x="391863" y="4378897"/>
            <a:ext cx="2019175" cy="2019175"/>
            <a:chOff x="1943325" y="-220375"/>
            <a:chExt cx="1298672" cy="1298672"/>
          </a:xfrm>
        </p:grpSpPr>
        <p:sp>
          <p:nvSpPr>
            <p:cNvPr id="3645" name="Google Shape;3645;g210aa1ffbd4_0_502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g210aa1ffbd4_0_502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g210aa1ffbd4_0_502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g210aa1ffbd4_0_502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g210aa1ffbd4_0_502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g210aa1ffbd4_0_502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g210aa1ffbd4_0_502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g210aa1ffbd4_0_502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g210aa1ffbd4_0_502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g210aa1ffbd4_0_502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g210aa1ffbd4_0_502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g210aa1ffbd4_0_502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g210aa1ffbd4_0_502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g210aa1ffbd4_0_502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g210aa1ffbd4_0_502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g210aa1ffbd4_0_502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g210aa1ffbd4_0_502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g210aa1ffbd4_0_502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g210aa1ffbd4_0_502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g210aa1ffbd4_0_502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g210aa1ffbd4_0_502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g210aa1ffbd4_0_502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g210aa1ffbd4_0_502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g210aa1ffbd4_0_502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g210aa1ffbd4_0_502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g210aa1ffbd4_0_502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g210aa1ffbd4_0_502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g210aa1ffbd4_0_502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g210aa1ffbd4_0_502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g210aa1ffbd4_0_502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g210aa1ffbd4_0_502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g210aa1ffbd4_0_502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g210aa1ffbd4_0_502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g210aa1ffbd4_0_502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g210aa1ffbd4_0_502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g210aa1ffbd4_0_502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g210aa1ffbd4_0_502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g210aa1ffbd4_0_502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g210aa1ffbd4_0_502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g210aa1ffbd4_0_502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g210aa1ffbd4_0_502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g210aa1ffbd4_0_502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g210aa1ffbd4_0_502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g210aa1ffbd4_0_502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g210aa1ffbd4_0_502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g210aa1ffbd4_0_502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g210aa1ffbd4_0_502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g210aa1ffbd4_0_502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3" name="Google Shape;3693;g210aa1ffbd4_0_5024"/>
          <p:cNvGrpSpPr/>
          <p:nvPr/>
        </p:nvGrpSpPr>
        <p:grpSpPr>
          <a:xfrm>
            <a:off x="8366563" y="3429218"/>
            <a:ext cx="1965289" cy="517060"/>
            <a:chOff x="3539975" y="3523525"/>
            <a:chExt cx="745925" cy="196250"/>
          </a:xfrm>
        </p:grpSpPr>
        <p:sp>
          <p:nvSpPr>
            <p:cNvPr id="3694" name="Google Shape;3694;g210aa1ffbd4_0_50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g210aa1ffbd4_0_50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g210aa1ffbd4_0_50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g210aa1ffbd4_0_50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g210aa1ffbd4_0_50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g210aa1ffbd4_0_50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g210aa1ffbd4_0_50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g210aa1ffbd4_0_50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g210aa1ffbd4_0_50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g210aa1ffbd4_0_50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g210aa1ffbd4_0_50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g210aa1ffbd4_0_50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g210aa1ffbd4_0_50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g210aa1ffbd4_0_50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g210aa1ffbd4_0_50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g210aa1ffbd4_0_50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0" name="Google Shape;3710;g210aa1ffbd4_0_5024"/>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g210aa1ffbd4_0_5024"/>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12" name="Google Shape;3712;g210aa1ffbd4_0_5024"/>
          <p:cNvPicPr preferRelativeResize="0"/>
          <p:nvPr/>
        </p:nvPicPr>
        <p:blipFill rotWithShape="1">
          <a:blip r:embed="rId3">
            <a:alphaModFix/>
          </a:blip>
          <a:srcRect b="0" l="0" r="0" t="0"/>
          <a:stretch/>
        </p:blipFill>
        <p:spPr>
          <a:xfrm>
            <a:off x="8144627" y="-592075"/>
            <a:ext cx="2527512"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57" name="Shape 357"/>
        <p:cNvGrpSpPr/>
        <p:nvPr/>
      </p:nvGrpSpPr>
      <p:grpSpPr>
        <a:xfrm>
          <a:off x="0" y="0"/>
          <a:ext cx="0" cy="0"/>
          <a:chOff x="0" y="0"/>
          <a:chExt cx="0" cy="0"/>
        </a:xfrm>
      </p:grpSpPr>
      <p:pic>
        <p:nvPicPr>
          <p:cNvPr id="358" name="Google Shape;358;p10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59" name="Google Shape;359;p102"/>
          <p:cNvSpPr txBox="1"/>
          <p:nvPr>
            <p:ph type="title"/>
          </p:nvPr>
        </p:nvSpPr>
        <p:spPr>
          <a:xfrm>
            <a:off x="5880200" y="1545007"/>
            <a:ext cx="2548200" cy="7944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60" name="Google Shape;360;p102"/>
          <p:cNvSpPr txBox="1"/>
          <p:nvPr>
            <p:ph idx="1" type="subTitle"/>
          </p:nvPr>
        </p:nvSpPr>
        <p:spPr>
          <a:xfrm>
            <a:off x="4572000" y="2466700"/>
            <a:ext cx="3856200" cy="1289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361" name="Google Shape;361;p102"/>
          <p:cNvPicPr preferRelativeResize="0"/>
          <p:nvPr/>
        </p:nvPicPr>
        <p:blipFill rotWithShape="1">
          <a:blip r:embed="rId3">
            <a:alphaModFix/>
          </a:blip>
          <a:srcRect b="0" l="0" r="0" t="0"/>
          <a:stretch/>
        </p:blipFill>
        <p:spPr>
          <a:xfrm>
            <a:off x="2495026" y="-1108430"/>
            <a:ext cx="2733675" cy="2899964"/>
          </a:xfrm>
          <a:prstGeom prst="rect">
            <a:avLst/>
          </a:prstGeom>
          <a:noFill/>
          <a:ln>
            <a:noFill/>
          </a:ln>
        </p:spPr>
      </p:pic>
      <p:grpSp>
        <p:nvGrpSpPr>
          <p:cNvPr id="362" name="Google Shape;362;p102"/>
          <p:cNvGrpSpPr/>
          <p:nvPr/>
        </p:nvGrpSpPr>
        <p:grpSpPr>
          <a:xfrm>
            <a:off x="4093457" y="3925450"/>
            <a:ext cx="1039906" cy="679800"/>
            <a:chOff x="4082325" y="3790650"/>
            <a:chExt cx="1039906" cy="679800"/>
          </a:xfrm>
        </p:grpSpPr>
        <p:sp>
          <p:nvSpPr>
            <p:cNvPr id="363" name="Google Shape;363;p10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0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102"/>
          <p:cNvGrpSpPr/>
          <p:nvPr/>
        </p:nvGrpSpPr>
        <p:grpSpPr>
          <a:xfrm>
            <a:off x="7538846" y="4021516"/>
            <a:ext cx="793256" cy="182899"/>
            <a:chOff x="2685575" y="2835950"/>
            <a:chExt cx="433000" cy="99825"/>
          </a:xfrm>
        </p:grpSpPr>
        <p:sp>
          <p:nvSpPr>
            <p:cNvPr id="367" name="Google Shape;367;p10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0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0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0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102"/>
          <p:cNvGrpSpPr/>
          <p:nvPr/>
        </p:nvGrpSpPr>
        <p:grpSpPr>
          <a:xfrm>
            <a:off x="6492948" y="563766"/>
            <a:ext cx="1965289" cy="517060"/>
            <a:chOff x="3539975" y="3523525"/>
            <a:chExt cx="745925" cy="196250"/>
          </a:xfrm>
        </p:grpSpPr>
        <p:sp>
          <p:nvSpPr>
            <p:cNvPr id="372" name="Google Shape;372;p10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0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0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0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0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0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10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3713" name="Shape 3713"/>
        <p:cNvGrpSpPr/>
        <p:nvPr/>
      </p:nvGrpSpPr>
      <p:grpSpPr>
        <a:xfrm>
          <a:off x="0" y="0"/>
          <a:ext cx="0" cy="0"/>
          <a:chOff x="0" y="0"/>
          <a:chExt cx="0" cy="0"/>
        </a:xfrm>
      </p:grpSpPr>
      <p:pic>
        <p:nvPicPr>
          <p:cNvPr id="3714" name="Google Shape;3714;g210aa1ffbd4_0_510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15" name="Google Shape;3715;g210aa1ffbd4_0_510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3716" name="Google Shape;3716;g210aa1ffbd4_0_5104"/>
          <p:cNvGrpSpPr/>
          <p:nvPr/>
        </p:nvGrpSpPr>
        <p:grpSpPr>
          <a:xfrm>
            <a:off x="391863" y="1291688"/>
            <a:ext cx="289170" cy="284718"/>
            <a:chOff x="426000" y="3302025"/>
            <a:chExt cx="220875" cy="217475"/>
          </a:xfrm>
        </p:grpSpPr>
        <p:sp>
          <p:nvSpPr>
            <p:cNvPr id="3717" name="Google Shape;3717;g210aa1ffbd4_0_510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g210aa1ffbd4_0_510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9" name="Google Shape;3719;g210aa1ffbd4_0_5104"/>
          <p:cNvGrpSpPr/>
          <p:nvPr/>
        </p:nvGrpSpPr>
        <p:grpSpPr>
          <a:xfrm flipH="1" rot="10800000">
            <a:off x="357713" y="3259593"/>
            <a:ext cx="357454" cy="956304"/>
            <a:chOff x="357713" y="600975"/>
            <a:chExt cx="357454" cy="956304"/>
          </a:xfrm>
        </p:grpSpPr>
        <p:sp>
          <p:nvSpPr>
            <p:cNvPr id="3720" name="Google Shape;3720;g210aa1ffbd4_0_510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g210aa1ffbd4_0_510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g210aa1ffbd4_0_510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g210aa1ffbd4_0_510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4" name="Google Shape;3724;g210aa1ffbd4_0_5104"/>
          <p:cNvGrpSpPr/>
          <p:nvPr/>
        </p:nvGrpSpPr>
        <p:grpSpPr>
          <a:xfrm flipH="1" rot="10800000">
            <a:off x="5872083" y="4723012"/>
            <a:ext cx="793256" cy="182899"/>
            <a:chOff x="2685575" y="2835950"/>
            <a:chExt cx="433000" cy="99825"/>
          </a:xfrm>
        </p:grpSpPr>
        <p:sp>
          <p:nvSpPr>
            <p:cNvPr id="3725" name="Google Shape;3725;g210aa1ffbd4_0_510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g210aa1ffbd4_0_510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g210aa1ffbd4_0_510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g210aa1ffbd4_0_510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9" name="Google Shape;3729;g210aa1ffbd4_0_5104"/>
          <p:cNvGrpSpPr/>
          <p:nvPr/>
        </p:nvGrpSpPr>
        <p:grpSpPr>
          <a:xfrm flipH="1" rot="10800000">
            <a:off x="507238" y="4684975"/>
            <a:ext cx="2019175" cy="2019175"/>
            <a:chOff x="1943325" y="-220375"/>
            <a:chExt cx="1298672" cy="1298672"/>
          </a:xfrm>
        </p:grpSpPr>
        <p:sp>
          <p:nvSpPr>
            <p:cNvPr id="3730" name="Google Shape;3730;g210aa1ffbd4_0_510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g210aa1ffbd4_0_510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g210aa1ffbd4_0_510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g210aa1ffbd4_0_510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g210aa1ffbd4_0_510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g210aa1ffbd4_0_510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g210aa1ffbd4_0_510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g210aa1ffbd4_0_510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g210aa1ffbd4_0_510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g210aa1ffbd4_0_510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g210aa1ffbd4_0_510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g210aa1ffbd4_0_510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g210aa1ffbd4_0_510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g210aa1ffbd4_0_510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g210aa1ffbd4_0_510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g210aa1ffbd4_0_510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g210aa1ffbd4_0_510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g210aa1ffbd4_0_510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g210aa1ffbd4_0_510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g210aa1ffbd4_0_510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g210aa1ffbd4_0_510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g210aa1ffbd4_0_510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g210aa1ffbd4_0_510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g210aa1ffbd4_0_510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g210aa1ffbd4_0_510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g210aa1ffbd4_0_510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g210aa1ffbd4_0_510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g210aa1ffbd4_0_510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g210aa1ffbd4_0_510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g210aa1ffbd4_0_510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g210aa1ffbd4_0_510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g210aa1ffbd4_0_510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g210aa1ffbd4_0_510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g210aa1ffbd4_0_510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g210aa1ffbd4_0_510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g210aa1ffbd4_0_510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g210aa1ffbd4_0_510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g210aa1ffbd4_0_510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g210aa1ffbd4_0_510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g210aa1ffbd4_0_510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g210aa1ffbd4_0_510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g210aa1ffbd4_0_510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g210aa1ffbd4_0_510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g210aa1ffbd4_0_510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g210aa1ffbd4_0_510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g210aa1ffbd4_0_510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g210aa1ffbd4_0_510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g210aa1ffbd4_0_510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8" name="Google Shape;3778;g210aa1ffbd4_0_5104"/>
          <p:cNvGrpSpPr/>
          <p:nvPr/>
        </p:nvGrpSpPr>
        <p:grpSpPr>
          <a:xfrm flipH="1" rot="10800000">
            <a:off x="7907688" y="538244"/>
            <a:ext cx="1965289" cy="517060"/>
            <a:chOff x="3539975" y="3523525"/>
            <a:chExt cx="745925" cy="196250"/>
          </a:xfrm>
        </p:grpSpPr>
        <p:sp>
          <p:nvSpPr>
            <p:cNvPr id="3779" name="Google Shape;3779;g210aa1ffbd4_0_510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g210aa1ffbd4_0_510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g210aa1ffbd4_0_510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g210aa1ffbd4_0_510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g210aa1ffbd4_0_510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g210aa1ffbd4_0_510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g210aa1ffbd4_0_510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g210aa1ffbd4_0_510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g210aa1ffbd4_0_510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g210aa1ffbd4_0_510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g210aa1ffbd4_0_510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g210aa1ffbd4_0_510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g210aa1ffbd4_0_510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g210aa1ffbd4_0_510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g210aa1ffbd4_0_510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g210aa1ffbd4_0_510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95" name="Shape 3795"/>
        <p:cNvGrpSpPr/>
        <p:nvPr/>
      </p:nvGrpSpPr>
      <p:grpSpPr>
        <a:xfrm>
          <a:off x="0" y="0"/>
          <a:ext cx="0" cy="0"/>
          <a:chOff x="0" y="0"/>
          <a:chExt cx="0" cy="0"/>
        </a:xfrm>
      </p:grpSpPr>
      <p:pic>
        <p:nvPicPr>
          <p:cNvPr id="3796" name="Google Shape;3796;g210aa1ffbd4_0_5186"/>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3797" name="Google Shape;3797;g210aa1ffbd4_0_5186"/>
          <p:cNvSpPr txBox="1"/>
          <p:nvPr>
            <p:ph idx="1" type="subTitle"/>
          </p:nvPr>
        </p:nvSpPr>
        <p:spPr>
          <a:xfrm>
            <a:off x="4981770" y="2451554"/>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798" name="Google Shape;3798;g210aa1ffbd4_0_5186"/>
          <p:cNvSpPr txBox="1"/>
          <p:nvPr>
            <p:ph idx="2" type="subTitle"/>
          </p:nvPr>
        </p:nvSpPr>
        <p:spPr>
          <a:xfrm>
            <a:off x="4981771" y="2964124"/>
            <a:ext cx="2281800" cy="66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799" name="Google Shape;3799;g210aa1ffbd4_0_5186"/>
          <p:cNvSpPr txBox="1"/>
          <p:nvPr>
            <p:ph idx="3" type="subTitle"/>
          </p:nvPr>
        </p:nvSpPr>
        <p:spPr>
          <a:xfrm>
            <a:off x="1880430" y="2451554"/>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00" name="Google Shape;3800;g210aa1ffbd4_0_5186"/>
          <p:cNvSpPr txBox="1"/>
          <p:nvPr>
            <p:ph idx="4" type="subTitle"/>
          </p:nvPr>
        </p:nvSpPr>
        <p:spPr>
          <a:xfrm>
            <a:off x="1880425" y="2964124"/>
            <a:ext cx="2281800" cy="66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01" name="Google Shape;3801;g210aa1ffbd4_0_518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3802" name="Google Shape;3802;g210aa1ffbd4_0_5186"/>
          <p:cNvPicPr preferRelativeResize="0"/>
          <p:nvPr/>
        </p:nvPicPr>
        <p:blipFill rotWithShape="1">
          <a:blip r:embed="rId3">
            <a:alphaModFix/>
          </a:blip>
          <a:srcRect b="0" l="0" r="0" t="0"/>
          <a:stretch/>
        </p:blipFill>
        <p:spPr>
          <a:xfrm rot="10800000">
            <a:off x="-2384751" y="3735300"/>
            <a:ext cx="9353213" cy="2681250"/>
          </a:xfrm>
          <a:prstGeom prst="rect">
            <a:avLst/>
          </a:prstGeom>
          <a:noFill/>
          <a:ln>
            <a:noFill/>
          </a:ln>
        </p:spPr>
      </p:pic>
      <p:grpSp>
        <p:nvGrpSpPr>
          <p:cNvPr id="3803" name="Google Shape;3803;g210aa1ffbd4_0_5186"/>
          <p:cNvGrpSpPr/>
          <p:nvPr/>
        </p:nvGrpSpPr>
        <p:grpSpPr>
          <a:xfrm flipH="1" rot="10800000">
            <a:off x="400702" y="1439171"/>
            <a:ext cx="283332" cy="284718"/>
            <a:chOff x="432750" y="3302025"/>
            <a:chExt cx="216416" cy="217475"/>
          </a:xfrm>
        </p:grpSpPr>
        <p:sp>
          <p:nvSpPr>
            <p:cNvPr id="3804" name="Google Shape;3804;g210aa1ffbd4_0_5186"/>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g210aa1ffbd4_0_518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6" name="Google Shape;3806;g210aa1ffbd4_0_5186"/>
          <p:cNvGrpSpPr/>
          <p:nvPr/>
        </p:nvGrpSpPr>
        <p:grpSpPr>
          <a:xfrm flipH="1" rot="10800000">
            <a:off x="357713" y="2873685"/>
            <a:ext cx="357454" cy="956304"/>
            <a:chOff x="357713" y="600975"/>
            <a:chExt cx="357454" cy="956304"/>
          </a:xfrm>
        </p:grpSpPr>
        <p:sp>
          <p:nvSpPr>
            <p:cNvPr id="3807" name="Google Shape;3807;g210aa1ffbd4_0_518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g210aa1ffbd4_0_518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g210aa1ffbd4_0_518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g210aa1ffbd4_0_518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1" name="Google Shape;3811;g210aa1ffbd4_0_5186"/>
          <p:cNvGrpSpPr/>
          <p:nvPr/>
        </p:nvGrpSpPr>
        <p:grpSpPr>
          <a:xfrm>
            <a:off x="8013813" y="-799203"/>
            <a:ext cx="2019175" cy="2019175"/>
            <a:chOff x="1943325" y="-220375"/>
            <a:chExt cx="1298672" cy="1298672"/>
          </a:xfrm>
        </p:grpSpPr>
        <p:sp>
          <p:nvSpPr>
            <p:cNvPr id="3812" name="Google Shape;3812;g210aa1ffbd4_0_518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g210aa1ffbd4_0_518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g210aa1ffbd4_0_518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g210aa1ffbd4_0_518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g210aa1ffbd4_0_518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g210aa1ffbd4_0_518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g210aa1ffbd4_0_518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g210aa1ffbd4_0_518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g210aa1ffbd4_0_518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g210aa1ffbd4_0_518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g210aa1ffbd4_0_518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g210aa1ffbd4_0_518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g210aa1ffbd4_0_518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g210aa1ffbd4_0_518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g210aa1ffbd4_0_518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g210aa1ffbd4_0_518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g210aa1ffbd4_0_518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g210aa1ffbd4_0_518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g210aa1ffbd4_0_518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g210aa1ffbd4_0_518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g210aa1ffbd4_0_518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g210aa1ffbd4_0_518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g210aa1ffbd4_0_518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g210aa1ffbd4_0_518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g210aa1ffbd4_0_518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g210aa1ffbd4_0_518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g210aa1ffbd4_0_518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g210aa1ffbd4_0_518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g210aa1ffbd4_0_518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g210aa1ffbd4_0_518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g210aa1ffbd4_0_518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g210aa1ffbd4_0_518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g210aa1ffbd4_0_518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g210aa1ffbd4_0_518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g210aa1ffbd4_0_518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g210aa1ffbd4_0_518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g210aa1ffbd4_0_518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g210aa1ffbd4_0_518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g210aa1ffbd4_0_518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g210aa1ffbd4_0_518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g210aa1ffbd4_0_518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g210aa1ffbd4_0_518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g210aa1ffbd4_0_518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g210aa1ffbd4_0_518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g210aa1ffbd4_0_518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g210aa1ffbd4_0_518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g210aa1ffbd4_0_518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g210aa1ffbd4_0_518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0" name="Google Shape;3860;g210aa1ffbd4_0_5186"/>
          <p:cNvGrpSpPr/>
          <p:nvPr/>
        </p:nvGrpSpPr>
        <p:grpSpPr>
          <a:xfrm>
            <a:off x="8366563" y="3429218"/>
            <a:ext cx="1965289" cy="517060"/>
            <a:chOff x="3539975" y="3523525"/>
            <a:chExt cx="745925" cy="196250"/>
          </a:xfrm>
        </p:grpSpPr>
        <p:sp>
          <p:nvSpPr>
            <p:cNvPr id="3861" name="Google Shape;3861;g210aa1ffbd4_0_518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g210aa1ffbd4_0_518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g210aa1ffbd4_0_518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g210aa1ffbd4_0_518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g210aa1ffbd4_0_518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g210aa1ffbd4_0_518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g210aa1ffbd4_0_518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g210aa1ffbd4_0_518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g210aa1ffbd4_0_518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g210aa1ffbd4_0_518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g210aa1ffbd4_0_518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g210aa1ffbd4_0_518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g210aa1ffbd4_0_518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g210aa1ffbd4_0_518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g210aa1ffbd4_0_518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g210aa1ffbd4_0_518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3877" name="Shape 3877"/>
        <p:cNvGrpSpPr/>
        <p:nvPr/>
      </p:nvGrpSpPr>
      <p:grpSpPr>
        <a:xfrm>
          <a:off x="0" y="0"/>
          <a:ext cx="0" cy="0"/>
          <a:chOff x="0" y="0"/>
          <a:chExt cx="0" cy="0"/>
        </a:xfrm>
      </p:grpSpPr>
      <p:pic>
        <p:nvPicPr>
          <p:cNvPr id="3878" name="Google Shape;3878;g210aa1ffbd4_0_526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3879" name="Google Shape;3879;g210aa1ffbd4_0_5268"/>
          <p:cNvSpPr txBox="1"/>
          <p:nvPr>
            <p:ph idx="1" type="subTitle"/>
          </p:nvPr>
        </p:nvSpPr>
        <p:spPr>
          <a:xfrm>
            <a:off x="6500284" y="2800350"/>
            <a:ext cx="1928100" cy="354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0" name="Google Shape;3880;g210aa1ffbd4_0_5268"/>
          <p:cNvSpPr txBox="1"/>
          <p:nvPr>
            <p:ph idx="2" type="subTitle"/>
          </p:nvPr>
        </p:nvSpPr>
        <p:spPr>
          <a:xfrm>
            <a:off x="6500273" y="3062422"/>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1" name="Google Shape;3881;g210aa1ffbd4_0_5268"/>
          <p:cNvSpPr txBox="1"/>
          <p:nvPr>
            <p:ph idx="3" type="subTitle"/>
          </p:nvPr>
        </p:nvSpPr>
        <p:spPr>
          <a:xfrm>
            <a:off x="4572006" y="2800350"/>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2" name="Google Shape;3882;g210aa1ffbd4_0_5268"/>
          <p:cNvSpPr txBox="1"/>
          <p:nvPr>
            <p:ph idx="4" type="subTitle"/>
          </p:nvPr>
        </p:nvSpPr>
        <p:spPr>
          <a:xfrm>
            <a:off x="4571984" y="3062422"/>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3" name="Google Shape;3883;g210aa1ffbd4_0_526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884" name="Google Shape;3884;g210aa1ffbd4_0_5268"/>
          <p:cNvSpPr txBox="1"/>
          <p:nvPr>
            <p:ph idx="5" type="subTitle"/>
          </p:nvPr>
        </p:nvSpPr>
        <p:spPr>
          <a:xfrm>
            <a:off x="2643734" y="2800363"/>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5" name="Google Shape;3885;g210aa1ffbd4_0_5268"/>
          <p:cNvSpPr txBox="1"/>
          <p:nvPr>
            <p:ph idx="6" type="subTitle"/>
          </p:nvPr>
        </p:nvSpPr>
        <p:spPr>
          <a:xfrm>
            <a:off x="2643718" y="3062447"/>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6" name="Google Shape;3886;g210aa1ffbd4_0_5268"/>
          <p:cNvSpPr txBox="1"/>
          <p:nvPr>
            <p:ph idx="7" type="subTitle"/>
          </p:nvPr>
        </p:nvSpPr>
        <p:spPr>
          <a:xfrm>
            <a:off x="715527" y="2800363"/>
            <a:ext cx="1928100" cy="354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887" name="Google Shape;3887;g210aa1ffbd4_0_5268"/>
          <p:cNvSpPr txBox="1"/>
          <p:nvPr>
            <p:ph idx="8" type="subTitle"/>
          </p:nvPr>
        </p:nvSpPr>
        <p:spPr>
          <a:xfrm>
            <a:off x="715500" y="3062447"/>
            <a:ext cx="1928100" cy="762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3888" name="Google Shape;3888;g210aa1ffbd4_0_5268"/>
          <p:cNvGrpSpPr/>
          <p:nvPr/>
        </p:nvGrpSpPr>
        <p:grpSpPr>
          <a:xfrm>
            <a:off x="398751" y="1564074"/>
            <a:ext cx="282284" cy="284718"/>
            <a:chOff x="431259" y="3302025"/>
            <a:chExt cx="215616" cy="217475"/>
          </a:xfrm>
        </p:grpSpPr>
        <p:sp>
          <p:nvSpPr>
            <p:cNvPr id="3889" name="Google Shape;3889;g210aa1ffbd4_0_5268"/>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g210aa1ffbd4_0_526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1" name="Google Shape;3891;g210aa1ffbd4_0_5268"/>
          <p:cNvGrpSpPr/>
          <p:nvPr/>
        </p:nvGrpSpPr>
        <p:grpSpPr>
          <a:xfrm>
            <a:off x="357713" y="3191775"/>
            <a:ext cx="357454" cy="956304"/>
            <a:chOff x="357713" y="600975"/>
            <a:chExt cx="357454" cy="956304"/>
          </a:xfrm>
        </p:grpSpPr>
        <p:sp>
          <p:nvSpPr>
            <p:cNvPr id="3892" name="Google Shape;3892;g210aa1ffbd4_0_52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g210aa1ffbd4_0_52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g210aa1ffbd4_0_52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g210aa1ffbd4_0_52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6" name="Google Shape;3896;g210aa1ffbd4_0_5268"/>
          <p:cNvGrpSpPr/>
          <p:nvPr/>
        </p:nvGrpSpPr>
        <p:grpSpPr>
          <a:xfrm>
            <a:off x="239463" y="4378897"/>
            <a:ext cx="2019175" cy="2019175"/>
            <a:chOff x="1943325" y="-220375"/>
            <a:chExt cx="1298672" cy="1298672"/>
          </a:xfrm>
        </p:grpSpPr>
        <p:sp>
          <p:nvSpPr>
            <p:cNvPr id="3897" name="Google Shape;3897;g210aa1ffbd4_0_526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g210aa1ffbd4_0_526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g210aa1ffbd4_0_526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g210aa1ffbd4_0_526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g210aa1ffbd4_0_526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g210aa1ffbd4_0_526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g210aa1ffbd4_0_526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g210aa1ffbd4_0_526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g210aa1ffbd4_0_526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g210aa1ffbd4_0_526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g210aa1ffbd4_0_526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g210aa1ffbd4_0_526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g210aa1ffbd4_0_526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g210aa1ffbd4_0_526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g210aa1ffbd4_0_526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g210aa1ffbd4_0_526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g210aa1ffbd4_0_526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g210aa1ffbd4_0_526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g210aa1ffbd4_0_526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g210aa1ffbd4_0_526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g210aa1ffbd4_0_526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g210aa1ffbd4_0_526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g210aa1ffbd4_0_526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g210aa1ffbd4_0_526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g210aa1ffbd4_0_526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g210aa1ffbd4_0_526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g210aa1ffbd4_0_526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g210aa1ffbd4_0_526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5" name="Google Shape;3925;g210aa1ffbd4_0_526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6" name="Google Shape;3926;g210aa1ffbd4_0_526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g210aa1ffbd4_0_526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g210aa1ffbd4_0_526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g210aa1ffbd4_0_526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g210aa1ffbd4_0_526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g210aa1ffbd4_0_526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g210aa1ffbd4_0_526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g210aa1ffbd4_0_526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g210aa1ffbd4_0_526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g210aa1ffbd4_0_526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g210aa1ffbd4_0_526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g210aa1ffbd4_0_526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g210aa1ffbd4_0_526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g210aa1ffbd4_0_526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g210aa1ffbd4_0_526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g210aa1ffbd4_0_526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g210aa1ffbd4_0_526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g210aa1ffbd4_0_526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g210aa1ffbd4_0_526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5" name="Google Shape;3945;g210aa1ffbd4_0_5268"/>
          <p:cNvGrpSpPr/>
          <p:nvPr/>
        </p:nvGrpSpPr>
        <p:grpSpPr>
          <a:xfrm>
            <a:off x="7987938" y="1294443"/>
            <a:ext cx="1965289" cy="517060"/>
            <a:chOff x="3539975" y="3523525"/>
            <a:chExt cx="745925" cy="196250"/>
          </a:xfrm>
        </p:grpSpPr>
        <p:sp>
          <p:nvSpPr>
            <p:cNvPr id="3946" name="Google Shape;3946;g210aa1ffbd4_0_526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g210aa1ffbd4_0_526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g210aa1ffbd4_0_526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g210aa1ffbd4_0_526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g210aa1ffbd4_0_526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g210aa1ffbd4_0_526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g210aa1ffbd4_0_526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g210aa1ffbd4_0_526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g210aa1ffbd4_0_526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g210aa1ffbd4_0_526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g210aa1ffbd4_0_526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g210aa1ffbd4_0_526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g210aa1ffbd4_0_526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g210aa1ffbd4_0_526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g210aa1ffbd4_0_526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g210aa1ffbd4_0_526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3962" name="Shape 3962"/>
        <p:cNvGrpSpPr/>
        <p:nvPr/>
      </p:nvGrpSpPr>
      <p:grpSpPr>
        <a:xfrm>
          <a:off x="0" y="0"/>
          <a:ext cx="0" cy="0"/>
          <a:chOff x="0" y="0"/>
          <a:chExt cx="0" cy="0"/>
        </a:xfrm>
      </p:grpSpPr>
      <p:pic>
        <p:nvPicPr>
          <p:cNvPr id="3963" name="Google Shape;3963;g210aa1ffbd4_0_5353"/>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3964" name="Google Shape;3964;g210aa1ffbd4_0_5353"/>
          <p:cNvSpPr txBox="1"/>
          <p:nvPr>
            <p:ph idx="1" type="subTitle"/>
          </p:nvPr>
        </p:nvSpPr>
        <p:spPr>
          <a:xfrm>
            <a:off x="4045548" y="1648529"/>
            <a:ext cx="3867600" cy="208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Char char="●"/>
              <a:defRPr sz="1400">
                <a:solidFill>
                  <a:schemeClr val="lt1"/>
                </a:solidFill>
              </a:defRPr>
            </a:lvl1pPr>
            <a:lvl2pPr lvl="1" rtl="0" algn="l">
              <a:lnSpc>
                <a:spcPct val="115000"/>
              </a:lnSpc>
              <a:spcBef>
                <a:spcPts val="0"/>
              </a:spcBef>
              <a:spcAft>
                <a:spcPts val="0"/>
              </a:spcAft>
              <a:buSzPts val="1400"/>
              <a:buChar char="○"/>
              <a:defRPr/>
            </a:lvl2pPr>
            <a:lvl3pPr lvl="2" rtl="0" algn="l">
              <a:lnSpc>
                <a:spcPct val="115000"/>
              </a:lnSpc>
              <a:spcBef>
                <a:spcPts val="0"/>
              </a:spcBef>
              <a:spcAft>
                <a:spcPts val="0"/>
              </a:spcAft>
              <a:buSzPts val="1400"/>
              <a:buChar char="■"/>
              <a:defRPr/>
            </a:lvl3pPr>
            <a:lvl4pPr lvl="3" rtl="0" algn="l">
              <a:lnSpc>
                <a:spcPct val="115000"/>
              </a:lnSpc>
              <a:spcBef>
                <a:spcPts val="0"/>
              </a:spcBef>
              <a:spcAft>
                <a:spcPts val="0"/>
              </a:spcAft>
              <a:buSzPts val="1400"/>
              <a:buChar char="●"/>
              <a:defRPr/>
            </a:lvl4pPr>
            <a:lvl5pPr lvl="4" rtl="0" algn="l">
              <a:lnSpc>
                <a:spcPct val="115000"/>
              </a:lnSpc>
              <a:spcBef>
                <a:spcPts val="0"/>
              </a:spcBef>
              <a:spcAft>
                <a:spcPts val="0"/>
              </a:spcAft>
              <a:buSzPts val="1400"/>
              <a:buChar char="○"/>
              <a:defRPr/>
            </a:lvl5pPr>
            <a:lvl6pPr lvl="5" rtl="0" algn="l">
              <a:lnSpc>
                <a:spcPct val="115000"/>
              </a:lnSpc>
              <a:spcBef>
                <a:spcPts val="0"/>
              </a:spcBef>
              <a:spcAft>
                <a:spcPts val="0"/>
              </a:spcAft>
              <a:buSzPts val="1400"/>
              <a:buChar char="■"/>
              <a:defRPr/>
            </a:lvl6pPr>
            <a:lvl7pPr lvl="6" rtl="0" algn="l">
              <a:lnSpc>
                <a:spcPct val="115000"/>
              </a:lnSpc>
              <a:spcBef>
                <a:spcPts val="0"/>
              </a:spcBef>
              <a:spcAft>
                <a:spcPts val="0"/>
              </a:spcAft>
              <a:buSzPts val="1400"/>
              <a:buChar char="●"/>
              <a:defRPr/>
            </a:lvl7pPr>
            <a:lvl8pPr lvl="7" rtl="0" algn="l">
              <a:lnSpc>
                <a:spcPct val="115000"/>
              </a:lnSpc>
              <a:spcBef>
                <a:spcPts val="0"/>
              </a:spcBef>
              <a:spcAft>
                <a:spcPts val="0"/>
              </a:spcAft>
              <a:buSzPts val="1400"/>
              <a:buChar char="○"/>
              <a:defRPr/>
            </a:lvl8pPr>
            <a:lvl9pPr lvl="8" rtl="0" algn="l">
              <a:lnSpc>
                <a:spcPct val="115000"/>
              </a:lnSpc>
              <a:spcBef>
                <a:spcPts val="0"/>
              </a:spcBef>
              <a:spcAft>
                <a:spcPts val="0"/>
              </a:spcAft>
              <a:buSzPts val="1400"/>
              <a:buChar char="■"/>
              <a:defRPr/>
            </a:lvl9pPr>
          </a:lstStyle>
          <a:p/>
        </p:txBody>
      </p:sp>
      <p:sp>
        <p:nvSpPr>
          <p:cNvPr id="3965" name="Google Shape;3965;g210aa1ffbd4_0_535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3966" name="Google Shape;3966;g210aa1ffbd4_0_5353"/>
          <p:cNvSpPr txBox="1"/>
          <p:nvPr>
            <p:ph idx="2" type="subTitle"/>
          </p:nvPr>
        </p:nvSpPr>
        <p:spPr>
          <a:xfrm>
            <a:off x="1592525" y="2303425"/>
            <a:ext cx="2453100" cy="77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3967" name="Google Shape;3967;g210aa1ffbd4_0_5353"/>
          <p:cNvGrpSpPr/>
          <p:nvPr/>
        </p:nvGrpSpPr>
        <p:grpSpPr>
          <a:xfrm>
            <a:off x="8147050" y="2303422"/>
            <a:ext cx="2019175" cy="2019175"/>
            <a:chOff x="1943325" y="-220375"/>
            <a:chExt cx="1298672" cy="1298672"/>
          </a:xfrm>
        </p:grpSpPr>
        <p:sp>
          <p:nvSpPr>
            <p:cNvPr id="3968" name="Google Shape;3968;g210aa1ffbd4_0_535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9" name="Google Shape;3969;g210aa1ffbd4_0_535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g210aa1ffbd4_0_535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g210aa1ffbd4_0_535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g210aa1ffbd4_0_535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g210aa1ffbd4_0_535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g210aa1ffbd4_0_535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5" name="Google Shape;3975;g210aa1ffbd4_0_535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6" name="Google Shape;3976;g210aa1ffbd4_0_535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7" name="Google Shape;3977;g210aa1ffbd4_0_535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g210aa1ffbd4_0_535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9" name="Google Shape;3979;g210aa1ffbd4_0_535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0" name="Google Shape;3980;g210aa1ffbd4_0_535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1" name="Google Shape;3981;g210aa1ffbd4_0_535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2" name="Google Shape;3982;g210aa1ffbd4_0_535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3" name="Google Shape;3983;g210aa1ffbd4_0_535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4" name="Google Shape;3984;g210aa1ffbd4_0_535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g210aa1ffbd4_0_535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g210aa1ffbd4_0_535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g210aa1ffbd4_0_535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g210aa1ffbd4_0_535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g210aa1ffbd4_0_535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g210aa1ffbd4_0_535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g210aa1ffbd4_0_535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g210aa1ffbd4_0_535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g210aa1ffbd4_0_535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g210aa1ffbd4_0_535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g210aa1ffbd4_0_535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g210aa1ffbd4_0_535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g210aa1ffbd4_0_535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g210aa1ffbd4_0_535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9" name="Google Shape;3999;g210aa1ffbd4_0_535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g210aa1ffbd4_0_535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1" name="Google Shape;4001;g210aa1ffbd4_0_535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g210aa1ffbd4_0_535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3" name="Google Shape;4003;g210aa1ffbd4_0_535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4" name="Google Shape;4004;g210aa1ffbd4_0_535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5" name="Google Shape;4005;g210aa1ffbd4_0_535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6" name="Google Shape;4006;g210aa1ffbd4_0_535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7" name="Google Shape;4007;g210aa1ffbd4_0_535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g210aa1ffbd4_0_535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g210aa1ffbd4_0_535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g210aa1ffbd4_0_535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g210aa1ffbd4_0_535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g210aa1ffbd4_0_535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g210aa1ffbd4_0_535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g210aa1ffbd4_0_535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g210aa1ffbd4_0_535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6" name="Google Shape;4016;g210aa1ffbd4_0_5353"/>
          <p:cNvGrpSpPr/>
          <p:nvPr/>
        </p:nvGrpSpPr>
        <p:grpSpPr>
          <a:xfrm>
            <a:off x="1571800" y="4088181"/>
            <a:ext cx="1965289" cy="517060"/>
            <a:chOff x="3539975" y="3523525"/>
            <a:chExt cx="745925" cy="196250"/>
          </a:xfrm>
        </p:grpSpPr>
        <p:sp>
          <p:nvSpPr>
            <p:cNvPr id="4017" name="Google Shape;4017;g210aa1ffbd4_0_535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g210aa1ffbd4_0_535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g210aa1ffbd4_0_535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g210aa1ffbd4_0_535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g210aa1ffbd4_0_535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g210aa1ffbd4_0_535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g210aa1ffbd4_0_535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g210aa1ffbd4_0_535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g210aa1ffbd4_0_535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g210aa1ffbd4_0_535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g210aa1ffbd4_0_535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g210aa1ffbd4_0_535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g210aa1ffbd4_0_535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0" name="Google Shape;4030;g210aa1ffbd4_0_535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g210aa1ffbd4_0_535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g210aa1ffbd4_0_535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3" name="Google Shape;4033;g210aa1ffbd4_0_5353"/>
          <p:cNvGrpSpPr/>
          <p:nvPr/>
        </p:nvGrpSpPr>
        <p:grpSpPr>
          <a:xfrm flipH="1" rot="-5400000">
            <a:off x="-2692775" y="2018671"/>
            <a:ext cx="4000413" cy="3175882"/>
            <a:chOff x="5207925" y="-1994879"/>
            <a:chExt cx="4000413" cy="3175882"/>
          </a:xfrm>
        </p:grpSpPr>
        <p:sp>
          <p:nvSpPr>
            <p:cNvPr id="4034" name="Google Shape;4034;g210aa1ffbd4_0_535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g210aa1ffbd4_0_535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g210aa1ffbd4_0_535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7" name="Google Shape;4037;g210aa1ffbd4_0_5353"/>
          <p:cNvGrpSpPr/>
          <p:nvPr/>
        </p:nvGrpSpPr>
        <p:grpSpPr>
          <a:xfrm>
            <a:off x="5255192" y="4184363"/>
            <a:ext cx="1039906" cy="679800"/>
            <a:chOff x="4082325" y="3790650"/>
            <a:chExt cx="1039906" cy="679800"/>
          </a:xfrm>
        </p:grpSpPr>
        <p:sp>
          <p:nvSpPr>
            <p:cNvPr id="4038" name="Google Shape;4038;g210aa1ffbd4_0_535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g210aa1ffbd4_0_535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g210aa1ffbd4_0_535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4041" name="Shape 4041"/>
        <p:cNvGrpSpPr/>
        <p:nvPr/>
      </p:nvGrpSpPr>
      <p:grpSpPr>
        <a:xfrm>
          <a:off x="0" y="0"/>
          <a:ext cx="0" cy="0"/>
          <a:chOff x="0" y="0"/>
          <a:chExt cx="0" cy="0"/>
        </a:xfrm>
      </p:grpSpPr>
      <p:pic>
        <p:nvPicPr>
          <p:cNvPr id="4042" name="Google Shape;4042;g210aa1ffbd4_0_543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4043" name="Google Shape;4043;g210aa1ffbd4_0_5432"/>
          <p:cNvSpPr txBox="1"/>
          <p:nvPr>
            <p:ph type="title"/>
          </p:nvPr>
        </p:nvSpPr>
        <p:spPr>
          <a:xfrm>
            <a:off x="1116375" y="1556340"/>
            <a:ext cx="4509600" cy="12879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3600"/>
              <a:buNone/>
              <a:defRPr sz="45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044" name="Google Shape;4044;g210aa1ffbd4_0_5432"/>
          <p:cNvSpPr txBox="1"/>
          <p:nvPr>
            <p:ph idx="2" type="title"/>
          </p:nvPr>
        </p:nvSpPr>
        <p:spPr>
          <a:xfrm>
            <a:off x="5638521" y="1356584"/>
            <a:ext cx="2575200" cy="1599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12000">
                <a:solidFill>
                  <a:schemeClr val="lt2"/>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4045" name="Google Shape;4045;g210aa1ffbd4_0_5432"/>
          <p:cNvSpPr txBox="1"/>
          <p:nvPr>
            <p:ph idx="1" type="subTitle"/>
          </p:nvPr>
        </p:nvSpPr>
        <p:spPr>
          <a:xfrm>
            <a:off x="1116121" y="3333247"/>
            <a:ext cx="4509600" cy="348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046" name="Google Shape;4046;g210aa1ffbd4_0_5432"/>
          <p:cNvGrpSpPr/>
          <p:nvPr/>
        </p:nvGrpSpPr>
        <p:grpSpPr>
          <a:xfrm>
            <a:off x="8428538" y="2148684"/>
            <a:ext cx="357454" cy="956304"/>
            <a:chOff x="357713" y="600975"/>
            <a:chExt cx="357454" cy="956304"/>
          </a:xfrm>
        </p:grpSpPr>
        <p:sp>
          <p:nvSpPr>
            <p:cNvPr id="4047" name="Google Shape;4047;g210aa1ffbd4_0_54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g210aa1ffbd4_0_54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g210aa1ffbd4_0_54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g210aa1ffbd4_0_54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1" name="Google Shape;4051;g210aa1ffbd4_0_5432"/>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2" name="Google Shape;4052;g210aa1ffbd4_0_5432"/>
          <p:cNvGrpSpPr/>
          <p:nvPr/>
        </p:nvGrpSpPr>
        <p:grpSpPr>
          <a:xfrm flipH="1" rot="10800000">
            <a:off x="5556872" y="4363370"/>
            <a:ext cx="3952129" cy="3175882"/>
            <a:chOff x="5256209" y="-1994879"/>
            <a:chExt cx="3952129" cy="3175882"/>
          </a:xfrm>
        </p:grpSpPr>
        <p:sp>
          <p:nvSpPr>
            <p:cNvPr id="4053" name="Google Shape;4053;g210aa1ffbd4_0_543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4" name="Google Shape;4054;g210aa1ffbd4_0_543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5" name="Google Shape;4055;g210aa1ffbd4_0_5432"/>
          <p:cNvGrpSpPr/>
          <p:nvPr/>
        </p:nvGrpSpPr>
        <p:grpSpPr>
          <a:xfrm flipH="1">
            <a:off x="2974550" y="4422296"/>
            <a:ext cx="793256" cy="182899"/>
            <a:chOff x="2685575" y="2835950"/>
            <a:chExt cx="433000" cy="99825"/>
          </a:xfrm>
        </p:grpSpPr>
        <p:sp>
          <p:nvSpPr>
            <p:cNvPr id="4056" name="Google Shape;4056;g210aa1ffbd4_0_54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7" name="Google Shape;4057;g210aa1ffbd4_0_54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g210aa1ffbd4_0_54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g210aa1ffbd4_0_54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0" name="Google Shape;4060;g210aa1ffbd4_0_5432"/>
          <p:cNvGrpSpPr/>
          <p:nvPr/>
        </p:nvGrpSpPr>
        <p:grpSpPr>
          <a:xfrm flipH="1">
            <a:off x="896694" y="1036499"/>
            <a:ext cx="283332" cy="284718"/>
            <a:chOff x="423709" y="3302025"/>
            <a:chExt cx="216416" cy="217475"/>
          </a:xfrm>
        </p:grpSpPr>
        <p:sp>
          <p:nvSpPr>
            <p:cNvPr id="4061" name="Google Shape;4061;g210aa1ffbd4_0_54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g210aa1ffbd4_0_543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3" name="Google Shape;4063;g210aa1ffbd4_0_5432"/>
          <p:cNvGrpSpPr/>
          <p:nvPr/>
        </p:nvGrpSpPr>
        <p:grpSpPr>
          <a:xfrm flipH="1">
            <a:off x="2106903" y="-974958"/>
            <a:ext cx="2019175" cy="2019175"/>
            <a:chOff x="1943325" y="-220375"/>
            <a:chExt cx="1298672" cy="1298672"/>
          </a:xfrm>
        </p:grpSpPr>
        <p:sp>
          <p:nvSpPr>
            <p:cNvPr id="4064" name="Google Shape;4064;g210aa1ffbd4_0_543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g210aa1ffbd4_0_543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g210aa1ffbd4_0_543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g210aa1ffbd4_0_543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g210aa1ffbd4_0_543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g210aa1ffbd4_0_543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g210aa1ffbd4_0_543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g210aa1ffbd4_0_543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g210aa1ffbd4_0_543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g210aa1ffbd4_0_543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g210aa1ffbd4_0_543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g210aa1ffbd4_0_543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g210aa1ffbd4_0_543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g210aa1ffbd4_0_543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g210aa1ffbd4_0_543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g210aa1ffbd4_0_543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g210aa1ffbd4_0_543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g210aa1ffbd4_0_543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g210aa1ffbd4_0_543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g210aa1ffbd4_0_543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g210aa1ffbd4_0_543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g210aa1ffbd4_0_543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g210aa1ffbd4_0_543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g210aa1ffbd4_0_543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g210aa1ffbd4_0_543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g210aa1ffbd4_0_543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g210aa1ffbd4_0_543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g210aa1ffbd4_0_543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g210aa1ffbd4_0_543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g210aa1ffbd4_0_543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g210aa1ffbd4_0_543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g210aa1ffbd4_0_543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g210aa1ffbd4_0_543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g210aa1ffbd4_0_543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g210aa1ffbd4_0_543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g210aa1ffbd4_0_543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g210aa1ffbd4_0_543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g210aa1ffbd4_0_543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g210aa1ffbd4_0_543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g210aa1ffbd4_0_543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g210aa1ffbd4_0_543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g210aa1ffbd4_0_543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g210aa1ffbd4_0_543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g210aa1ffbd4_0_543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g210aa1ffbd4_0_543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g210aa1ffbd4_0_543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g210aa1ffbd4_0_543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g210aa1ffbd4_0_543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4112" name="Shape 4112"/>
        <p:cNvGrpSpPr/>
        <p:nvPr/>
      </p:nvGrpSpPr>
      <p:grpSpPr>
        <a:xfrm>
          <a:off x="0" y="0"/>
          <a:ext cx="0" cy="0"/>
          <a:chOff x="0" y="0"/>
          <a:chExt cx="0" cy="0"/>
        </a:xfrm>
      </p:grpSpPr>
      <p:pic>
        <p:nvPicPr>
          <p:cNvPr id="4113" name="Google Shape;4113;g210aa1ffbd4_0_550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114" name="Google Shape;4114;g210aa1ffbd4_0_5503"/>
          <p:cNvSpPr txBox="1"/>
          <p:nvPr>
            <p:ph idx="1" type="subTitle"/>
          </p:nvPr>
        </p:nvSpPr>
        <p:spPr>
          <a:xfrm>
            <a:off x="3358449"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15" name="Google Shape;4115;g210aa1ffbd4_0_5503"/>
          <p:cNvSpPr txBox="1"/>
          <p:nvPr>
            <p:ph idx="2" type="subTitle"/>
          </p:nvPr>
        </p:nvSpPr>
        <p:spPr>
          <a:xfrm>
            <a:off x="3358449"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16" name="Google Shape;4116;g210aa1ffbd4_0_5503"/>
          <p:cNvSpPr txBox="1"/>
          <p:nvPr>
            <p:ph idx="3" type="subTitle"/>
          </p:nvPr>
        </p:nvSpPr>
        <p:spPr>
          <a:xfrm>
            <a:off x="5977723"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17" name="Google Shape;4117;g210aa1ffbd4_0_5503"/>
          <p:cNvSpPr txBox="1"/>
          <p:nvPr>
            <p:ph idx="4" type="subTitle"/>
          </p:nvPr>
        </p:nvSpPr>
        <p:spPr>
          <a:xfrm>
            <a:off x="5977723"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18" name="Google Shape;4118;g210aa1ffbd4_0_5503"/>
          <p:cNvSpPr txBox="1"/>
          <p:nvPr>
            <p:ph idx="5" type="subTitle"/>
          </p:nvPr>
        </p:nvSpPr>
        <p:spPr>
          <a:xfrm>
            <a:off x="739174" y="2462609"/>
            <a:ext cx="24744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19" name="Google Shape;4119;g210aa1ffbd4_0_5503"/>
          <p:cNvSpPr txBox="1"/>
          <p:nvPr>
            <p:ph idx="6" type="subTitle"/>
          </p:nvPr>
        </p:nvSpPr>
        <p:spPr>
          <a:xfrm>
            <a:off x="739174" y="3003259"/>
            <a:ext cx="24744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20" name="Google Shape;4120;g210aa1ffbd4_0_550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4121" name="Google Shape;4121;g210aa1ffbd4_0_550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4122" name="Google Shape;4122;g210aa1ffbd4_0_5503"/>
          <p:cNvGrpSpPr/>
          <p:nvPr/>
        </p:nvGrpSpPr>
        <p:grpSpPr>
          <a:xfrm flipH="1">
            <a:off x="6673896" y="4291399"/>
            <a:ext cx="283980" cy="284718"/>
            <a:chOff x="432750" y="3302025"/>
            <a:chExt cx="216911" cy="217475"/>
          </a:xfrm>
        </p:grpSpPr>
        <p:sp>
          <p:nvSpPr>
            <p:cNvPr id="4123" name="Google Shape;4123;g210aa1ffbd4_0_550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g210aa1ffbd4_0_550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5" name="Google Shape;4125;g210aa1ffbd4_0_5503"/>
          <p:cNvGrpSpPr/>
          <p:nvPr/>
        </p:nvGrpSpPr>
        <p:grpSpPr>
          <a:xfrm flipH="1">
            <a:off x="-875274" y="4152018"/>
            <a:ext cx="1965289" cy="517060"/>
            <a:chOff x="3539975" y="3523525"/>
            <a:chExt cx="745925" cy="196250"/>
          </a:xfrm>
        </p:grpSpPr>
        <p:sp>
          <p:nvSpPr>
            <p:cNvPr id="4126" name="Google Shape;4126;g210aa1ffbd4_0_550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g210aa1ffbd4_0_550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g210aa1ffbd4_0_550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g210aa1ffbd4_0_550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g210aa1ffbd4_0_550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g210aa1ffbd4_0_550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2" name="Google Shape;4132;g210aa1ffbd4_0_550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3" name="Google Shape;4133;g210aa1ffbd4_0_550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g210aa1ffbd4_0_550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g210aa1ffbd4_0_550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g210aa1ffbd4_0_550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g210aa1ffbd4_0_550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g210aa1ffbd4_0_550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g210aa1ffbd4_0_550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g210aa1ffbd4_0_550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g210aa1ffbd4_0_550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42" name="Google Shape;4142;g210aa1ffbd4_0_550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4143" name="Shape 4143"/>
        <p:cNvGrpSpPr/>
        <p:nvPr/>
      </p:nvGrpSpPr>
      <p:grpSpPr>
        <a:xfrm>
          <a:off x="0" y="0"/>
          <a:ext cx="0" cy="0"/>
          <a:chOff x="0" y="0"/>
          <a:chExt cx="0" cy="0"/>
        </a:xfrm>
      </p:grpSpPr>
      <p:pic>
        <p:nvPicPr>
          <p:cNvPr id="4144" name="Google Shape;4144;g210aa1ffbd4_0_553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145" name="Google Shape;4145;g210aa1ffbd4_0_5534"/>
          <p:cNvSpPr txBox="1"/>
          <p:nvPr>
            <p:ph idx="1" type="subTitle"/>
          </p:nvPr>
        </p:nvSpPr>
        <p:spPr>
          <a:xfrm>
            <a:off x="3438593"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46" name="Google Shape;4146;g210aa1ffbd4_0_5534"/>
          <p:cNvSpPr txBox="1"/>
          <p:nvPr>
            <p:ph idx="2" type="subTitle"/>
          </p:nvPr>
        </p:nvSpPr>
        <p:spPr>
          <a:xfrm>
            <a:off x="3438584"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47" name="Google Shape;4147;g210aa1ffbd4_0_5534"/>
          <p:cNvSpPr txBox="1"/>
          <p:nvPr>
            <p:ph idx="3" type="subTitle"/>
          </p:nvPr>
        </p:nvSpPr>
        <p:spPr>
          <a:xfrm>
            <a:off x="5905480"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48" name="Google Shape;4148;g210aa1ffbd4_0_5534"/>
          <p:cNvSpPr txBox="1"/>
          <p:nvPr>
            <p:ph idx="4" type="subTitle"/>
          </p:nvPr>
        </p:nvSpPr>
        <p:spPr>
          <a:xfrm>
            <a:off x="5905472"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49" name="Google Shape;4149;g210aa1ffbd4_0_5534"/>
          <p:cNvSpPr txBox="1"/>
          <p:nvPr>
            <p:ph idx="5" type="subTitle"/>
          </p:nvPr>
        </p:nvSpPr>
        <p:spPr>
          <a:xfrm>
            <a:off x="971706" y="148902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0" name="Google Shape;4150;g210aa1ffbd4_0_5534"/>
          <p:cNvSpPr txBox="1"/>
          <p:nvPr>
            <p:ph idx="6" type="subTitle"/>
          </p:nvPr>
        </p:nvSpPr>
        <p:spPr>
          <a:xfrm>
            <a:off x="971697" y="195347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1" name="Google Shape;4151;g210aa1ffbd4_0_553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152" name="Google Shape;4152;g210aa1ffbd4_0_5534"/>
          <p:cNvSpPr txBox="1"/>
          <p:nvPr>
            <p:ph idx="7" type="subTitle"/>
          </p:nvPr>
        </p:nvSpPr>
        <p:spPr>
          <a:xfrm>
            <a:off x="3438616"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3" name="Google Shape;4153;g210aa1ffbd4_0_5534"/>
          <p:cNvSpPr txBox="1"/>
          <p:nvPr>
            <p:ph idx="8" type="subTitle"/>
          </p:nvPr>
        </p:nvSpPr>
        <p:spPr>
          <a:xfrm>
            <a:off x="3438607"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4" name="Google Shape;4154;g210aa1ffbd4_0_5534"/>
          <p:cNvSpPr txBox="1"/>
          <p:nvPr>
            <p:ph idx="9" type="subTitle"/>
          </p:nvPr>
        </p:nvSpPr>
        <p:spPr>
          <a:xfrm>
            <a:off x="5905503"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5" name="Google Shape;4155;g210aa1ffbd4_0_5534"/>
          <p:cNvSpPr txBox="1"/>
          <p:nvPr>
            <p:ph idx="13" type="subTitle"/>
          </p:nvPr>
        </p:nvSpPr>
        <p:spPr>
          <a:xfrm>
            <a:off x="5905495"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6" name="Google Shape;4156;g210aa1ffbd4_0_5534"/>
          <p:cNvSpPr txBox="1"/>
          <p:nvPr>
            <p:ph idx="14" type="subTitle"/>
          </p:nvPr>
        </p:nvSpPr>
        <p:spPr>
          <a:xfrm>
            <a:off x="971729" y="2934675"/>
            <a:ext cx="2266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57" name="Google Shape;4157;g210aa1ffbd4_0_5534"/>
          <p:cNvSpPr txBox="1"/>
          <p:nvPr>
            <p:ph idx="15" type="subTitle"/>
          </p:nvPr>
        </p:nvSpPr>
        <p:spPr>
          <a:xfrm>
            <a:off x="971720" y="3399125"/>
            <a:ext cx="2266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4158" name="Google Shape;4158;g210aa1ffbd4_0_5534"/>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4159" name="Google Shape;4159;g210aa1ffbd4_0_5534"/>
          <p:cNvGrpSpPr/>
          <p:nvPr/>
        </p:nvGrpSpPr>
        <p:grpSpPr>
          <a:xfrm>
            <a:off x="391863" y="3850074"/>
            <a:ext cx="289170" cy="284718"/>
            <a:chOff x="426000" y="3302025"/>
            <a:chExt cx="220875" cy="217475"/>
          </a:xfrm>
        </p:grpSpPr>
        <p:sp>
          <p:nvSpPr>
            <p:cNvPr id="4160" name="Google Shape;4160;g210aa1ffbd4_0_55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g210aa1ffbd4_0_55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2" name="Google Shape;4162;g210aa1ffbd4_0_5534"/>
          <p:cNvGrpSpPr/>
          <p:nvPr/>
        </p:nvGrpSpPr>
        <p:grpSpPr>
          <a:xfrm>
            <a:off x="357713" y="1058175"/>
            <a:ext cx="357454" cy="956304"/>
            <a:chOff x="357713" y="600975"/>
            <a:chExt cx="357454" cy="956304"/>
          </a:xfrm>
        </p:grpSpPr>
        <p:sp>
          <p:nvSpPr>
            <p:cNvPr id="4163" name="Google Shape;4163;g210aa1ffbd4_0_55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g210aa1ffbd4_0_55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g210aa1ffbd4_0_55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g210aa1ffbd4_0_55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7" name="Google Shape;4167;g210aa1ffbd4_0_5534"/>
          <p:cNvGrpSpPr/>
          <p:nvPr/>
        </p:nvGrpSpPr>
        <p:grpSpPr>
          <a:xfrm>
            <a:off x="8366563" y="3353018"/>
            <a:ext cx="1965289" cy="517060"/>
            <a:chOff x="3539975" y="3523525"/>
            <a:chExt cx="745925" cy="196250"/>
          </a:xfrm>
        </p:grpSpPr>
        <p:sp>
          <p:nvSpPr>
            <p:cNvPr id="4168" name="Google Shape;4168;g210aa1ffbd4_0_55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g210aa1ffbd4_0_55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g210aa1ffbd4_0_55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g210aa1ffbd4_0_55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g210aa1ffbd4_0_55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3" name="Google Shape;4173;g210aa1ffbd4_0_55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g210aa1ffbd4_0_55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g210aa1ffbd4_0_55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6" name="Google Shape;4176;g210aa1ffbd4_0_55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g210aa1ffbd4_0_55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8" name="Google Shape;4178;g210aa1ffbd4_0_55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9" name="Google Shape;4179;g210aa1ffbd4_0_55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g210aa1ffbd4_0_55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1" name="Google Shape;4181;g210aa1ffbd4_0_55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2" name="Google Shape;4182;g210aa1ffbd4_0_55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3" name="Google Shape;4183;g210aa1ffbd4_0_55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84" name="Google Shape;4184;g210aa1ffbd4_0_5534"/>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4185" name="Shape 4185"/>
        <p:cNvGrpSpPr/>
        <p:nvPr/>
      </p:nvGrpSpPr>
      <p:grpSpPr>
        <a:xfrm>
          <a:off x="0" y="0"/>
          <a:ext cx="0" cy="0"/>
          <a:chOff x="0" y="0"/>
          <a:chExt cx="0" cy="0"/>
        </a:xfrm>
      </p:grpSpPr>
      <p:pic>
        <p:nvPicPr>
          <p:cNvPr id="4186" name="Google Shape;4186;g210aa1ffbd4_0_557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187" name="Google Shape;4187;g210aa1ffbd4_0_5576"/>
          <p:cNvSpPr txBox="1"/>
          <p:nvPr>
            <p:ph idx="1" type="subTitle"/>
          </p:nvPr>
        </p:nvSpPr>
        <p:spPr>
          <a:xfrm flipH="1">
            <a:off x="6591267"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88" name="Google Shape;4188;g210aa1ffbd4_0_5576"/>
          <p:cNvSpPr txBox="1"/>
          <p:nvPr>
            <p:ph idx="2" type="subTitle"/>
          </p:nvPr>
        </p:nvSpPr>
        <p:spPr>
          <a:xfrm flipH="1">
            <a:off x="6591274"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89" name="Google Shape;4189;g210aa1ffbd4_0_5576"/>
          <p:cNvSpPr txBox="1"/>
          <p:nvPr>
            <p:ph idx="3" type="subTitle"/>
          </p:nvPr>
        </p:nvSpPr>
        <p:spPr>
          <a:xfrm flipH="1">
            <a:off x="971843"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0" name="Google Shape;4190;g210aa1ffbd4_0_5576"/>
          <p:cNvSpPr txBox="1"/>
          <p:nvPr>
            <p:ph idx="4" type="subTitle"/>
          </p:nvPr>
        </p:nvSpPr>
        <p:spPr>
          <a:xfrm flipH="1">
            <a:off x="971849"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1" name="Google Shape;4191;g210aa1ffbd4_0_5576"/>
          <p:cNvSpPr txBox="1"/>
          <p:nvPr>
            <p:ph idx="5" type="subTitle"/>
          </p:nvPr>
        </p:nvSpPr>
        <p:spPr>
          <a:xfrm>
            <a:off x="3781555" y="164142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2" name="Google Shape;4192;g210aa1ffbd4_0_5576"/>
          <p:cNvSpPr txBox="1"/>
          <p:nvPr>
            <p:ph idx="6" type="subTitle"/>
          </p:nvPr>
        </p:nvSpPr>
        <p:spPr>
          <a:xfrm>
            <a:off x="3781562" y="210587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3" name="Google Shape;4193;g210aa1ffbd4_0_557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194" name="Google Shape;4194;g210aa1ffbd4_0_5576"/>
          <p:cNvSpPr txBox="1"/>
          <p:nvPr>
            <p:ph idx="7" type="subTitle"/>
          </p:nvPr>
        </p:nvSpPr>
        <p:spPr>
          <a:xfrm>
            <a:off x="5186411" y="285847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5" name="Google Shape;4195;g210aa1ffbd4_0_5576"/>
          <p:cNvSpPr txBox="1"/>
          <p:nvPr>
            <p:ph idx="8" type="subTitle"/>
          </p:nvPr>
        </p:nvSpPr>
        <p:spPr>
          <a:xfrm>
            <a:off x="5186418" y="332292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6" name="Google Shape;4196;g210aa1ffbd4_0_5576"/>
          <p:cNvSpPr txBox="1"/>
          <p:nvPr>
            <p:ph idx="9" type="subTitle"/>
          </p:nvPr>
        </p:nvSpPr>
        <p:spPr>
          <a:xfrm>
            <a:off x="2376699" y="2858475"/>
            <a:ext cx="18066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197" name="Google Shape;4197;g210aa1ffbd4_0_5576"/>
          <p:cNvSpPr txBox="1"/>
          <p:nvPr>
            <p:ph idx="13" type="subTitle"/>
          </p:nvPr>
        </p:nvSpPr>
        <p:spPr>
          <a:xfrm>
            <a:off x="2376705" y="3322925"/>
            <a:ext cx="1806600" cy="7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4198" name="Google Shape;4198;g210aa1ffbd4_0_5576"/>
          <p:cNvPicPr preferRelativeResize="0"/>
          <p:nvPr/>
        </p:nvPicPr>
        <p:blipFill rotWithShape="1">
          <a:blip r:embed="rId3">
            <a:alphaModFix/>
          </a:blip>
          <a:srcRect b="0" l="0" r="0" t="0"/>
          <a:stretch/>
        </p:blipFill>
        <p:spPr>
          <a:xfrm rot="10800000">
            <a:off x="-1762901" y="3752275"/>
            <a:ext cx="9353213" cy="2681250"/>
          </a:xfrm>
          <a:prstGeom prst="rect">
            <a:avLst/>
          </a:prstGeom>
          <a:noFill/>
          <a:ln>
            <a:noFill/>
          </a:ln>
        </p:spPr>
      </p:pic>
      <p:grpSp>
        <p:nvGrpSpPr>
          <p:cNvPr id="4199" name="Google Shape;4199;g210aa1ffbd4_0_5576"/>
          <p:cNvGrpSpPr/>
          <p:nvPr/>
        </p:nvGrpSpPr>
        <p:grpSpPr>
          <a:xfrm flipH="1" rot="10800000">
            <a:off x="400702" y="1439171"/>
            <a:ext cx="283332" cy="284718"/>
            <a:chOff x="432750" y="3302025"/>
            <a:chExt cx="216416" cy="217475"/>
          </a:xfrm>
        </p:grpSpPr>
        <p:sp>
          <p:nvSpPr>
            <p:cNvPr id="4200" name="Google Shape;4200;g210aa1ffbd4_0_5576"/>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1" name="Google Shape;4201;g210aa1ffbd4_0_557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2" name="Google Shape;4202;g210aa1ffbd4_0_5576"/>
          <p:cNvGrpSpPr/>
          <p:nvPr/>
        </p:nvGrpSpPr>
        <p:grpSpPr>
          <a:xfrm flipH="1" rot="10800000">
            <a:off x="357713" y="2873685"/>
            <a:ext cx="357454" cy="956304"/>
            <a:chOff x="357713" y="600975"/>
            <a:chExt cx="357454" cy="956304"/>
          </a:xfrm>
        </p:grpSpPr>
        <p:sp>
          <p:nvSpPr>
            <p:cNvPr id="4203" name="Google Shape;4203;g210aa1ffbd4_0_557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4" name="Google Shape;4204;g210aa1ffbd4_0_557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5" name="Google Shape;4205;g210aa1ffbd4_0_557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g210aa1ffbd4_0_557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7" name="Google Shape;4207;g210aa1ffbd4_0_5576"/>
          <p:cNvGrpSpPr/>
          <p:nvPr/>
        </p:nvGrpSpPr>
        <p:grpSpPr>
          <a:xfrm>
            <a:off x="8013813" y="-799203"/>
            <a:ext cx="2019175" cy="2019175"/>
            <a:chOff x="1943325" y="-220375"/>
            <a:chExt cx="1298672" cy="1298672"/>
          </a:xfrm>
        </p:grpSpPr>
        <p:sp>
          <p:nvSpPr>
            <p:cNvPr id="4208" name="Google Shape;4208;g210aa1ffbd4_0_557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9" name="Google Shape;4209;g210aa1ffbd4_0_557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g210aa1ffbd4_0_557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1" name="Google Shape;4211;g210aa1ffbd4_0_557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g210aa1ffbd4_0_557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g210aa1ffbd4_0_557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g210aa1ffbd4_0_557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5" name="Google Shape;4215;g210aa1ffbd4_0_557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g210aa1ffbd4_0_557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7" name="Google Shape;4217;g210aa1ffbd4_0_557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g210aa1ffbd4_0_557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g210aa1ffbd4_0_557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g210aa1ffbd4_0_557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g210aa1ffbd4_0_557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g210aa1ffbd4_0_557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g210aa1ffbd4_0_557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4" name="Google Shape;4224;g210aa1ffbd4_0_557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5" name="Google Shape;4225;g210aa1ffbd4_0_557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g210aa1ffbd4_0_557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g210aa1ffbd4_0_557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g210aa1ffbd4_0_557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g210aa1ffbd4_0_557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0" name="Google Shape;4230;g210aa1ffbd4_0_557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1" name="Google Shape;4231;g210aa1ffbd4_0_557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g210aa1ffbd4_0_557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g210aa1ffbd4_0_557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g210aa1ffbd4_0_557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g210aa1ffbd4_0_557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g210aa1ffbd4_0_557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g210aa1ffbd4_0_557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g210aa1ffbd4_0_557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g210aa1ffbd4_0_557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g210aa1ffbd4_0_557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g210aa1ffbd4_0_557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2" name="Google Shape;4242;g210aa1ffbd4_0_557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3" name="Google Shape;4243;g210aa1ffbd4_0_557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g210aa1ffbd4_0_557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g210aa1ffbd4_0_557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g210aa1ffbd4_0_557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g210aa1ffbd4_0_557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g210aa1ffbd4_0_557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g210aa1ffbd4_0_557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0" name="Google Shape;4250;g210aa1ffbd4_0_557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1" name="Google Shape;4251;g210aa1ffbd4_0_557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g210aa1ffbd4_0_557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g210aa1ffbd4_0_557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g210aa1ffbd4_0_557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g210aa1ffbd4_0_557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6" name="Google Shape;4256;g210aa1ffbd4_0_5576"/>
          <p:cNvGrpSpPr/>
          <p:nvPr/>
        </p:nvGrpSpPr>
        <p:grpSpPr>
          <a:xfrm>
            <a:off x="7743938" y="3454068"/>
            <a:ext cx="1965289" cy="517060"/>
            <a:chOff x="3539975" y="3523525"/>
            <a:chExt cx="745925" cy="196250"/>
          </a:xfrm>
        </p:grpSpPr>
        <p:sp>
          <p:nvSpPr>
            <p:cNvPr id="4257" name="Google Shape;4257;g210aa1ffbd4_0_557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g210aa1ffbd4_0_557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g210aa1ffbd4_0_557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g210aa1ffbd4_0_557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g210aa1ffbd4_0_557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g210aa1ffbd4_0_557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g210aa1ffbd4_0_557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g210aa1ffbd4_0_557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5" name="Google Shape;4265;g210aa1ffbd4_0_557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6" name="Google Shape;4266;g210aa1ffbd4_0_557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7" name="Google Shape;4267;g210aa1ffbd4_0_557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8" name="Google Shape;4268;g210aa1ffbd4_0_557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9" name="Google Shape;4269;g210aa1ffbd4_0_557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g210aa1ffbd4_0_557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g210aa1ffbd4_0_557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g210aa1ffbd4_0_557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4273" name="Shape 4273"/>
        <p:cNvGrpSpPr/>
        <p:nvPr/>
      </p:nvGrpSpPr>
      <p:grpSpPr>
        <a:xfrm>
          <a:off x="0" y="0"/>
          <a:ext cx="0" cy="0"/>
          <a:chOff x="0" y="0"/>
          <a:chExt cx="0" cy="0"/>
        </a:xfrm>
      </p:grpSpPr>
      <p:pic>
        <p:nvPicPr>
          <p:cNvPr id="4274" name="Google Shape;4274;g210aa1ffbd4_0_5664"/>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4275" name="Google Shape;4275;g210aa1ffbd4_0_566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276" name="Google Shape;4276;g210aa1ffbd4_0_5664"/>
          <p:cNvGrpSpPr/>
          <p:nvPr/>
        </p:nvGrpSpPr>
        <p:grpSpPr>
          <a:xfrm>
            <a:off x="391863" y="3545274"/>
            <a:ext cx="289170" cy="284718"/>
            <a:chOff x="426000" y="3302025"/>
            <a:chExt cx="220875" cy="217475"/>
          </a:xfrm>
        </p:grpSpPr>
        <p:sp>
          <p:nvSpPr>
            <p:cNvPr id="4277" name="Google Shape;4277;g210aa1ffbd4_0_566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g210aa1ffbd4_0_566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9" name="Google Shape;4279;g210aa1ffbd4_0_5664"/>
          <p:cNvGrpSpPr/>
          <p:nvPr/>
        </p:nvGrpSpPr>
        <p:grpSpPr>
          <a:xfrm>
            <a:off x="357713" y="1210575"/>
            <a:ext cx="357454" cy="956304"/>
            <a:chOff x="357713" y="600975"/>
            <a:chExt cx="357454" cy="956304"/>
          </a:xfrm>
        </p:grpSpPr>
        <p:sp>
          <p:nvSpPr>
            <p:cNvPr id="4280" name="Google Shape;4280;g210aa1ffbd4_0_566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g210aa1ffbd4_0_566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2" name="Google Shape;4282;g210aa1ffbd4_0_566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3" name="Google Shape;4283;g210aa1ffbd4_0_566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4" name="Google Shape;4284;g210aa1ffbd4_0_5664"/>
          <p:cNvGrpSpPr/>
          <p:nvPr/>
        </p:nvGrpSpPr>
        <p:grpSpPr>
          <a:xfrm>
            <a:off x="8366563" y="3429218"/>
            <a:ext cx="1965289" cy="517060"/>
            <a:chOff x="3539975" y="3523525"/>
            <a:chExt cx="745925" cy="196250"/>
          </a:xfrm>
        </p:grpSpPr>
        <p:sp>
          <p:nvSpPr>
            <p:cNvPr id="4285" name="Google Shape;4285;g210aa1ffbd4_0_566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6" name="Google Shape;4286;g210aa1ffbd4_0_566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g210aa1ffbd4_0_566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8" name="Google Shape;4288;g210aa1ffbd4_0_566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9" name="Google Shape;4289;g210aa1ffbd4_0_566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g210aa1ffbd4_0_566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g210aa1ffbd4_0_566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g210aa1ffbd4_0_566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g210aa1ffbd4_0_566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g210aa1ffbd4_0_566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g210aa1ffbd4_0_566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g210aa1ffbd4_0_566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g210aa1ffbd4_0_566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g210aa1ffbd4_0_566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g210aa1ffbd4_0_566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g210aa1ffbd4_0_566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01" name="Shape 4301"/>
        <p:cNvGrpSpPr/>
        <p:nvPr/>
      </p:nvGrpSpPr>
      <p:grpSpPr>
        <a:xfrm>
          <a:off x="0" y="0"/>
          <a:ext cx="0" cy="0"/>
          <a:chOff x="0" y="0"/>
          <a:chExt cx="0" cy="0"/>
        </a:xfrm>
      </p:grpSpPr>
      <p:pic>
        <p:nvPicPr>
          <p:cNvPr id="4302" name="Google Shape;4302;g210aa1ffbd4_0_569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303" name="Google Shape;4303;g210aa1ffbd4_0_5692"/>
          <p:cNvSpPr txBox="1"/>
          <p:nvPr>
            <p:ph type="title"/>
          </p:nvPr>
        </p:nvSpPr>
        <p:spPr>
          <a:xfrm>
            <a:off x="1987800" y="1227877"/>
            <a:ext cx="5168400" cy="2615400"/>
          </a:xfrm>
          <a:prstGeom prst="rect">
            <a:avLst/>
          </a:prstGeom>
          <a:noFill/>
          <a:ln>
            <a:noFill/>
          </a:ln>
        </p:spPr>
        <p:txBody>
          <a:bodyPr anchorCtr="0" anchor="ctr" bIns="91425" lIns="91425" spcFirstLastPara="1" rIns="91425" wrap="square" tIns="0">
            <a:noAutofit/>
          </a:bodyPr>
          <a:lstStyle>
            <a:lvl1pPr lvl="0" rtl="0" algn="ctr">
              <a:lnSpc>
                <a:spcPct val="100000"/>
              </a:lnSpc>
              <a:spcBef>
                <a:spcPts val="0"/>
              </a:spcBef>
              <a:spcAft>
                <a:spcPts val="0"/>
              </a:spcAft>
              <a:buSzPts val="4800"/>
              <a:buNone/>
              <a:defRPr sz="6900">
                <a:latin typeface="Aldrich"/>
                <a:ea typeface="Aldrich"/>
                <a:cs typeface="Aldrich"/>
                <a:sym typeface="Aldrich"/>
              </a:defRPr>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grpSp>
        <p:nvGrpSpPr>
          <p:cNvPr id="4304" name="Google Shape;4304;g210aa1ffbd4_0_5692"/>
          <p:cNvGrpSpPr/>
          <p:nvPr/>
        </p:nvGrpSpPr>
        <p:grpSpPr>
          <a:xfrm rot="-5400000">
            <a:off x="2819431" y="4284164"/>
            <a:ext cx="289170" cy="284718"/>
            <a:chOff x="426000" y="3302025"/>
            <a:chExt cx="220875" cy="217475"/>
          </a:xfrm>
        </p:grpSpPr>
        <p:sp>
          <p:nvSpPr>
            <p:cNvPr id="4305" name="Google Shape;4305;g210aa1ffbd4_0_569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6" name="Google Shape;4306;g210aa1ffbd4_0_569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7" name="Google Shape;4307;g210aa1ffbd4_0_5692"/>
          <p:cNvGrpSpPr/>
          <p:nvPr/>
        </p:nvGrpSpPr>
        <p:grpSpPr>
          <a:xfrm rot="-5400000">
            <a:off x="1014983" y="3948380"/>
            <a:ext cx="357454" cy="956304"/>
            <a:chOff x="357713" y="600975"/>
            <a:chExt cx="357454" cy="956304"/>
          </a:xfrm>
        </p:grpSpPr>
        <p:sp>
          <p:nvSpPr>
            <p:cNvPr id="4308" name="Google Shape;4308;g210aa1ffbd4_0_569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g210aa1ffbd4_0_569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g210aa1ffbd4_0_569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1" name="Google Shape;4311;g210aa1ffbd4_0_569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12" name="Google Shape;4312;g210aa1ffbd4_0_5692"/>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389" name="Shape 389"/>
        <p:cNvGrpSpPr/>
        <p:nvPr/>
      </p:nvGrpSpPr>
      <p:grpSpPr>
        <a:xfrm>
          <a:off x="0" y="0"/>
          <a:ext cx="0" cy="0"/>
          <a:chOff x="0" y="0"/>
          <a:chExt cx="0" cy="0"/>
        </a:xfrm>
      </p:grpSpPr>
      <p:pic>
        <p:nvPicPr>
          <p:cNvPr id="390" name="Google Shape;390;p10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391" name="Google Shape;391;p10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392" name="Google Shape;392;p103"/>
          <p:cNvPicPr preferRelativeResize="0"/>
          <p:nvPr/>
        </p:nvPicPr>
        <p:blipFill rotWithShape="1">
          <a:blip r:embed="rId3">
            <a:alphaModFix/>
          </a:blip>
          <a:srcRect b="0" l="0" r="0" t="0"/>
          <a:stretch/>
        </p:blipFill>
        <p:spPr>
          <a:xfrm flipH="1" rot="150349">
            <a:off x="-1128684" y="4246704"/>
            <a:ext cx="9353212" cy="2681250"/>
          </a:xfrm>
          <a:prstGeom prst="rect">
            <a:avLst/>
          </a:prstGeom>
          <a:noFill/>
          <a:ln>
            <a:noFill/>
          </a:ln>
        </p:spPr>
      </p:pic>
      <p:grpSp>
        <p:nvGrpSpPr>
          <p:cNvPr id="393" name="Google Shape;393;p103"/>
          <p:cNvGrpSpPr/>
          <p:nvPr/>
        </p:nvGrpSpPr>
        <p:grpSpPr>
          <a:xfrm flipH="1">
            <a:off x="435158" y="4236078"/>
            <a:ext cx="289285" cy="284718"/>
            <a:chOff x="419162" y="3302025"/>
            <a:chExt cx="220963" cy="217475"/>
          </a:xfrm>
        </p:grpSpPr>
        <p:sp>
          <p:nvSpPr>
            <p:cNvPr id="394" name="Google Shape;394;p10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3"/>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103"/>
          <p:cNvGrpSpPr/>
          <p:nvPr/>
        </p:nvGrpSpPr>
        <p:grpSpPr>
          <a:xfrm flipH="1">
            <a:off x="-1328922" y="2418974"/>
            <a:ext cx="1965289" cy="517060"/>
            <a:chOff x="3539975" y="3523525"/>
            <a:chExt cx="745925" cy="196250"/>
          </a:xfrm>
        </p:grpSpPr>
        <p:sp>
          <p:nvSpPr>
            <p:cNvPr id="397" name="Google Shape;397;p10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0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13" name="Shape 4313"/>
        <p:cNvGrpSpPr/>
        <p:nvPr/>
      </p:nvGrpSpPr>
      <p:grpSpPr>
        <a:xfrm>
          <a:off x="0" y="0"/>
          <a:ext cx="0" cy="0"/>
          <a:chOff x="0" y="0"/>
          <a:chExt cx="0" cy="0"/>
        </a:xfrm>
      </p:grpSpPr>
      <p:sp>
        <p:nvSpPr>
          <p:cNvPr id="4314" name="Google Shape;4314;g210aa1ffbd4_0_5704"/>
          <p:cNvSpPr txBox="1"/>
          <p:nvPr>
            <p:ph idx="1" type="body"/>
          </p:nvPr>
        </p:nvSpPr>
        <p:spPr>
          <a:xfrm>
            <a:off x="1096550" y="1135950"/>
            <a:ext cx="4466700" cy="1516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315" name="Google Shape;4315;g210aa1ffbd4_0_5704"/>
          <p:cNvGrpSpPr/>
          <p:nvPr/>
        </p:nvGrpSpPr>
        <p:grpSpPr>
          <a:xfrm>
            <a:off x="391863" y="4307274"/>
            <a:ext cx="289170" cy="284718"/>
            <a:chOff x="426000" y="3302025"/>
            <a:chExt cx="220875" cy="217475"/>
          </a:xfrm>
        </p:grpSpPr>
        <p:sp>
          <p:nvSpPr>
            <p:cNvPr id="4316" name="Google Shape;4316;g210aa1ffbd4_0_570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7" name="Google Shape;4317;g210aa1ffbd4_0_570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8" name="Google Shape;4318;g210aa1ffbd4_0_5704"/>
          <p:cNvGrpSpPr/>
          <p:nvPr/>
        </p:nvGrpSpPr>
        <p:grpSpPr>
          <a:xfrm>
            <a:off x="357713" y="1416050"/>
            <a:ext cx="357454" cy="956304"/>
            <a:chOff x="357713" y="600975"/>
            <a:chExt cx="357454" cy="956304"/>
          </a:xfrm>
        </p:grpSpPr>
        <p:sp>
          <p:nvSpPr>
            <p:cNvPr id="4319" name="Google Shape;4319;g210aa1ffbd4_0_570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0" name="Google Shape;4320;g210aa1ffbd4_0_570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1" name="Google Shape;4321;g210aa1ffbd4_0_570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2" name="Google Shape;4322;g210aa1ffbd4_0_570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3" name="Google Shape;4323;g210aa1ffbd4_0_5704"/>
          <p:cNvGrpSpPr/>
          <p:nvPr/>
        </p:nvGrpSpPr>
        <p:grpSpPr>
          <a:xfrm>
            <a:off x="1409863" y="-1010428"/>
            <a:ext cx="2019175" cy="2019175"/>
            <a:chOff x="1943325" y="-220375"/>
            <a:chExt cx="1298672" cy="1298672"/>
          </a:xfrm>
        </p:grpSpPr>
        <p:sp>
          <p:nvSpPr>
            <p:cNvPr id="4324" name="Google Shape;4324;g210aa1ffbd4_0_570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5" name="Google Shape;4325;g210aa1ffbd4_0_570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6" name="Google Shape;4326;g210aa1ffbd4_0_570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7" name="Google Shape;4327;g210aa1ffbd4_0_570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8" name="Google Shape;4328;g210aa1ffbd4_0_570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9" name="Google Shape;4329;g210aa1ffbd4_0_570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0" name="Google Shape;4330;g210aa1ffbd4_0_570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1" name="Google Shape;4331;g210aa1ffbd4_0_570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2" name="Google Shape;4332;g210aa1ffbd4_0_570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3" name="Google Shape;4333;g210aa1ffbd4_0_570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4" name="Google Shape;4334;g210aa1ffbd4_0_570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5" name="Google Shape;4335;g210aa1ffbd4_0_570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6" name="Google Shape;4336;g210aa1ffbd4_0_570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7" name="Google Shape;4337;g210aa1ffbd4_0_570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8" name="Google Shape;4338;g210aa1ffbd4_0_570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9" name="Google Shape;4339;g210aa1ffbd4_0_570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0" name="Google Shape;4340;g210aa1ffbd4_0_570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1" name="Google Shape;4341;g210aa1ffbd4_0_570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2" name="Google Shape;4342;g210aa1ffbd4_0_570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3" name="Google Shape;4343;g210aa1ffbd4_0_570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4" name="Google Shape;4344;g210aa1ffbd4_0_570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5" name="Google Shape;4345;g210aa1ffbd4_0_570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6" name="Google Shape;4346;g210aa1ffbd4_0_570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7" name="Google Shape;4347;g210aa1ffbd4_0_570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8" name="Google Shape;4348;g210aa1ffbd4_0_570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9" name="Google Shape;4349;g210aa1ffbd4_0_570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0" name="Google Shape;4350;g210aa1ffbd4_0_570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1" name="Google Shape;4351;g210aa1ffbd4_0_570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2" name="Google Shape;4352;g210aa1ffbd4_0_570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3" name="Google Shape;4353;g210aa1ffbd4_0_570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4" name="Google Shape;4354;g210aa1ffbd4_0_570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5" name="Google Shape;4355;g210aa1ffbd4_0_570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6" name="Google Shape;4356;g210aa1ffbd4_0_570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7" name="Google Shape;4357;g210aa1ffbd4_0_570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8" name="Google Shape;4358;g210aa1ffbd4_0_570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9" name="Google Shape;4359;g210aa1ffbd4_0_570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0" name="Google Shape;4360;g210aa1ffbd4_0_570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1" name="Google Shape;4361;g210aa1ffbd4_0_570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2" name="Google Shape;4362;g210aa1ffbd4_0_570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3" name="Google Shape;4363;g210aa1ffbd4_0_570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4" name="Google Shape;4364;g210aa1ffbd4_0_570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5" name="Google Shape;4365;g210aa1ffbd4_0_570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6" name="Google Shape;4366;g210aa1ffbd4_0_570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7" name="Google Shape;4367;g210aa1ffbd4_0_570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8" name="Google Shape;4368;g210aa1ffbd4_0_570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9" name="Google Shape;4369;g210aa1ffbd4_0_570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0" name="Google Shape;4370;g210aa1ffbd4_0_570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1" name="Google Shape;4371;g210aa1ffbd4_0_570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72" name="Google Shape;4372;g210aa1ffbd4_0_5704"/>
          <p:cNvPicPr preferRelativeResize="0"/>
          <p:nvPr/>
        </p:nvPicPr>
        <p:blipFill rotWithShape="1">
          <a:blip r:embed="rId2">
            <a:alphaModFix/>
          </a:blip>
          <a:srcRect b="0" l="0" r="0" t="0"/>
          <a:stretch/>
        </p:blipFill>
        <p:spPr>
          <a:xfrm rot="2700000">
            <a:off x="7664015" y="1409800"/>
            <a:ext cx="2527511" cy="2681250"/>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4373" name="Shape 4373"/>
        <p:cNvGrpSpPr/>
        <p:nvPr/>
      </p:nvGrpSpPr>
      <p:grpSpPr>
        <a:xfrm>
          <a:off x="0" y="0"/>
          <a:ext cx="0" cy="0"/>
          <a:chOff x="0" y="0"/>
          <a:chExt cx="0" cy="0"/>
        </a:xfrm>
      </p:grpSpPr>
      <p:pic>
        <p:nvPicPr>
          <p:cNvPr id="4374" name="Google Shape;4374;g210aa1ffbd4_0_576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375" name="Google Shape;4375;g210aa1ffbd4_0_5764"/>
          <p:cNvSpPr txBox="1"/>
          <p:nvPr>
            <p:ph type="title"/>
          </p:nvPr>
        </p:nvSpPr>
        <p:spPr>
          <a:xfrm>
            <a:off x="713750" y="1225788"/>
            <a:ext cx="3367200" cy="17265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376" name="Google Shape;4376;g210aa1ffbd4_0_5764"/>
          <p:cNvSpPr txBox="1"/>
          <p:nvPr>
            <p:ph idx="1" type="subTitle"/>
          </p:nvPr>
        </p:nvSpPr>
        <p:spPr>
          <a:xfrm>
            <a:off x="713875" y="3105588"/>
            <a:ext cx="3856500" cy="97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377" name="Google Shape;4377;g210aa1ffbd4_0_5764"/>
          <p:cNvGrpSpPr/>
          <p:nvPr/>
        </p:nvGrpSpPr>
        <p:grpSpPr>
          <a:xfrm flipH="1">
            <a:off x="-495774" y="4383618"/>
            <a:ext cx="1965289" cy="517060"/>
            <a:chOff x="3539975" y="3523525"/>
            <a:chExt cx="745925" cy="196250"/>
          </a:xfrm>
        </p:grpSpPr>
        <p:sp>
          <p:nvSpPr>
            <p:cNvPr id="4378" name="Google Shape;4378;g210aa1ffbd4_0_576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9" name="Google Shape;4379;g210aa1ffbd4_0_576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0" name="Google Shape;4380;g210aa1ffbd4_0_576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1" name="Google Shape;4381;g210aa1ffbd4_0_576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2" name="Google Shape;4382;g210aa1ffbd4_0_576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3" name="Google Shape;4383;g210aa1ffbd4_0_576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4" name="Google Shape;4384;g210aa1ffbd4_0_576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5" name="Google Shape;4385;g210aa1ffbd4_0_576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6" name="Google Shape;4386;g210aa1ffbd4_0_576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7" name="Google Shape;4387;g210aa1ffbd4_0_576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8" name="Google Shape;4388;g210aa1ffbd4_0_576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9" name="Google Shape;4389;g210aa1ffbd4_0_576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0" name="Google Shape;4390;g210aa1ffbd4_0_576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1" name="Google Shape;4391;g210aa1ffbd4_0_576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2" name="Google Shape;4392;g210aa1ffbd4_0_576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3" name="Google Shape;4393;g210aa1ffbd4_0_576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94" name="Google Shape;4394;g210aa1ffbd4_0_5764"/>
          <p:cNvPicPr preferRelativeResize="0"/>
          <p:nvPr/>
        </p:nvPicPr>
        <p:blipFill rotWithShape="1">
          <a:blip r:embed="rId3">
            <a:alphaModFix/>
          </a:blip>
          <a:srcRect b="0" l="0" r="0" t="0"/>
          <a:stretch/>
        </p:blipFill>
        <p:spPr>
          <a:xfrm flipH="1">
            <a:off x="-936799" y="-1543012"/>
            <a:ext cx="2527512" cy="2681250"/>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95" name="Shape 4395"/>
        <p:cNvGrpSpPr/>
        <p:nvPr/>
      </p:nvGrpSpPr>
      <p:grpSpPr>
        <a:xfrm>
          <a:off x="0" y="0"/>
          <a:ext cx="0" cy="0"/>
          <a:chOff x="0" y="0"/>
          <a:chExt cx="0" cy="0"/>
        </a:xfrm>
      </p:grpSpPr>
      <p:pic>
        <p:nvPicPr>
          <p:cNvPr id="4396" name="Google Shape;4396;g210aa1ffbd4_0_578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4397" name="Google Shape;4397;g210aa1ffbd4_0_5786"/>
          <p:cNvSpPr txBox="1"/>
          <p:nvPr>
            <p:ph hasCustomPrompt="1" type="title"/>
          </p:nvPr>
        </p:nvSpPr>
        <p:spPr>
          <a:xfrm>
            <a:off x="1189500" y="1573088"/>
            <a:ext cx="6765000" cy="11916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78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398" name="Google Shape;4398;g210aa1ffbd4_0_5786"/>
          <p:cNvSpPr txBox="1"/>
          <p:nvPr>
            <p:ph idx="1" type="subTitle"/>
          </p:nvPr>
        </p:nvSpPr>
        <p:spPr>
          <a:xfrm>
            <a:off x="1189500" y="3008635"/>
            <a:ext cx="6765000" cy="348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pic>
        <p:nvPicPr>
          <p:cNvPr id="4399" name="Google Shape;4399;g210aa1ffbd4_0_5786"/>
          <p:cNvPicPr preferRelativeResize="0"/>
          <p:nvPr/>
        </p:nvPicPr>
        <p:blipFill rotWithShape="1">
          <a:blip r:embed="rId3">
            <a:alphaModFix/>
          </a:blip>
          <a:srcRect b="0" l="0" r="0" t="0"/>
          <a:stretch/>
        </p:blipFill>
        <p:spPr>
          <a:xfrm flipH="1">
            <a:off x="-1398709" y="3775675"/>
            <a:ext cx="9353213" cy="2681250"/>
          </a:xfrm>
          <a:prstGeom prst="rect">
            <a:avLst/>
          </a:prstGeom>
          <a:noFill/>
          <a:ln>
            <a:noFill/>
          </a:ln>
        </p:spPr>
      </p:pic>
      <p:grpSp>
        <p:nvGrpSpPr>
          <p:cNvPr id="4400" name="Google Shape;4400;g210aa1ffbd4_0_5786"/>
          <p:cNvGrpSpPr/>
          <p:nvPr/>
        </p:nvGrpSpPr>
        <p:grpSpPr>
          <a:xfrm flipH="1">
            <a:off x="8442485" y="3580349"/>
            <a:ext cx="284142" cy="284718"/>
            <a:chOff x="432750" y="3302025"/>
            <a:chExt cx="217035" cy="217475"/>
          </a:xfrm>
        </p:grpSpPr>
        <p:sp>
          <p:nvSpPr>
            <p:cNvPr id="4401" name="Google Shape;4401;g210aa1ffbd4_0_5786"/>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2" name="Google Shape;4402;g210aa1ffbd4_0_578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3" name="Google Shape;4403;g210aa1ffbd4_0_5786"/>
          <p:cNvGrpSpPr/>
          <p:nvPr/>
        </p:nvGrpSpPr>
        <p:grpSpPr>
          <a:xfrm flipH="1">
            <a:off x="8412161" y="940850"/>
            <a:ext cx="357454" cy="956304"/>
            <a:chOff x="357713" y="600975"/>
            <a:chExt cx="357454" cy="956304"/>
          </a:xfrm>
        </p:grpSpPr>
        <p:sp>
          <p:nvSpPr>
            <p:cNvPr id="4404" name="Google Shape;4404;g210aa1ffbd4_0_578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5" name="Google Shape;4405;g210aa1ffbd4_0_578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6" name="Google Shape;4406;g210aa1ffbd4_0_578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7" name="Google Shape;4407;g210aa1ffbd4_0_578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8" name="Google Shape;4408;g210aa1ffbd4_0_5786"/>
          <p:cNvGrpSpPr/>
          <p:nvPr/>
        </p:nvGrpSpPr>
        <p:grpSpPr>
          <a:xfrm flipH="1">
            <a:off x="-1204524" y="3464293"/>
            <a:ext cx="1965289" cy="517060"/>
            <a:chOff x="3539975" y="3523525"/>
            <a:chExt cx="745925" cy="196250"/>
          </a:xfrm>
        </p:grpSpPr>
        <p:sp>
          <p:nvSpPr>
            <p:cNvPr id="4409" name="Google Shape;4409;g210aa1ffbd4_0_578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0" name="Google Shape;4410;g210aa1ffbd4_0_578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1" name="Google Shape;4411;g210aa1ffbd4_0_578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2" name="Google Shape;4412;g210aa1ffbd4_0_578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3" name="Google Shape;4413;g210aa1ffbd4_0_578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4" name="Google Shape;4414;g210aa1ffbd4_0_578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5" name="Google Shape;4415;g210aa1ffbd4_0_578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6" name="Google Shape;4416;g210aa1ffbd4_0_578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7" name="Google Shape;4417;g210aa1ffbd4_0_578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8" name="Google Shape;4418;g210aa1ffbd4_0_578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9" name="Google Shape;4419;g210aa1ffbd4_0_578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0" name="Google Shape;4420;g210aa1ffbd4_0_578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1" name="Google Shape;4421;g210aa1ffbd4_0_578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2" name="Google Shape;4422;g210aa1ffbd4_0_578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3" name="Google Shape;4423;g210aa1ffbd4_0_578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4" name="Google Shape;4424;g210aa1ffbd4_0_578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4425" name="Shape 4425"/>
        <p:cNvGrpSpPr/>
        <p:nvPr/>
      </p:nvGrpSpPr>
      <p:grpSpPr>
        <a:xfrm>
          <a:off x="0" y="0"/>
          <a:ext cx="0" cy="0"/>
          <a:chOff x="0" y="0"/>
          <a:chExt cx="0" cy="0"/>
        </a:xfrm>
      </p:grpSpPr>
      <p:pic>
        <p:nvPicPr>
          <p:cNvPr id="4426" name="Google Shape;4426;g210aa1ffbd4_0_581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4427" name="Google Shape;4427;g210aa1ffbd4_0_5816"/>
          <p:cNvSpPr txBox="1"/>
          <p:nvPr>
            <p:ph type="title"/>
          </p:nvPr>
        </p:nvSpPr>
        <p:spPr>
          <a:xfrm>
            <a:off x="1694250" y="2876163"/>
            <a:ext cx="5755500" cy="9828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66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4428" name="Google Shape;4428;g210aa1ffbd4_0_5816"/>
          <p:cNvSpPr txBox="1"/>
          <p:nvPr>
            <p:ph idx="1" type="subTitle"/>
          </p:nvPr>
        </p:nvSpPr>
        <p:spPr>
          <a:xfrm>
            <a:off x="1694250" y="2215382"/>
            <a:ext cx="5755500" cy="28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429" name="Google Shape;4429;g210aa1ffbd4_0_5816"/>
          <p:cNvGrpSpPr/>
          <p:nvPr/>
        </p:nvGrpSpPr>
        <p:grpSpPr>
          <a:xfrm flipH="1">
            <a:off x="-577261" y="3979393"/>
            <a:ext cx="1965289" cy="517060"/>
            <a:chOff x="3539975" y="3523525"/>
            <a:chExt cx="745925" cy="196250"/>
          </a:xfrm>
        </p:grpSpPr>
        <p:sp>
          <p:nvSpPr>
            <p:cNvPr id="4430" name="Google Shape;4430;g210aa1ffbd4_0_581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1" name="Google Shape;4431;g210aa1ffbd4_0_581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2" name="Google Shape;4432;g210aa1ffbd4_0_581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3" name="Google Shape;4433;g210aa1ffbd4_0_581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4" name="Google Shape;4434;g210aa1ffbd4_0_581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5" name="Google Shape;4435;g210aa1ffbd4_0_581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6" name="Google Shape;4436;g210aa1ffbd4_0_581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7" name="Google Shape;4437;g210aa1ffbd4_0_581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8" name="Google Shape;4438;g210aa1ffbd4_0_581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9" name="Google Shape;4439;g210aa1ffbd4_0_581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0" name="Google Shape;4440;g210aa1ffbd4_0_581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1" name="Google Shape;4441;g210aa1ffbd4_0_581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2" name="Google Shape;4442;g210aa1ffbd4_0_581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3" name="Google Shape;4443;g210aa1ffbd4_0_581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4" name="Google Shape;4444;g210aa1ffbd4_0_581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5" name="Google Shape;4445;g210aa1ffbd4_0_581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46" name="Google Shape;4446;g210aa1ffbd4_0_5816"/>
          <p:cNvSpPr txBox="1"/>
          <p:nvPr>
            <p:ph idx="2" type="title"/>
          </p:nvPr>
        </p:nvSpPr>
        <p:spPr>
          <a:xfrm>
            <a:off x="1694250" y="1082500"/>
            <a:ext cx="5755500" cy="9828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12000"/>
              <a:buNone/>
              <a:defRPr sz="66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4447" name="Google Shape;4447;g210aa1ffbd4_0_5816"/>
          <p:cNvSpPr txBox="1"/>
          <p:nvPr>
            <p:ph idx="3" type="subTitle"/>
          </p:nvPr>
        </p:nvSpPr>
        <p:spPr>
          <a:xfrm>
            <a:off x="1694250" y="4008699"/>
            <a:ext cx="5755500" cy="28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4448" name="Shape 4448"/>
        <p:cNvGrpSpPr/>
        <p:nvPr/>
      </p:nvGrpSpPr>
      <p:grpSpPr>
        <a:xfrm>
          <a:off x="0" y="0"/>
          <a:ext cx="0" cy="0"/>
          <a:chOff x="0" y="0"/>
          <a:chExt cx="0" cy="0"/>
        </a:xfrm>
      </p:grpSpPr>
      <p:pic>
        <p:nvPicPr>
          <p:cNvPr id="4449" name="Google Shape;4449;g210aa1ffbd4_0_583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450" name="Google Shape;4450;g210aa1ffbd4_0_583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451" name="Google Shape;4451;g210aa1ffbd4_0_5839"/>
          <p:cNvGrpSpPr/>
          <p:nvPr/>
        </p:nvGrpSpPr>
        <p:grpSpPr>
          <a:xfrm>
            <a:off x="391863" y="4555824"/>
            <a:ext cx="289170" cy="284718"/>
            <a:chOff x="426000" y="3302025"/>
            <a:chExt cx="220875" cy="217475"/>
          </a:xfrm>
        </p:grpSpPr>
        <p:sp>
          <p:nvSpPr>
            <p:cNvPr id="4452" name="Google Shape;4452;g210aa1ffbd4_0_583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3" name="Google Shape;4453;g210aa1ffbd4_0_58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4" name="Google Shape;4454;g210aa1ffbd4_0_5839"/>
          <p:cNvGrpSpPr/>
          <p:nvPr/>
        </p:nvGrpSpPr>
        <p:grpSpPr>
          <a:xfrm>
            <a:off x="357713" y="1134375"/>
            <a:ext cx="357454" cy="956304"/>
            <a:chOff x="357713" y="600975"/>
            <a:chExt cx="357454" cy="956304"/>
          </a:xfrm>
        </p:grpSpPr>
        <p:sp>
          <p:nvSpPr>
            <p:cNvPr id="4455" name="Google Shape;4455;g210aa1ffbd4_0_58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6" name="Google Shape;4456;g210aa1ffbd4_0_58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7" name="Google Shape;4457;g210aa1ffbd4_0_58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8" name="Google Shape;4458;g210aa1ffbd4_0_58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9" name="Google Shape;4459;g210aa1ffbd4_0_5839"/>
          <p:cNvGrpSpPr/>
          <p:nvPr/>
        </p:nvGrpSpPr>
        <p:grpSpPr>
          <a:xfrm>
            <a:off x="8022688" y="202568"/>
            <a:ext cx="1965289" cy="517060"/>
            <a:chOff x="3539975" y="3523525"/>
            <a:chExt cx="745925" cy="196250"/>
          </a:xfrm>
        </p:grpSpPr>
        <p:sp>
          <p:nvSpPr>
            <p:cNvPr id="4460" name="Google Shape;4460;g210aa1ffbd4_0_58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1" name="Google Shape;4461;g210aa1ffbd4_0_58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2" name="Google Shape;4462;g210aa1ffbd4_0_58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3" name="Google Shape;4463;g210aa1ffbd4_0_58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4" name="Google Shape;4464;g210aa1ffbd4_0_58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5" name="Google Shape;4465;g210aa1ffbd4_0_58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6" name="Google Shape;4466;g210aa1ffbd4_0_58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7" name="Google Shape;4467;g210aa1ffbd4_0_58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8" name="Google Shape;4468;g210aa1ffbd4_0_58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9" name="Google Shape;4469;g210aa1ffbd4_0_58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0" name="Google Shape;4470;g210aa1ffbd4_0_58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1" name="Google Shape;4471;g210aa1ffbd4_0_58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2" name="Google Shape;4472;g210aa1ffbd4_0_58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3" name="Google Shape;4473;g210aa1ffbd4_0_58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4" name="Google Shape;4474;g210aa1ffbd4_0_58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5" name="Google Shape;4475;g210aa1ffbd4_0_58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4476" name="Shape 4476"/>
        <p:cNvGrpSpPr/>
        <p:nvPr/>
      </p:nvGrpSpPr>
      <p:grpSpPr>
        <a:xfrm>
          <a:off x="0" y="0"/>
          <a:ext cx="0" cy="0"/>
          <a:chOff x="0" y="0"/>
          <a:chExt cx="0" cy="0"/>
        </a:xfrm>
      </p:grpSpPr>
      <p:grpSp>
        <p:nvGrpSpPr>
          <p:cNvPr id="4477" name="Google Shape;4477;g210aa1ffbd4_0_5867"/>
          <p:cNvGrpSpPr/>
          <p:nvPr/>
        </p:nvGrpSpPr>
        <p:grpSpPr>
          <a:xfrm>
            <a:off x="357713" y="2863850"/>
            <a:ext cx="357454" cy="956304"/>
            <a:chOff x="357713" y="600975"/>
            <a:chExt cx="357454" cy="956304"/>
          </a:xfrm>
        </p:grpSpPr>
        <p:sp>
          <p:nvSpPr>
            <p:cNvPr id="4478" name="Google Shape;4478;g210aa1ffbd4_0_586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9" name="Google Shape;4479;g210aa1ffbd4_0_586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0" name="Google Shape;4480;g210aa1ffbd4_0_586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1" name="Google Shape;4481;g210aa1ffbd4_0_586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82" name="Google Shape;4482;g210aa1ffbd4_0_5867"/>
          <p:cNvPicPr preferRelativeResize="0"/>
          <p:nvPr/>
        </p:nvPicPr>
        <p:blipFill rotWithShape="1">
          <a:blip r:embed="rId2">
            <a:alphaModFix/>
          </a:blip>
          <a:srcRect b="0" l="0" r="0" t="0"/>
          <a:stretch/>
        </p:blipFill>
        <p:spPr>
          <a:xfrm flipH="1">
            <a:off x="-6295608" y="-883375"/>
            <a:ext cx="9353213" cy="2681250"/>
          </a:xfrm>
          <a:prstGeom prst="rect">
            <a:avLst/>
          </a:prstGeom>
          <a:noFill/>
          <a:ln>
            <a:noFill/>
          </a:ln>
        </p:spPr>
      </p:pic>
      <p:sp>
        <p:nvSpPr>
          <p:cNvPr id="4483" name="Google Shape;4483;g210aa1ffbd4_0_5867"/>
          <p:cNvSpPr txBox="1"/>
          <p:nvPr>
            <p:ph type="title"/>
          </p:nvPr>
        </p:nvSpPr>
        <p:spPr>
          <a:xfrm>
            <a:off x="5903275" y="1027175"/>
            <a:ext cx="2525400" cy="1866300"/>
          </a:xfrm>
          <a:prstGeom prst="rect">
            <a:avLst/>
          </a:prstGeom>
          <a:noFill/>
          <a:ln>
            <a:noFill/>
          </a:ln>
        </p:spPr>
        <p:txBody>
          <a:bodyPr anchorCtr="0" anchor="t" bIns="91425" lIns="91425" spcFirstLastPara="1" rIns="91425" wrap="square" tIns="0">
            <a:noAutofit/>
          </a:bodyPr>
          <a:lstStyle>
            <a:lvl1pPr lvl="0" rtl="0" algn="r">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4484" name="Shape 4484"/>
        <p:cNvGrpSpPr/>
        <p:nvPr/>
      </p:nvGrpSpPr>
      <p:grpSpPr>
        <a:xfrm>
          <a:off x="0" y="0"/>
          <a:ext cx="0" cy="0"/>
          <a:chOff x="0" y="0"/>
          <a:chExt cx="0" cy="0"/>
        </a:xfrm>
      </p:grpSpPr>
      <p:pic>
        <p:nvPicPr>
          <p:cNvPr id="4485" name="Google Shape;4485;g210aa1ffbd4_0_587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486" name="Google Shape;4486;g210aa1ffbd4_0_587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487" name="Google Shape;4487;g210aa1ffbd4_0_5875"/>
          <p:cNvGrpSpPr/>
          <p:nvPr/>
        </p:nvGrpSpPr>
        <p:grpSpPr>
          <a:xfrm>
            <a:off x="391863" y="3545274"/>
            <a:ext cx="289170" cy="284718"/>
            <a:chOff x="426000" y="3302025"/>
            <a:chExt cx="220875" cy="217475"/>
          </a:xfrm>
        </p:grpSpPr>
        <p:sp>
          <p:nvSpPr>
            <p:cNvPr id="4488" name="Google Shape;4488;g210aa1ffbd4_0_587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9" name="Google Shape;4489;g210aa1ffbd4_0_587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0" name="Google Shape;4490;g210aa1ffbd4_0_5875"/>
          <p:cNvGrpSpPr/>
          <p:nvPr/>
        </p:nvGrpSpPr>
        <p:grpSpPr>
          <a:xfrm>
            <a:off x="357713" y="1210575"/>
            <a:ext cx="357454" cy="956304"/>
            <a:chOff x="357713" y="600975"/>
            <a:chExt cx="357454" cy="956304"/>
          </a:xfrm>
        </p:grpSpPr>
        <p:sp>
          <p:nvSpPr>
            <p:cNvPr id="4491" name="Google Shape;4491;g210aa1ffbd4_0_587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2" name="Google Shape;4492;g210aa1ffbd4_0_587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3" name="Google Shape;4493;g210aa1ffbd4_0_587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4" name="Google Shape;4494;g210aa1ffbd4_0_587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5" name="Google Shape;4495;g210aa1ffbd4_0_5875"/>
          <p:cNvGrpSpPr/>
          <p:nvPr/>
        </p:nvGrpSpPr>
        <p:grpSpPr>
          <a:xfrm>
            <a:off x="8366563" y="3429218"/>
            <a:ext cx="1965289" cy="517060"/>
            <a:chOff x="3539975" y="3523525"/>
            <a:chExt cx="745925" cy="196250"/>
          </a:xfrm>
        </p:grpSpPr>
        <p:sp>
          <p:nvSpPr>
            <p:cNvPr id="4496" name="Google Shape;4496;g210aa1ffbd4_0_587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7" name="Google Shape;4497;g210aa1ffbd4_0_587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8" name="Google Shape;4498;g210aa1ffbd4_0_587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9" name="Google Shape;4499;g210aa1ffbd4_0_587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0" name="Google Shape;4500;g210aa1ffbd4_0_587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1" name="Google Shape;4501;g210aa1ffbd4_0_587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2" name="Google Shape;4502;g210aa1ffbd4_0_587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3" name="Google Shape;4503;g210aa1ffbd4_0_587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4" name="Google Shape;4504;g210aa1ffbd4_0_587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5" name="Google Shape;4505;g210aa1ffbd4_0_587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6" name="Google Shape;4506;g210aa1ffbd4_0_587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7" name="Google Shape;4507;g210aa1ffbd4_0_587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8" name="Google Shape;4508;g210aa1ffbd4_0_587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9" name="Google Shape;4509;g210aa1ffbd4_0_587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0" name="Google Shape;4510;g210aa1ffbd4_0_587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1" name="Google Shape;4511;g210aa1ffbd4_0_587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512" name="Google Shape;4512;g210aa1ffbd4_0_5875"/>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4513" name="Shape 4513"/>
        <p:cNvGrpSpPr/>
        <p:nvPr/>
      </p:nvGrpSpPr>
      <p:grpSpPr>
        <a:xfrm>
          <a:off x="0" y="0"/>
          <a:ext cx="0" cy="0"/>
          <a:chOff x="0" y="0"/>
          <a:chExt cx="0" cy="0"/>
        </a:xfrm>
      </p:grpSpPr>
      <p:pic>
        <p:nvPicPr>
          <p:cNvPr id="4514" name="Google Shape;4514;g210aa1ffbd4_0_590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515" name="Google Shape;4515;g210aa1ffbd4_0_5904"/>
          <p:cNvSpPr txBox="1"/>
          <p:nvPr>
            <p:ph idx="1" type="subTitle"/>
          </p:nvPr>
        </p:nvSpPr>
        <p:spPr>
          <a:xfrm>
            <a:off x="2365650" y="1194563"/>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16" name="Google Shape;4516;g210aa1ffbd4_0_5904"/>
          <p:cNvSpPr txBox="1"/>
          <p:nvPr>
            <p:ph idx="2" type="subTitle"/>
          </p:nvPr>
        </p:nvSpPr>
        <p:spPr>
          <a:xfrm>
            <a:off x="2365650" y="2610875"/>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17" name="Google Shape;4517;g210aa1ffbd4_0_5904"/>
          <p:cNvSpPr txBox="1"/>
          <p:nvPr>
            <p:ph idx="3" type="subTitle"/>
          </p:nvPr>
        </p:nvSpPr>
        <p:spPr>
          <a:xfrm>
            <a:off x="2365650" y="4027188"/>
            <a:ext cx="4412700" cy="5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4518" name="Google Shape;4518;g210aa1ffbd4_0_5904"/>
          <p:cNvGrpSpPr/>
          <p:nvPr/>
        </p:nvGrpSpPr>
        <p:grpSpPr>
          <a:xfrm flipH="1">
            <a:off x="-760310" y="4088193"/>
            <a:ext cx="1965289" cy="517060"/>
            <a:chOff x="3539975" y="3523525"/>
            <a:chExt cx="745925" cy="196250"/>
          </a:xfrm>
        </p:grpSpPr>
        <p:sp>
          <p:nvSpPr>
            <p:cNvPr id="4519" name="Google Shape;4519;g210aa1ffbd4_0_590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0" name="Google Shape;4520;g210aa1ffbd4_0_590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1" name="Google Shape;4521;g210aa1ffbd4_0_590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2" name="Google Shape;4522;g210aa1ffbd4_0_590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3" name="Google Shape;4523;g210aa1ffbd4_0_590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4" name="Google Shape;4524;g210aa1ffbd4_0_590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5" name="Google Shape;4525;g210aa1ffbd4_0_590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6" name="Google Shape;4526;g210aa1ffbd4_0_590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7" name="Google Shape;4527;g210aa1ffbd4_0_590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8" name="Google Shape;4528;g210aa1ffbd4_0_590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9" name="Google Shape;4529;g210aa1ffbd4_0_590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0" name="Google Shape;4530;g210aa1ffbd4_0_590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1" name="Google Shape;4531;g210aa1ffbd4_0_590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2" name="Google Shape;4532;g210aa1ffbd4_0_590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3" name="Google Shape;4533;g210aa1ffbd4_0_590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4" name="Google Shape;4534;g210aa1ffbd4_0_590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5" name="Google Shape;4535;g210aa1ffbd4_0_5904"/>
          <p:cNvGrpSpPr/>
          <p:nvPr/>
        </p:nvGrpSpPr>
        <p:grpSpPr>
          <a:xfrm>
            <a:off x="743688" y="1615450"/>
            <a:ext cx="357454" cy="956304"/>
            <a:chOff x="357713" y="600975"/>
            <a:chExt cx="357454" cy="956304"/>
          </a:xfrm>
        </p:grpSpPr>
        <p:sp>
          <p:nvSpPr>
            <p:cNvPr id="4536" name="Google Shape;4536;g210aa1ffbd4_0_590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7" name="Google Shape;4537;g210aa1ffbd4_0_590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8" name="Google Shape;4538;g210aa1ffbd4_0_590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9" name="Google Shape;4539;g210aa1ffbd4_0_590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0" name="Google Shape;4540;g210aa1ffbd4_0_5904"/>
          <p:cNvSpPr txBox="1"/>
          <p:nvPr>
            <p:ph type="title"/>
          </p:nvPr>
        </p:nvSpPr>
        <p:spPr>
          <a:xfrm>
            <a:off x="2365650" y="570312"/>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4541" name="Google Shape;4541;g210aa1ffbd4_0_5904"/>
          <p:cNvSpPr txBox="1"/>
          <p:nvPr>
            <p:ph idx="4" type="title"/>
          </p:nvPr>
        </p:nvSpPr>
        <p:spPr>
          <a:xfrm>
            <a:off x="2365650" y="1980037"/>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4542" name="Google Shape;4542;g210aa1ffbd4_0_5904"/>
          <p:cNvSpPr txBox="1"/>
          <p:nvPr>
            <p:ph idx="5" type="title"/>
          </p:nvPr>
        </p:nvSpPr>
        <p:spPr>
          <a:xfrm>
            <a:off x="2365650" y="3389812"/>
            <a:ext cx="4412700" cy="6243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pic>
        <p:nvPicPr>
          <p:cNvPr id="4543" name="Google Shape;4543;g210aa1ffbd4_0_5904"/>
          <p:cNvPicPr preferRelativeResize="0"/>
          <p:nvPr/>
        </p:nvPicPr>
        <p:blipFill rotWithShape="1">
          <a:blip r:embed="rId3">
            <a:alphaModFix/>
          </a:blip>
          <a:srcRect b="0" l="0" r="0" t="0"/>
          <a:stretch/>
        </p:blipFill>
        <p:spPr>
          <a:xfrm>
            <a:off x="7401689" y="-1039825"/>
            <a:ext cx="2527512" cy="2681250"/>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4544" name="Shape 4544"/>
        <p:cNvGrpSpPr/>
        <p:nvPr/>
      </p:nvGrpSpPr>
      <p:grpSpPr>
        <a:xfrm>
          <a:off x="0" y="0"/>
          <a:ext cx="0" cy="0"/>
          <a:chOff x="0" y="0"/>
          <a:chExt cx="0" cy="0"/>
        </a:xfrm>
      </p:grpSpPr>
      <p:pic>
        <p:nvPicPr>
          <p:cNvPr id="4545" name="Google Shape;4545;g210aa1ffbd4_0_5935"/>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4546" name="Google Shape;4546;g210aa1ffbd4_0_5935"/>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547" name="Google Shape;4547;g210aa1ffbd4_0_5935"/>
          <p:cNvSpPr txBox="1"/>
          <p:nvPr>
            <p:ph idx="1" type="subTitle"/>
          </p:nvPr>
        </p:nvSpPr>
        <p:spPr>
          <a:xfrm flipH="1">
            <a:off x="1015575"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48" name="Google Shape;4548;g210aa1ffbd4_0_5935"/>
          <p:cNvSpPr txBox="1"/>
          <p:nvPr>
            <p:ph idx="2" type="subTitle"/>
          </p:nvPr>
        </p:nvSpPr>
        <p:spPr>
          <a:xfrm>
            <a:off x="3431088"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49" name="Google Shape;4549;g210aa1ffbd4_0_5935"/>
          <p:cNvSpPr txBox="1"/>
          <p:nvPr>
            <p:ph idx="3" type="subTitle"/>
          </p:nvPr>
        </p:nvSpPr>
        <p:spPr>
          <a:xfrm>
            <a:off x="5846652"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50" name="Google Shape;4550;g210aa1ffbd4_0_5935"/>
          <p:cNvSpPr txBox="1"/>
          <p:nvPr>
            <p:ph idx="4" type="subTitle"/>
          </p:nvPr>
        </p:nvSpPr>
        <p:spPr>
          <a:xfrm>
            <a:off x="5846625"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51" name="Google Shape;4551;g210aa1ffbd4_0_5935"/>
          <p:cNvSpPr txBox="1"/>
          <p:nvPr>
            <p:ph idx="5" type="subTitle"/>
          </p:nvPr>
        </p:nvSpPr>
        <p:spPr>
          <a:xfrm flipH="1">
            <a:off x="3431114" y="23846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52" name="Google Shape;4552;g210aa1ffbd4_0_5935"/>
          <p:cNvSpPr txBox="1"/>
          <p:nvPr>
            <p:ph idx="6" type="subTitle"/>
          </p:nvPr>
        </p:nvSpPr>
        <p:spPr>
          <a:xfrm>
            <a:off x="1015550" y="2871906"/>
            <a:ext cx="2281800" cy="77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553" name="Google Shape;4553;g210aa1ffbd4_0_5935"/>
          <p:cNvSpPr txBox="1"/>
          <p:nvPr>
            <p:ph idx="7" type="title"/>
          </p:nvPr>
        </p:nvSpPr>
        <p:spPr>
          <a:xfrm>
            <a:off x="1015550" y="1731675"/>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4554" name="Google Shape;4554;g210aa1ffbd4_0_5935"/>
          <p:cNvSpPr txBox="1"/>
          <p:nvPr>
            <p:ph idx="8" type="title"/>
          </p:nvPr>
        </p:nvSpPr>
        <p:spPr>
          <a:xfrm>
            <a:off x="3431100" y="1735500"/>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4555" name="Google Shape;4555;g210aa1ffbd4_0_5935"/>
          <p:cNvSpPr txBox="1"/>
          <p:nvPr>
            <p:ph idx="9" type="title"/>
          </p:nvPr>
        </p:nvSpPr>
        <p:spPr>
          <a:xfrm>
            <a:off x="5846650" y="1731513"/>
            <a:ext cx="2281800" cy="516900"/>
          </a:xfrm>
          <a:prstGeom prst="rect">
            <a:avLst/>
          </a:prstGeom>
          <a:noFill/>
          <a:ln>
            <a:noFill/>
          </a:ln>
        </p:spPr>
        <p:txBody>
          <a:bodyPr anchorCtr="0" anchor="t" bIns="91425" lIns="91425" spcFirstLastPara="1" rIns="91425" wrap="square" tIns="0">
            <a:noAutofit/>
          </a:bodyPr>
          <a:lstStyle>
            <a:lvl1pPr lvl="0" rtl="0" algn="ctr">
              <a:lnSpc>
                <a:spcPct val="100000"/>
              </a:lnSpc>
              <a:spcBef>
                <a:spcPts val="0"/>
              </a:spcBef>
              <a:spcAft>
                <a:spcPts val="0"/>
              </a:spcAft>
              <a:buSzPts val="4800"/>
              <a:buNone/>
              <a:defRPr sz="41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pic>
        <p:nvPicPr>
          <p:cNvPr id="4556" name="Google Shape;4556;g210aa1ffbd4_0_5935"/>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4557" name="Google Shape;4557;g210aa1ffbd4_0_5935"/>
          <p:cNvGrpSpPr/>
          <p:nvPr/>
        </p:nvGrpSpPr>
        <p:grpSpPr>
          <a:xfrm>
            <a:off x="8366563" y="3353018"/>
            <a:ext cx="1965289" cy="517060"/>
            <a:chOff x="3539975" y="3523525"/>
            <a:chExt cx="745925" cy="196250"/>
          </a:xfrm>
        </p:grpSpPr>
        <p:sp>
          <p:nvSpPr>
            <p:cNvPr id="4558" name="Google Shape;4558;g210aa1ffbd4_0_59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9" name="Google Shape;4559;g210aa1ffbd4_0_59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0" name="Google Shape;4560;g210aa1ffbd4_0_59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1" name="Google Shape;4561;g210aa1ffbd4_0_59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2" name="Google Shape;4562;g210aa1ffbd4_0_59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3" name="Google Shape;4563;g210aa1ffbd4_0_59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4" name="Google Shape;4564;g210aa1ffbd4_0_59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5" name="Google Shape;4565;g210aa1ffbd4_0_59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6" name="Google Shape;4566;g210aa1ffbd4_0_59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7" name="Google Shape;4567;g210aa1ffbd4_0_59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8" name="Google Shape;4568;g210aa1ffbd4_0_59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9" name="Google Shape;4569;g210aa1ffbd4_0_59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0" name="Google Shape;4570;g210aa1ffbd4_0_59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1" name="Google Shape;4571;g210aa1ffbd4_0_59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2" name="Google Shape;4572;g210aa1ffbd4_0_59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3" name="Google Shape;4573;g210aa1ffbd4_0_59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4" name="Google Shape;4574;g210aa1ffbd4_0_5935"/>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4575" name="Shape 4575"/>
        <p:cNvGrpSpPr/>
        <p:nvPr/>
      </p:nvGrpSpPr>
      <p:grpSpPr>
        <a:xfrm>
          <a:off x="0" y="0"/>
          <a:ext cx="0" cy="0"/>
          <a:chOff x="0" y="0"/>
          <a:chExt cx="0" cy="0"/>
        </a:xfrm>
      </p:grpSpPr>
      <p:pic>
        <p:nvPicPr>
          <p:cNvPr id="4576" name="Google Shape;4576;g210aa1ffbd4_0_596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577" name="Google Shape;4577;g210aa1ffbd4_0_5966"/>
          <p:cNvSpPr txBox="1"/>
          <p:nvPr>
            <p:ph idx="1" type="subTitle"/>
          </p:nvPr>
        </p:nvSpPr>
        <p:spPr>
          <a:xfrm>
            <a:off x="5071875" y="2238850"/>
            <a:ext cx="3288300" cy="1185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4578" name="Google Shape;4578;g210aa1ffbd4_0_5966"/>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579" name="Google Shape;4579;g210aa1ffbd4_0_5966"/>
          <p:cNvGrpSpPr/>
          <p:nvPr/>
        </p:nvGrpSpPr>
        <p:grpSpPr>
          <a:xfrm flipH="1" rot="10800000">
            <a:off x="391863" y="1596480"/>
            <a:ext cx="289170" cy="284718"/>
            <a:chOff x="426000" y="3302025"/>
            <a:chExt cx="220875" cy="217475"/>
          </a:xfrm>
        </p:grpSpPr>
        <p:sp>
          <p:nvSpPr>
            <p:cNvPr id="4580" name="Google Shape;4580;g210aa1ffbd4_0_596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1" name="Google Shape;4581;g210aa1ffbd4_0_596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2" name="Google Shape;4582;g210aa1ffbd4_0_5966"/>
          <p:cNvGrpSpPr/>
          <p:nvPr/>
        </p:nvGrpSpPr>
        <p:grpSpPr>
          <a:xfrm flipH="1" rot="10800000">
            <a:off x="357713" y="3564393"/>
            <a:ext cx="357454" cy="956304"/>
            <a:chOff x="357713" y="600975"/>
            <a:chExt cx="357454" cy="956304"/>
          </a:xfrm>
        </p:grpSpPr>
        <p:sp>
          <p:nvSpPr>
            <p:cNvPr id="4583" name="Google Shape;4583;g210aa1ffbd4_0_596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4" name="Google Shape;4584;g210aa1ffbd4_0_596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5" name="Google Shape;4585;g210aa1ffbd4_0_596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6" name="Google Shape;4586;g210aa1ffbd4_0_596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7" name="Google Shape;4587;g210aa1ffbd4_0_5966"/>
          <p:cNvGrpSpPr/>
          <p:nvPr/>
        </p:nvGrpSpPr>
        <p:grpSpPr>
          <a:xfrm flipH="1" rot="10800000">
            <a:off x="2065283" y="4732766"/>
            <a:ext cx="793256" cy="182899"/>
            <a:chOff x="2685575" y="2835950"/>
            <a:chExt cx="433000" cy="99825"/>
          </a:xfrm>
        </p:grpSpPr>
        <p:sp>
          <p:nvSpPr>
            <p:cNvPr id="4588" name="Google Shape;4588;g210aa1ffbd4_0_596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9" name="Google Shape;4589;g210aa1ffbd4_0_596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0" name="Google Shape;4590;g210aa1ffbd4_0_596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1" name="Google Shape;4591;g210aa1ffbd4_0_596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2" name="Google Shape;4592;g210aa1ffbd4_0_5966"/>
          <p:cNvGrpSpPr/>
          <p:nvPr/>
        </p:nvGrpSpPr>
        <p:grpSpPr>
          <a:xfrm flipH="1" rot="10800000">
            <a:off x="4571988" y="4152950"/>
            <a:ext cx="2019175" cy="2019175"/>
            <a:chOff x="1943325" y="-220375"/>
            <a:chExt cx="1298672" cy="1298672"/>
          </a:xfrm>
        </p:grpSpPr>
        <p:sp>
          <p:nvSpPr>
            <p:cNvPr id="4593" name="Google Shape;4593;g210aa1ffbd4_0_596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4" name="Google Shape;4594;g210aa1ffbd4_0_596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5" name="Google Shape;4595;g210aa1ffbd4_0_596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6" name="Google Shape;4596;g210aa1ffbd4_0_596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7" name="Google Shape;4597;g210aa1ffbd4_0_596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8" name="Google Shape;4598;g210aa1ffbd4_0_596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9" name="Google Shape;4599;g210aa1ffbd4_0_596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0" name="Google Shape;4600;g210aa1ffbd4_0_596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1" name="Google Shape;4601;g210aa1ffbd4_0_596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2" name="Google Shape;4602;g210aa1ffbd4_0_596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3" name="Google Shape;4603;g210aa1ffbd4_0_596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4" name="Google Shape;4604;g210aa1ffbd4_0_596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5" name="Google Shape;4605;g210aa1ffbd4_0_596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6" name="Google Shape;4606;g210aa1ffbd4_0_596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7" name="Google Shape;4607;g210aa1ffbd4_0_596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8" name="Google Shape;4608;g210aa1ffbd4_0_596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9" name="Google Shape;4609;g210aa1ffbd4_0_596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0" name="Google Shape;4610;g210aa1ffbd4_0_596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1" name="Google Shape;4611;g210aa1ffbd4_0_596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2" name="Google Shape;4612;g210aa1ffbd4_0_596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3" name="Google Shape;4613;g210aa1ffbd4_0_596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4" name="Google Shape;4614;g210aa1ffbd4_0_596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5" name="Google Shape;4615;g210aa1ffbd4_0_596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6" name="Google Shape;4616;g210aa1ffbd4_0_596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7" name="Google Shape;4617;g210aa1ffbd4_0_596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8" name="Google Shape;4618;g210aa1ffbd4_0_596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9" name="Google Shape;4619;g210aa1ffbd4_0_596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0" name="Google Shape;4620;g210aa1ffbd4_0_596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1" name="Google Shape;4621;g210aa1ffbd4_0_596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2" name="Google Shape;4622;g210aa1ffbd4_0_596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3" name="Google Shape;4623;g210aa1ffbd4_0_596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4" name="Google Shape;4624;g210aa1ffbd4_0_596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5" name="Google Shape;4625;g210aa1ffbd4_0_596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6" name="Google Shape;4626;g210aa1ffbd4_0_596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7" name="Google Shape;4627;g210aa1ffbd4_0_596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8" name="Google Shape;4628;g210aa1ffbd4_0_596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9" name="Google Shape;4629;g210aa1ffbd4_0_596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0" name="Google Shape;4630;g210aa1ffbd4_0_596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1" name="Google Shape;4631;g210aa1ffbd4_0_596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2" name="Google Shape;4632;g210aa1ffbd4_0_596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3" name="Google Shape;4633;g210aa1ffbd4_0_596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4" name="Google Shape;4634;g210aa1ffbd4_0_596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5" name="Google Shape;4635;g210aa1ffbd4_0_596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6" name="Google Shape;4636;g210aa1ffbd4_0_596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7" name="Google Shape;4637;g210aa1ffbd4_0_596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8" name="Google Shape;4638;g210aa1ffbd4_0_596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9" name="Google Shape;4639;g210aa1ffbd4_0_596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0" name="Google Shape;4640;g210aa1ffbd4_0_596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1" name="Google Shape;4641;g210aa1ffbd4_0_5966"/>
          <p:cNvGrpSpPr/>
          <p:nvPr/>
        </p:nvGrpSpPr>
        <p:grpSpPr>
          <a:xfrm flipH="1" rot="10800000">
            <a:off x="7601638" y="490019"/>
            <a:ext cx="1965289" cy="517060"/>
            <a:chOff x="3539975" y="3523525"/>
            <a:chExt cx="745925" cy="196250"/>
          </a:xfrm>
        </p:grpSpPr>
        <p:sp>
          <p:nvSpPr>
            <p:cNvPr id="4642" name="Google Shape;4642;g210aa1ffbd4_0_596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3" name="Google Shape;4643;g210aa1ffbd4_0_596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4" name="Google Shape;4644;g210aa1ffbd4_0_596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5" name="Google Shape;4645;g210aa1ffbd4_0_596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6" name="Google Shape;4646;g210aa1ffbd4_0_596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7" name="Google Shape;4647;g210aa1ffbd4_0_596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8" name="Google Shape;4648;g210aa1ffbd4_0_596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9" name="Google Shape;4649;g210aa1ffbd4_0_596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0" name="Google Shape;4650;g210aa1ffbd4_0_596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1" name="Google Shape;4651;g210aa1ffbd4_0_596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2" name="Google Shape;4652;g210aa1ffbd4_0_596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3" name="Google Shape;4653;g210aa1ffbd4_0_596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4" name="Google Shape;4654;g210aa1ffbd4_0_596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5" name="Google Shape;4655;g210aa1ffbd4_0_596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6" name="Google Shape;4656;g210aa1ffbd4_0_596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7" name="Google Shape;4657;g210aa1ffbd4_0_596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58" name="Google Shape;4658;g210aa1ffbd4_0_596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413" name="Shape 413"/>
        <p:cNvGrpSpPr/>
        <p:nvPr/>
      </p:nvGrpSpPr>
      <p:grpSpPr>
        <a:xfrm>
          <a:off x="0" y="0"/>
          <a:ext cx="0" cy="0"/>
          <a:chOff x="0" y="0"/>
          <a:chExt cx="0" cy="0"/>
        </a:xfrm>
      </p:grpSpPr>
      <p:pic>
        <p:nvPicPr>
          <p:cNvPr id="414" name="Google Shape;414;p11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15" name="Google Shape;415;p114"/>
          <p:cNvSpPr txBox="1"/>
          <p:nvPr>
            <p:ph idx="1" type="subTitle"/>
          </p:nvPr>
        </p:nvSpPr>
        <p:spPr>
          <a:xfrm>
            <a:off x="4045548" y="1648529"/>
            <a:ext cx="3867600" cy="208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Char char="●"/>
              <a:defRPr sz="1400">
                <a:solidFill>
                  <a:schemeClr val="lt1"/>
                </a:solidFill>
              </a:defRPr>
            </a:lvl1pPr>
            <a:lvl2pPr lvl="1" rtl="0" algn="l">
              <a:lnSpc>
                <a:spcPct val="115000"/>
              </a:lnSpc>
              <a:spcBef>
                <a:spcPts val="0"/>
              </a:spcBef>
              <a:spcAft>
                <a:spcPts val="0"/>
              </a:spcAft>
              <a:buSzPts val="1400"/>
              <a:buChar char="○"/>
              <a:defRPr/>
            </a:lvl2pPr>
            <a:lvl3pPr lvl="2" rtl="0" algn="l">
              <a:lnSpc>
                <a:spcPct val="115000"/>
              </a:lnSpc>
              <a:spcBef>
                <a:spcPts val="0"/>
              </a:spcBef>
              <a:spcAft>
                <a:spcPts val="0"/>
              </a:spcAft>
              <a:buSzPts val="1400"/>
              <a:buChar char="■"/>
              <a:defRPr/>
            </a:lvl3pPr>
            <a:lvl4pPr lvl="3" rtl="0" algn="l">
              <a:lnSpc>
                <a:spcPct val="115000"/>
              </a:lnSpc>
              <a:spcBef>
                <a:spcPts val="0"/>
              </a:spcBef>
              <a:spcAft>
                <a:spcPts val="0"/>
              </a:spcAft>
              <a:buSzPts val="1400"/>
              <a:buChar char="●"/>
              <a:defRPr/>
            </a:lvl4pPr>
            <a:lvl5pPr lvl="4" rtl="0" algn="l">
              <a:lnSpc>
                <a:spcPct val="115000"/>
              </a:lnSpc>
              <a:spcBef>
                <a:spcPts val="0"/>
              </a:spcBef>
              <a:spcAft>
                <a:spcPts val="0"/>
              </a:spcAft>
              <a:buSzPts val="1400"/>
              <a:buChar char="○"/>
              <a:defRPr/>
            </a:lvl5pPr>
            <a:lvl6pPr lvl="5" rtl="0" algn="l">
              <a:lnSpc>
                <a:spcPct val="115000"/>
              </a:lnSpc>
              <a:spcBef>
                <a:spcPts val="0"/>
              </a:spcBef>
              <a:spcAft>
                <a:spcPts val="0"/>
              </a:spcAft>
              <a:buSzPts val="1400"/>
              <a:buChar char="■"/>
              <a:defRPr/>
            </a:lvl6pPr>
            <a:lvl7pPr lvl="6" rtl="0" algn="l">
              <a:lnSpc>
                <a:spcPct val="115000"/>
              </a:lnSpc>
              <a:spcBef>
                <a:spcPts val="0"/>
              </a:spcBef>
              <a:spcAft>
                <a:spcPts val="0"/>
              </a:spcAft>
              <a:buSzPts val="1400"/>
              <a:buChar char="●"/>
              <a:defRPr/>
            </a:lvl7pPr>
            <a:lvl8pPr lvl="7" rtl="0" algn="l">
              <a:lnSpc>
                <a:spcPct val="115000"/>
              </a:lnSpc>
              <a:spcBef>
                <a:spcPts val="0"/>
              </a:spcBef>
              <a:spcAft>
                <a:spcPts val="0"/>
              </a:spcAft>
              <a:buSzPts val="1400"/>
              <a:buChar char="○"/>
              <a:defRPr/>
            </a:lvl8pPr>
            <a:lvl9pPr lvl="8" rtl="0" algn="l">
              <a:lnSpc>
                <a:spcPct val="115000"/>
              </a:lnSpc>
              <a:spcBef>
                <a:spcPts val="0"/>
              </a:spcBef>
              <a:spcAft>
                <a:spcPts val="0"/>
              </a:spcAft>
              <a:buSzPts val="1400"/>
              <a:buChar char="■"/>
              <a:defRPr/>
            </a:lvl9pPr>
          </a:lstStyle>
          <a:p/>
        </p:txBody>
      </p:sp>
      <p:sp>
        <p:nvSpPr>
          <p:cNvPr id="416" name="Google Shape;416;p114"/>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17" name="Google Shape;417;p114"/>
          <p:cNvSpPr txBox="1"/>
          <p:nvPr>
            <p:ph idx="2" type="subTitle"/>
          </p:nvPr>
        </p:nvSpPr>
        <p:spPr>
          <a:xfrm>
            <a:off x="1592525" y="2303425"/>
            <a:ext cx="2453100" cy="772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18" name="Google Shape;418;p114"/>
          <p:cNvGrpSpPr/>
          <p:nvPr/>
        </p:nvGrpSpPr>
        <p:grpSpPr>
          <a:xfrm>
            <a:off x="8147050" y="2303422"/>
            <a:ext cx="2019175" cy="2019175"/>
            <a:chOff x="1943325" y="-220375"/>
            <a:chExt cx="1298672" cy="1298672"/>
          </a:xfrm>
        </p:grpSpPr>
        <p:sp>
          <p:nvSpPr>
            <p:cNvPr id="419" name="Google Shape;419;p1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114"/>
          <p:cNvGrpSpPr/>
          <p:nvPr/>
        </p:nvGrpSpPr>
        <p:grpSpPr>
          <a:xfrm>
            <a:off x="1571798" y="4088179"/>
            <a:ext cx="1965289" cy="517060"/>
            <a:chOff x="3539975" y="3523525"/>
            <a:chExt cx="745925" cy="196250"/>
          </a:xfrm>
        </p:grpSpPr>
        <p:sp>
          <p:nvSpPr>
            <p:cNvPr id="468" name="Google Shape;468;p1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114"/>
          <p:cNvGrpSpPr/>
          <p:nvPr/>
        </p:nvGrpSpPr>
        <p:grpSpPr>
          <a:xfrm flipH="1" rot="-5400000">
            <a:off x="-2692775" y="2018671"/>
            <a:ext cx="4000413" cy="3175882"/>
            <a:chOff x="5207925" y="-1994879"/>
            <a:chExt cx="4000413" cy="3175882"/>
          </a:xfrm>
        </p:grpSpPr>
        <p:sp>
          <p:nvSpPr>
            <p:cNvPr id="485" name="Google Shape;485;p11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4"/>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114"/>
          <p:cNvGrpSpPr/>
          <p:nvPr/>
        </p:nvGrpSpPr>
        <p:grpSpPr>
          <a:xfrm>
            <a:off x="5255192" y="4184363"/>
            <a:ext cx="1039906" cy="679800"/>
            <a:chOff x="4082325" y="3790650"/>
            <a:chExt cx="1039906" cy="679800"/>
          </a:xfrm>
        </p:grpSpPr>
        <p:sp>
          <p:nvSpPr>
            <p:cNvPr id="489" name="Google Shape;489;p114"/>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14"/>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4"/>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4659" name="Shape 4659"/>
        <p:cNvGrpSpPr/>
        <p:nvPr/>
      </p:nvGrpSpPr>
      <p:grpSpPr>
        <a:xfrm>
          <a:off x="0" y="0"/>
          <a:ext cx="0" cy="0"/>
          <a:chOff x="0" y="0"/>
          <a:chExt cx="0" cy="0"/>
        </a:xfrm>
      </p:grpSpPr>
      <p:pic>
        <p:nvPicPr>
          <p:cNvPr id="4660" name="Google Shape;4660;g210aa1ffbd4_0_6050"/>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4661" name="Google Shape;4661;g210aa1ffbd4_0_6050"/>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662" name="Google Shape;4662;g210aa1ffbd4_0_6050"/>
          <p:cNvGrpSpPr/>
          <p:nvPr/>
        </p:nvGrpSpPr>
        <p:grpSpPr>
          <a:xfrm>
            <a:off x="391863" y="4078674"/>
            <a:ext cx="289170" cy="284718"/>
            <a:chOff x="426000" y="3302025"/>
            <a:chExt cx="220875" cy="217475"/>
          </a:xfrm>
        </p:grpSpPr>
        <p:sp>
          <p:nvSpPr>
            <p:cNvPr id="4663" name="Google Shape;4663;g210aa1ffbd4_0_605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4" name="Google Shape;4664;g210aa1ffbd4_0_605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5" name="Google Shape;4665;g210aa1ffbd4_0_6050"/>
          <p:cNvGrpSpPr/>
          <p:nvPr/>
        </p:nvGrpSpPr>
        <p:grpSpPr>
          <a:xfrm>
            <a:off x="357713" y="1439175"/>
            <a:ext cx="357454" cy="956304"/>
            <a:chOff x="357713" y="600975"/>
            <a:chExt cx="357454" cy="956304"/>
          </a:xfrm>
        </p:grpSpPr>
        <p:sp>
          <p:nvSpPr>
            <p:cNvPr id="4666" name="Google Shape;4666;g210aa1ffbd4_0_605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7" name="Google Shape;4667;g210aa1ffbd4_0_605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8" name="Google Shape;4668;g210aa1ffbd4_0_605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9" name="Google Shape;4669;g210aa1ffbd4_0_605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0" name="Google Shape;4670;g210aa1ffbd4_0_6050"/>
          <p:cNvGrpSpPr/>
          <p:nvPr/>
        </p:nvGrpSpPr>
        <p:grpSpPr>
          <a:xfrm>
            <a:off x="8366563" y="3429218"/>
            <a:ext cx="1965289" cy="517060"/>
            <a:chOff x="3539975" y="3523525"/>
            <a:chExt cx="745925" cy="196250"/>
          </a:xfrm>
        </p:grpSpPr>
        <p:sp>
          <p:nvSpPr>
            <p:cNvPr id="4671" name="Google Shape;4671;g210aa1ffbd4_0_605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2" name="Google Shape;4672;g210aa1ffbd4_0_605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3" name="Google Shape;4673;g210aa1ffbd4_0_605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4" name="Google Shape;4674;g210aa1ffbd4_0_605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5" name="Google Shape;4675;g210aa1ffbd4_0_605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6" name="Google Shape;4676;g210aa1ffbd4_0_605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7" name="Google Shape;4677;g210aa1ffbd4_0_605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8" name="Google Shape;4678;g210aa1ffbd4_0_605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9" name="Google Shape;4679;g210aa1ffbd4_0_605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0" name="Google Shape;4680;g210aa1ffbd4_0_605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1" name="Google Shape;4681;g210aa1ffbd4_0_605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2" name="Google Shape;4682;g210aa1ffbd4_0_605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3" name="Google Shape;4683;g210aa1ffbd4_0_605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4" name="Google Shape;4684;g210aa1ffbd4_0_605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5" name="Google Shape;4685;g210aa1ffbd4_0_605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6" name="Google Shape;4686;g210aa1ffbd4_0_605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87" name="Google Shape;4687;g210aa1ffbd4_0_6050"/>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88" name="Google Shape;4688;g210aa1ffbd4_0_6050"/>
          <p:cNvPicPr preferRelativeResize="0"/>
          <p:nvPr/>
        </p:nvPicPr>
        <p:blipFill rotWithShape="1">
          <a:blip r:embed="rId3">
            <a:alphaModFix/>
          </a:blip>
          <a:srcRect b="0" l="0" r="0" t="0"/>
          <a:stretch/>
        </p:blipFill>
        <p:spPr>
          <a:xfrm>
            <a:off x="7164689" y="-802375"/>
            <a:ext cx="2527512" cy="2681250"/>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4689" name="Shape 4689"/>
        <p:cNvGrpSpPr/>
        <p:nvPr/>
      </p:nvGrpSpPr>
      <p:grpSpPr>
        <a:xfrm>
          <a:off x="0" y="0"/>
          <a:ext cx="0" cy="0"/>
          <a:chOff x="0" y="0"/>
          <a:chExt cx="0" cy="0"/>
        </a:xfrm>
      </p:grpSpPr>
      <p:pic>
        <p:nvPicPr>
          <p:cNvPr id="4690" name="Google Shape;4690;g210aa1ffbd4_0_608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691" name="Google Shape;4691;g210aa1ffbd4_0_6080"/>
          <p:cNvSpPr txBox="1"/>
          <p:nvPr>
            <p:ph type="title"/>
          </p:nvPr>
        </p:nvSpPr>
        <p:spPr>
          <a:xfrm>
            <a:off x="715500" y="1645975"/>
            <a:ext cx="2708700" cy="8949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692" name="Google Shape;4692;g210aa1ffbd4_0_6080"/>
          <p:cNvSpPr txBox="1"/>
          <p:nvPr>
            <p:ph idx="1" type="subTitle"/>
          </p:nvPr>
        </p:nvSpPr>
        <p:spPr>
          <a:xfrm>
            <a:off x="715500" y="2576346"/>
            <a:ext cx="2708700" cy="89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grpSp>
        <p:nvGrpSpPr>
          <p:cNvPr id="4693" name="Google Shape;4693;g210aa1ffbd4_0_6080"/>
          <p:cNvGrpSpPr/>
          <p:nvPr/>
        </p:nvGrpSpPr>
        <p:grpSpPr>
          <a:xfrm flipH="1" rot="-5400000">
            <a:off x="3194865" y="792411"/>
            <a:ext cx="285267" cy="284718"/>
            <a:chOff x="432750" y="3302025"/>
            <a:chExt cx="217894" cy="217475"/>
          </a:xfrm>
        </p:grpSpPr>
        <p:sp>
          <p:nvSpPr>
            <p:cNvPr id="4694" name="Google Shape;4694;g210aa1ffbd4_0_6080"/>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5" name="Google Shape;4695;g210aa1ffbd4_0_608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6" name="Google Shape;4696;g210aa1ffbd4_0_6080"/>
          <p:cNvGrpSpPr/>
          <p:nvPr/>
        </p:nvGrpSpPr>
        <p:grpSpPr>
          <a:xfrm flipH="1" rot="10800000">
            <a:off x="357713" y="3647479"/>
            <a:ext cx="357454" cy="956304"/>
            <a:chOff x="357713" y="600975"/>
            <a:chExt cx="357454" cy="956304"/>
          </a:xfrm>
        </p:grpSpPr>
        <p:sp>
          <p:nvSpPr>
            <p:cNvPr id="4697" name="Google Shape;4697;g210aa1ffbd4_0_608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8" name="Google Shape;4698;g210aa1ffbd4_0_608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9" name="Google Shape;4699;g210aa1ffbd4_0_608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0" name="Google Shape;4700;g210aa1ffbd4_0_608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1" name="Google Shape;4701;g210aa1ffbd4_0_6080"/>
          <p:cNvGrpSpPr/>
          <p:nvPr/>
        </p:nvGrpSpPr>
        <p:grpSpPr>
          <a:xfrm flipH="1" rot="10800000">
            <a:off x="4175371" y="4700166"/>
            <a:ext cx="793256" cy="182899"/>
            <a:chOff x="2685575" y="2835950"/>
            <a:chExt cx="433000" cy="99825"/>
          </a:xfrm>
        </p:grpSpPr>
        <p:sp>
          <p:nvSpPr>
            <p:cNvPr id="4702" name="Google Shape;4702;g210aa1ffbd4_0_608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3" name="Google Shape;4703;g210aa1ffbd4_0_608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4" name="Google Shape;4704;g210aa1ffbd4_0_608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5" name="Google Shape;4705;g210aa1ffbd4_0_608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6" name="Google Shape;4706;g210aa1ffbd4_0_6080"/>
          <p:cNvGrpSpPr/>
          <p:nvPr/>
        </p:nvGrpSpPr>
        <p:grpSpPr>
          <a:xfrm flipH="1" rot="10800000">
            <a:off x="-736137" y="676231"/>
            <a:ext cx="1965289" cy="517060"/>
            <a:chOff x="3539975" y="3523525"/>
            <a:chExt cx="745925" cy="196250"/>
          </a:xfrm>
        </p:grpSpPr>
        <p:sp>
          <p:nvSpPr>
            <p:cNvPr id="4707" name="Google Shape;4707;g210aa1ffbd4_0_608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8" name="Google Shape;4708;g210aa1ffbd4_0_608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9" name="Google Shape;4709;g210aa1ffbd4_0_608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0" name="Google Shape;4710;g210aa1ffbd4_0_608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1" name="Google Shape;4711;g210aa1ffbd4_0_608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2" name="Google Shape;4712;g210aa1ffbd4_0_608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3" name="Google Shape;4713;g210aa1ffbd4_0_608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4" name="Google Shape;4714;g210aa1ffbd4_0_608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5" name="Google Shape;4715;g210aa1ffbd4_0_608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6" name="Google Shape;4716;g210aa1ffbd4_0_608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7" name="Google Shape;4717;g210aa1ffbd4_0_608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8" name="Google Shape;4718;g210aa1ffbd4_0_608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9" name="Google Shape;4719;g210aa1ffbd4_0_608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0" name="Google Shape;4720;g210aa1ffbd4_0_608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1" name="Google Shape;4721;g210aa1ffbd4_0_608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2" name="Google Shape;4722;g210aa1ffbd4_0_608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23" name="Google Shape;4723;g210aa1ffbd4_0_6080"/>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4" name="Google Shape;4724;g210aa1ffbd4_0_6080"/>
          <p:cNvGrpSpPr/>
          <p:nvPr/>
        </p:nvGrpSpPr>
        <p:grpSpPr>
          <a:xfrm flipH="1" rot="10800000">
            <a:off x="8126151" y="382100"/>
            <a:ext cx="2019175" cy="2019175"/>
            <a:chOff x="1943325" y="-220375"/>
            <a:chExt cx="1298672" cy="1298672"/>
          </a:xfrm>
        </p:grpSpPr>
        <p:sp>
          <p:nvSpPr>
            <p:cNvPr id="4725" name="Google Shape;4725;g210aa1ffbd4_0_608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6" name="Google Shape;4726;g210aa1ffbd4_0_608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7" name="Google Shape;4727;g210aa1ffbd4_0_608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8" name="Google Shape;4728;g210aa1ffbd4_0_608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9" name="Google Shape;4729;g210aa1ffbd4_0_608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0" name="Google Shape;4730;g210aa1ffbd4_0_608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1" name="Google Shape;4731;g210aa1ffbd4_0_608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2" name="Google Shape;4732;g210aa1ffbd4_0_608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3" name="Google Shape;4733;g210aa1ffbd4_0_608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4" name="Google Shape;4734;g210aa1ffbd4_0_608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5" name="Google Shape;4735;g210aa1ffbd4_0_608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6" name="Google Shape;4736;g210aa1ffbd4_0_608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7" name="Google Shape;4737;g210aa1ffbd4_0_608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8" name="Google Shape;4738;g210aa1ffbd4_0_608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9" name="Google Shape;4739;g210aa1ffbd4_0_608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0" name="Google Shape;4740;g210aa1ffbd4_0_608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1" name="Google Shape;4741;g210aa1ffbd4_0_608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2" name="Google Shape;4742;g210aa1ffbd4_0_608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3" name="Google Shape;4743;g210aa1ffbd4_0_608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4" name="Google Shape;4744;g210aa1ffbd4_0_608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5" name="Google Shape;4745;g210aa1ffbd4_0_608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6" name="Google Shape;4746;g210aa1ffbd4_0_608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7" name="Google Shape;4747;g210aa1ffbd4_0_608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8" name="Google Shape;4748;g210aa1ffbd4_0_608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9" name="Google Shape;4749;g210aa1ffbd4_0_608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0" name="Google Shape;4750;g210aa1ffbd4_0_608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1" name="Google Shape;4751;g210aa1ffbd4_0_608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2" name="Google Shape;4752;g210aa1ffbd4_0_608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3" name="Google Shape;4753;g210aa1ffbd4_0_608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4" name="Google Shape;4754;g210aa1ffbd4_0_608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5" name="Google Shape;4755;g210aa1ffbd4_0_608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6" name="Google Shape;4756;g210aa1ffbd4_0_608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7" name="Google Shape;4757;g210aa1ffbd4_0_608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8" name="Google Shape;4758;g210aa1ffbd4_0_608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9" name="Google Shape;4759;g210aa1ffbd4_0_608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0" name="Google Shape;4760;g210aa1ffbd4_0_608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1" name="Google Shape;4761;g210aa1ffbd4_0_608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2" name="Google Shape;4762;g210aa1ffbd4_0_608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3" name="Google Shape;4763;g210aa1ffbd4_0_608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4" name="Google Shape;4764;g210aa1ffbd4_0_608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5" name="Google Shape;4765;g210aa1ffbd4_0_608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6" name="Google Shape;4766;g210aa1ffbd4_0_608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7" name="Google Shape;4767;g210aa1ffbd4_0_608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8" name="Google Shape;4768;g210aa1ffbd4_0_608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9" name="Google Shape;4769;g210aa1ffbd4_0_608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0" name="Google Shape;4770;g210aa1ffbd4_0_608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1" name="Google Shape;4771;g210aa1ffbd4_0_608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2" name="Google Shape;4772;g210aa1ffbd4_0_608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3" name="Google Shape;4773;g210aa1ffbd4_0_6080"/>
          <p:cNvGrpSpPr/>
          <p:nvPr/>
        </p:nvGrpSpPr>
        <p:grpSpPr>
          <a:xfrm flipH="1" rot="10800000">
            <a:off x="6557650" y="4369420"/>
            <a:ext cx="4000413" cy="3175882"/>
            <a:chOff x="5207925" y="-1994879"/>
            <a:chExt cx="4000413" cy="3175882"/>
          </a:xfrm>
        </p:grpSpPr>
        <p:sp>
          <p:nvSpPr>
            <p:cNvPr id="4774" name="Google Shape;4774;g210aa1ffbd4_0_608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5" name="Google Shape;4775;g210aa1ffbd4_0_608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6" name="Google Shape;4776;g210aa1ffbd4_0_6080"/>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4777" name="Shape 4777"/>
        <p:cNvGrpSpPr/>
        <p:nvPr/>
      </p:nvGrpSpPr>
      <p:grpSpPr>
        <a:xfrm>
          <a:off x="0" y="0"/>
          <a:ext cx="0" cy="0"/>
          <a:chOff x="0" y="0"/>
          <a:chExt cx="0" cy="0"/>
        </a:xfrm>
      </p:grpSpPr>
      <p:pic>
        <p:nvPicPr>
          <p:cNvPr id="4778" name="Google Shape;4778;g210aa1ffbd4_0_616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4779" name="Google Shape;4779;g210aa1ffbd4_0_6168"/>
          <p:cNvSpPr txBox="1"/>
          <p:nvPr>
            <p:ph idx="1" type="subTitle"/>
          </p:nvPr>
        </p:nvSpPr>
        <p:spPr>
          <a:xfrm>
            <a:off x="3431104" y="25698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0" name="Google Shape;4780;g210aa1ffbd4_0_6168"/>
          <p:cNvSpPr txBox="1"/>
          <p:nvPr>
            <p:ph idx="2" type="subTitle"/>
          </p:nvPr>
        </p:nvSpPr>
        <p:spPr>
          <a:xfrm>
            <a:off x="3431096" y="30964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1" name="Google Shape;4781;g210aa1ffbd4_0_6168"/>
          <p:cNvSpPr txBox="1"/>
          <p:nvPr>
            <p:ph idx="3" type="subTitle"/>
          </p:nvPr>
        </p:nvSpPr>
        <p:spPr>
          <a:xfrm>
            <a:off x="5846645" y="19602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2" name="Google Shape;4782;g210aa1ffbd4_0_6168"/>
          <p:cNvSpPr txBox="1"/>
          <p:nvPr>
            <p:ph idx="4" type="subTitle"/>
          </p:nvPr>
        </p:nvSpPr>
        <p:spPr>
          <a:xfrm>
            <a:off x="5846637" y="24868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3" name="Google Shape;4783;g210aa1ffbd4_0_6168"/>
          <p:cNvSpPr txBox="1"/>
          <p:nvPr>
            <p:ph idx="5" type="subTitle"/>
          </p:nvPr>
        </p:nvSpPr>
        <p:spPr>
          <a:xfrm>
            <a:off x="1015564" y="3179460"/>
            <a:ext cx="2281800" cy="443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4" name="Google Shape;4784;g210aa1ffbd4_0_6168"/>
          <p:cNvSpPr txBox="1"/>
          <p:nvPr>
            <p:ph idx="6" type="subTitle"/>
          </p:nvPr>
        </p:nvSpPr>
        <p:spPr>
          <a:xfrm>
            <a:off x="1015555" y="3706075"/>
            <a:ext cx="2281800" cy="76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785" name="Google Shape;4785;g210aa1ffbd4_0_6168"/>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4786" name="Google Shape;4786;g210aa1ffbd4_0_6168"/>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4787" name="Google Shape;4787;g210aa1ffbd4_0_6168"/>
          <p:cNvGrpSpPr/>
          <p:nvPr/>
        </p:nvGrpSpPr>
        <p:grpSpPr>
          <a:xfrm flipH="1">
            <a:off x="8437332" y="1819649"/>
            <a:ext cx="283332" cy="284718"/>
            <a:chOff x="423709" y="3302025"/>
            <a:chExt cx="216416" cy="217475"/>
          </a:xfrm>
        </p:grpSpPr>
        <p:sp>
          <p:nvSpPr>
            <p:cNvPr id="4788" name="Google Shape;4788;g210aa1ffbd4_0_61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9" name="Google Shape;4789;g210aa1ffbd4_0_616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0" name="Google Shape;4790;g210aa1ffbd4_0_6168"/>
          <p:cNvGrpSpPr/>
          <p:nvPr/>
        </p:nvGrpSpPr>
        <p:grpSpPr>
          <a:xfrm flipH="1">
            <a:off x="-1085249" y="4215193"/>
            <a:ext cx="1965289" cy="517060"/>
            <a:chOff x="3539975" y="3523525"/>
            <a:chExt cx="745925" cy="196250"/>
          </a:xfrm>
        </p:grpSpPr>
        <p:sp>
          <p:nvSpPr>
            <p:cNvPr id="4791" name="Google Shape;4791;g210aa1ffbd4_0_616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2" name="Google Shape;4792;g210aa1ffbd4_0_616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3" name="Google Shape;4793;g210aa1ffbd4_0_616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4" name="Google Shape;4794;g210aa1ffbd4_0_616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5" name="Google Shape;4795;g210aa1ffbd4_0_616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6" name="Google Shape;4796;g210aa1ffbd4_0_616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7" name="Google Shape;4797;g210aa1ffbd4_0_616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8" name="Google Shape;4798;g210aa1ffbd4_0_616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9" name="Google Shape;4799;g210aa1ffbd4_0_616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0" name="Google Shape;4800;g210aa1ffbd4_0_616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1" name="Google Shape;4801;g210aa1ffbd4_0_616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2" name="Google Shape;4802;g210aa1ffbd4_0_616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3" name="Google Shape;4803;g210aa1ffbd4_0_616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4" name="Google Shape;4804;g210aa1ffbd4_0_616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5" name="Google Shape;4805;g210aa1ffbd4_0_616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6" name="Google Shape;4806;g210aa1ffbd4_0_616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07" name="Google Shape;4807;g210aa1ffbd4_0_6168"/>
          <p:cNvPicPr preferRelativeResize="0"/>
          <p:nvPr/>
        </p:nvPicPr>
        <p:blipFill rotWithShape="1">
          <a:blip r:embed="rId4">
            <a:alphaModFix/>
          </a:blip>
          <a:srcRect b="0" l="0" r="0" t="0"/>
          <a:stretch/>
        </p:blipFill>
        <p:spPr>
          <a:xfrm flipH="1">
            <a:off x="-1470224" y="1121525"/>
            <a:ext cx="2527512" cy="2681250"/>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4808" name="Shape 4808"/>
        <p:cNvGrpSpPr/>
        <p:nvPr/>
      </p:nvGrpSpPr>
      <p:grpSpPr>
        <a:xfrm>
          <a:off x="0" y="0"/>
          <a:ext cx="0" cy="0"/>
          <a:chOff x="0" y="0"/>
          <a:chExt cx="0" cy="0"/>
        </a:xfrm>
      </p:grpSpPr>
      <p:pic>
        <p:nvPicPr>
          <p:cNvPr id="4809" name="Google Shape;4809;g210aa1ffbd4_0_6199"/>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4810" name="Google Shape;4810;g210aa1ffbd4_0_6199"/>
          <p:cNvSpPr txBox="1"/>
          <p:nvPr>
            <p:ph idx="1" type="subTitle"/>
          </p:nvPr>
        </p:nvSpPr>
        <p:spPr>
          <a:xfrm>
            <a:off x="5509997" y="3018746"/>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11" name="Google Shape;4811;g210aa1ffbd4_0_6199"/>
          <p:cNvSpPr txBox="1"/>
          <p:nvPr>
            <p:ph idx="2" type="subTitle"/>
          </p:nvPr>
        </p:nvSpPr>
        <p:spPr>
          <a:xfrm>
            <a:off x="5509984" y="3411654"/>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12" name="Google Shape;4812;g210aa1ffbd4_0_6199"/>
          <p:cNvSpPr txBox="1"/>
          <p:nvPr>
            <p:ph idx="3" type="subTitle"/>
          </p:nvPr>
        </p:nvSpPr>
        <p:spPr>
          <a:xfrm>
            <a:off x="2027671" y="3018746"/>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13" name="Google Shape;4813;g210aa1ffbd4_0_6199"/>
          <p:cNvSpPr txBox="1"/>
          <p:nvPr>
            <p:ph idx="4" type="subTitle"/>
          </p:nvPr>
        </p:nvSpPr>
        <p:spPr>
          <a:xfrm>
            <a:off x="2027646" y="3411654"/>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14" name="Google Shape;4814;g210aa1ffbd4_0_6199"/>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4815" name="Google Shape;4815;g210aa1ffbd4_0_6199"/>
          <p:cNvGrpSpPr/>
          <p:nvPr/>
        </p:nvGrpSpPr>
        <p:grpSpPr>
          <a:xfrm>
            <a:off x="391863" y="4078674"/>
            <a:ext cx="289170" cy="284718"/>
            <a:chOff x="426000" y="3302025"/>
            <a:chExt cx="220875" cy="217475"/>
          </a:xfrm>
        </p:grpSpPr>
        <p:sp>
          <p:nvSpPr>
            <p:cNvPr id="4816" name="Google Shape;4816;g210aa1ffbd4_0_619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7" name="Google Shape;4817;g210aa1ffbd4_0_619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8" name="Google Shape;4818;g210aa1ffbd4_0_6199"/>
          <p:cNvGrpSpPr/>
          <p:nvPr/>
        </p:nvGrpSpPr>
        <p:grpSpPr>
          <a:xfrm>
            <a:off x="357713" y="1439175"/>
            <a:ext cx="357454" cy="956304"/>
            <a:chOff x="357713" y="600975"/>
            <a:chExt cx="357454" cy="956304"/>
          </a:xfrm>
        </p:grpSpPr>
        <p:sp>
          <p:nvSpPr>
            <p:cNvPr id="4819" name="Google Shape;4819;g210aa1ffbd4_0_619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0" name="Google Shape;4820;g210aa1ffbd4_0_619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1" name="Google Shape;4821;g210aa1ffbd4_0_619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2" name="Google Shape;4822;g210aa1ffbd4_0_619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3" name="Google Shape;4823;g210aa1ffbd4_0_6199"/>
          <p:cNvGrpSpPr/>
          <p:nvPr/>
        </p:nvGrpSpPr>
        <p:grpSpPr>
          <a:xfrm>
            <a:off x="4216658" y="4528381"/>
            <a:ext cx="793256" cy="182899"/>
            <a:chOff x="2685575" y="2835950"/>
            <a:chExt cx="433000" cy="99825"/>
          </a:xfrm>
        </p:grpSpPr>
        <p:sp>
          <p:nvSpPr>
            <p:cNvPr id="4824" name="Google Shape;4824;g210aa1ffbd4_0_619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5" name="Google Shape;4825;g210aa1ffbd4_0_619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6" name="Google Shape;4826;g210aa1ffbd4_0_619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7" name="Google Shape;4827;g210aa1ffbd4_0_619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8" name="Google Shape;4828;g210aa1ffbd4_0_6199"/>
          <p:cNvGrpSpPr/>
          <p:nvPr/>
        </p:nvGrpSpPr>
        <p:grpSpPr>
          <a:xfrm>
            <a:off x="8323388" y="3373643"/>
            <a:ext cx="1965289" cy="517060"/>
            <a:chOff x="3539975" y="3523525"/>
            <a:chExt cx="745925" cy="196250"/>
          </a:xfrm>
        </p:grpSpPr>
        <p:sp>
          <p:nvSpPr>
            <p:cNvPr id="4829" name="Google Shape;4829;g210aa1ffbd4_0_619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0" name="Google Shape;4830;g210aa1ffbd4_0_619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1" name="Google Shape;4831;g210aa1ffbd4_0_619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2" name="Google Shape;4832;g210aa1ffbd4_0_619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3" name="Google Shape;4833;g210aa1ffbd4_0_619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4" name="Google Shape;4834;g210aa1ffbd4_0_619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5" name="Google Shape;4835;g210aa1ffbd4_0_619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6" name="Google Shape;4836;g210aa1ffbd4_0_619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7" name="Google Shape;4837;g210aa1ffbd4_0_619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8" name="Google Shape;4838;g210aa1ffbd4_0_619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9" name="Google Shape;4839;g210aa1ffbd4_0_619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0" name="Google Shape;4840;g210aa1ffbd4_0_619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1" name="Google Shape;4841;g210aa1ffbd4_0_619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2" name="Google Shape;4842;g210aa1ffbd4_0_619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3" name="Google Shape;4843;g210aa1ffbd4_0_619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4" name="Google Shape;4844;g210aa1ffbd4_0_619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45" name="Google Shape;4845;g210aa1ffbd4_0_6199"/>
          <p:cNvPicPr preferRelativeResize="0"/>
          <p:nvPr/>
        </p:nvPicPr>
        <p:blipFill rotWithShape="1">
          <a:blip r:embed="rId3">
            <a:alphaModFix/>
          </a:blip>
          <a:srcRect b="0" l="228" r="238" t="0"/>
          <a:stretch/>
        </p:blipFill>
        <p:spPr>
          <a:xfrm flipH="1" rot="10800000">
            <a:off x="6828749" y="-445753"/>
            <a:ext cx="9353212" cy="2681250"/>
          </a:xfrm>
          <a:prstGeom prst="rect">
            <a:avLst/>
          </a:prstGeom>
          <a:noFill/>
          <a:ln>
            <a:noFill/>
          </a:ln>
        </p:spPr>
      </p:pic>
      <p:sp>
        <p:nvSpPr>
          <p:cNvPr id="4846" name="Google Shape;4846;g210aa1ffbd4_0_6199"/>
          <p:cNvSpPr txBox="1"/>
          <p:nvPr>
            <p:ph idx="5" type="subTitle"/>
          </p:nvPr>
        </p:nvSpPr>
        <p:spPr>
          <a:xfrm>
            <a:off x="5509997" y="1585321"/>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47" name="Google Shape;4847;g210aa1ffbd4_0_6199"/>
          <p:cNvSpPr txBox="1"/>
          <p:nvPr>
            <p:ph idx="6" type="subTitle"/>
          </p:nvPr>
        </p:nvSpPr>
        <p:spPr>
          <a:xfrm>
            <a:off x="5509984" y="1978229"/>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48" name="Google Shape;4848;g210aa1ffbd4_0_6199"/>
          <p:cNvSpPr txBox="1"/>
          <p:nvPr>
            <p:ph idx="7" type="subTitle"/>
          </p:nvPr>
        </p:nvSpPr>
        <p:spPr>
          <a:xfrm>
            <a:off x="2027671" y="1585321"/>
            <a:ext cx="2281800" cy="35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49" name="Google Shape;4849;g210aa1ffbd4_0_6199"/>
          <p:cNvSpPr txBox="1"/>
          <p:nvPr>
            <p:ph idx="8" type="subTitle"/>
          </p:nvPr>
        </p:nvSpPr>
        <p:spPr>
          <a:xfrm>
            <a:off x="2027646" y="1978229"/>
            <a:ext cx="2281800" cy="840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4850" name="Shape 4850"/>
        <p:cNvGrpSpPr/>
        <p:nvPr/>
      </p:nvGrpSpPr>
      <p:grpSpPr>
        <a:xfrm>
          <a:off x="0" y="0"/>
          <a:ext cx="0" cy="0"/>
          <a:chOff x="0" y="0"/>
          <a:chExt cx="0" cy="0"/>
        </a:xfrm>
      </p:grpSpPr>
      <p:pic>
        <p:nvPicPr>
          <p:cNvPr id="4851" name="Google Shape;4851;g210aa1ffbd4_0_62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852" name="Google Shape;4852;g210aa1ffbd4_0_6241"/>
          <p:cNvSpPr txBox="1"/>
          <p:nvPr>
            <p:ph idx="1" type="subTitle"/>
          </p:nvPr>
        </p:nvSpPr>
        <p:spPr>
          <a:xfrm>
            <a:off x="4836309" y="1844780"/>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3" name="Google Shape;4853;g210aa1ffbd4_0_6241"/>
          <p:cNvSpPr txBox="1"/>
          <p:nvPr>
            <p:ph idx="2" type="subTitle"/>
          </p:nvPr>
        </p:nvSpPr>
        <p:spPr>
          <a:xfrm>
            <a:off x="4836300" y="2197450"/>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4" name="Google Shape;4854;g210aa1ffbd4_0_6241"/>
          <p:cNvSpPr txBox="1"/>
          <p:nvPr>
            <p:ph idx="3" type="subTitle"/>
          </p:nvPr>
        </p:nvSpPr>
        <p:spPr>
          <a:xfrm>
            <a:off x="4836305" y="2833230"/>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5" name="Google Shape;4855;g210aa1ffbd4_0_6241"/>
          <p:cNvSpPr txBox="1"/>
          <p:nvPr>
            <p:ph idx="4" type="subTitle"/>
          </p:nvPr>
        </p:nvSpPr>
        <p:spPr>
          <a:xfrm>
            <a:off x="4836303" y="3185900"/>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6" name="Google Shape;4856;g210aa1ffbd4_0_6241"/>
          <p:cNvSpPr txBox="1"/>
          <p:nvPr>
            <p:ph idx="5" type="subTitle"/>
          </p:nvPr>
        </p:nvSpPr>
        <p:spPr>
          <a:xfrm>
            <a:off x="1167897" y="135055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7" name="Google Shape;4857;g210aa1ffbd4_0_6241"/>
          <p:cNvSpPr txBox="1"/>
          <p:nvPr>
            <p:ph idx="6" type="subTitle"/>
          </p:nvPr>
        </p:nvSpPr>
        <p:spPr>
          <a:xfrm>
            <a:off x="1167902" y="170322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58" name="Google Shape;4858;g210aa1ffbd4_0_624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859" name="Google Shape;4859;g210aa1ffbd4_0_6241"/>
          <p:cNvSpPr txBox="1"/>
          <p:nvPr>
            <p:ph idx="7" type="subTitle"/>
          </p:nvPr>
        </p:nvSpPr>
        <p:spPr>
          <a:xfrm>
            <a:off x="1167909" y="332745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60" name="Google Shape;4860;g210aa1ffbd4_0_6241"/>
          <p:cNvSpPr txBox="1"/>
          <p:nvPr>
            <p:ph idx="8" type="subTitle"/>
          </p:nvPr>
        </p:nvSpPr>
        <p:spPr>
          <a:xfrm>
            <a:off x="1167900" y="368012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61" name="Google Shape;4861;g210aa1ffbd4_0_6241"/>
          <p:cNvSpPr txBox="1"/>
          <p:nvPr>
            <p:ph idx="9" type="subTitle"/>
          </p:nvPr>
        </p:nvSpPr>
        <p:spPr>
          <a:xfrm>
            <a:off x="1167897" y="2339005"/>
            <a:ext cx="22668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62" name="Google Shape;4862;g210aa1ffbd4_0_6241"/>
          <p:cNvSpPr txBox="1"/>
          <p:nvPr>
            <p:ph idx="13" type="subTitle"/>
          </p:nvPr>
        </p:nvSpPr>
        <p:spPr>
          <a:xfrm>
            <a:off x="1167902" y="2691675"/>
            <a:ext cx="3480300" cy="443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4863" name="Google Shape;4863;g210aa1ffbd4_0_6241"/>
          <p:cNvPicPr preferRelativeResize="0"/>
          <p:nvPr/>
        </p:nvPicPr>
        <p:blipFill rotWithShape="1">
          <a:blip r:embed="rId3">
            <a:alphaModFix/>
          </a:blip>
          <a:srcRect b="0" l="0" r="0" t="0"/>
          <a:stretch/>
        </p:blipFill>
        <p:spPr>
          <a:xfrm>
            <a:off x="-417276" y="3996875"/>
            <a:ext cx="9353213" cy="2681250"/>
          </a:xfrm>
          <a:prstGeom prst="rect">
            <a:avLst/>
          </a:prstGeom>
          <a:noFill/>
          <a:ln>
            <a:noFill/>
          </a:ln>
        </p:spPr>
      </p:pic>
      <p:grpSp>
        <p:nvGrpSpPr>
          <p:cNvPr id="4864" name="Google Shape;4864;g210aa1ffbd4_0_6241"/>
          <p:cNvGrpSpPr/>
          <p:nvPr/>
        </p:nvGrpSpPr>
        <p:grpSpPr>
          <a:xfrm>
            <a:off x="391863" y="3850074"/>
            <a:ext cx="289170" cy="284718"/>
            <a:chOff x="426000" y="3302025"/>
            <a:chExt cx="220875" cy="217475"/>
          </a:xfrm>
        </p:grpSpPr>
        <p:sp>
          <p:nvSpPr>
            <p:cNvPr id="4865" name="Google Shape;4865;g210aa1ffbd4_0_62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6" name="Google Shape;4866;g210aa1ffbd4_0_62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67" name="Google Shape;4867;g210aa1ffbd4_0_6241"/>
          <p:cNvGrpSpPr/>
          <p:nvPr/>
        </p:nvGrpSpPr>
        <p:grpSpPr>
          <a:xfrm>
            <a:off x="357713" y="1058175"/>
            <a:ext cx="357454" cy="956304"/>
            <a:chOff x="357713" y="600975"/>
            <a:chExt cx="357454" cy="956304"/>
          </a:xfrm>
        </p:grpSpPr>
        <p:sp>
          <p:nvSpPr>
            <p:cNvPr id="4868" name="Google Shape;4868;g210aa1ffbd4_0_62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9" name="Google Shape;4869;g210aa1ffbd4_0_62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0" name="Google Shape;4870;g210aa1ffbd4_0_62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1" name="Google Shape;4871;g210aa1ffbd4_0_62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2" name="Google Shape;4872;g210aa1ffbd4_0_6241"/>
          <p:cNvGrpSpPr/>
          <p:nvPr/>
        </p:nvGrpSpPr>
        <p:grpSpPr>
          <a:xfrm>
            <a:off x="8366563" y="3353018"/>
            <a:ext cx="1965289" cy="517060"/>
            <a:chOff x="3539975" y="3523525"/>
            <a:chExt cx="745925" cy="196250"/>
          </a:xfrm>
        </p:grpSpPr>
        <p:sp>
          <p:nvSpPr>
            <p:cNvPr id="4873" name="Google Shape;4873;g210aa1ffbd4_0_62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4" name="Google Shape;4874;g210aa1ffbd4_0_62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5" name="Google Shape;4875;g210aa1ffbd4_0_62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6" name="Google Shape;4876;g210aa1ffbd4_0_62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7" name="Google Shape;4877;g210aa1ffbd4_0_62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8" name="Google Shape;4878;g210aa1ffbd4_0_62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9" name="Google Shape;4879;g210aa1ffbd4_0_62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0" name="Google Shape;4880;g210aa1ffbd4_0_62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1" name="Google Shape;4881;g210aa1ffbd4_0_62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2" name="Google Shape;4882;g210aa1ffbd4_0_62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3" name="Google Shape;4883;g210aa1ffbd4_0_62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4" name="Google Shape;4884;g210aa1ffbd4_0_62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5" name="Google Shape;4885;g210aa1ffbd4_0_62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6" name="Google Shape;4886;g210aa1ffbd4_0_62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7" name="Google Shape;4887;g210aa1ffbd4_0_62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8" name="Google Shape;4888;g210aa1ffbd4_0_62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9" name="Google Shape;4889;g210aa1ffbd4_0_624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4890" name="Shape 4890"/>
        <p:cNvGrpSpPr/>
        <p:nvPr/>
      </p:nvGrpSpPr>
      <p:grpSpPr>
        <a:xfrm>
          <a:off x="0" y="0"/>
          <a:ext cx="0" cy="0"/>
          <a:chOff x="0" y="0"/>
          <a:chExt cx="0" cy="0"/>
        </a:xfrm>
      </p:grpSpPr>
      <p:pic>
        <p:nvPicPr>
          <p:cNvPr id="4891" name="Google Shape;4891;g210aa1ffbd4_0_628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4892" name="Google Shape;4892;g210aa1ffbd4_0_6281"/>
          <p:cNvSpPr txBox="1"/>
          <p:nvPr>
            <p:ph idx="1" type="subTitle"/>
          </p:nvPr>
        </p:nvSpPr>
        <p:spPr>
          <a:xfrm flipH="1">
            <a:off x="1015575"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3" name="Google Shape;4893;g210aa1ffbd4_0_6281"/>
          <p:cNvSpPr txBox="1"/>
          <p:nvPr>
            <p:ph idx="2" type="subTitle"/>
          </p:nvPr>
        </p:nvSpPr>
        <p:spPr>
          <a:xfrm>
            <a:off x="3431088"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4" name="Google Shape;4894;g210aa1ffbd4_0_6281"/>
          <p:cNvSpPr txBox="1"/>
          <p:nvPr>
            <p:ph idx="3" type="subTitle"/>
          </p:nvPr>
        </p:nvSpPr>
        <p:spPr>
          <a:xfrm>
            <a:off x="5846652"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5" name="Google Shape;4895;g210aa1ffbd4_0_6281"/>
          <p:cNvSpPr txBox="1"/>
          <p:nvPr>
            <p:ph idx="4" type="subTitle"/>
          </p:nvPr>
        </p:nvSpPr>
        <p:spPr>
          <a:xfrm>
            <a:off x="5846625"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6" name="Google Shape;4896;g210aa1ffbd4_0_6281"/>
          <p:cNvSpPr txBox="1"/>
          <p:nvPr>
            <p:ph idx="5" type="subTitle"/>
          </p:nvPr>
        </p:nvSpPr>
        <p:spPr>
          <a:xfrm flipH="1">
            <a:off x="3431114" y="2918093"/>
            <a:ext cx="2281800" cy="35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7" name="Google Shape;4897;g210aa1ffbd4_0_6281"/>
          <p:cNvSpPr txBox="1"/>
          <p:nvPr>
            <p:ph idx="6" type="subTitle"/>
          </p:nvPr>
        </p:nvSpPr>
        <p:spPr>
          <a:xfrm>
            <a:off x="1015550" y="3405290"/>
            <a:ext cx="2281800" cy="470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898" name="Google Shape;4898;g210aa1ffbd4_0_628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4899" name="Google Shape;4899;g210aa1ffbd4_0_6281"/>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4900" name="Google Shape;4900;g210aa1ffbd4_0_6281"/>
          <p:cNvGrpSpPr/>
          <p:nvPr/>
        </p:nvGrpSpPr>
        <p:grpSpPr>
          <a:xfrm>
            <a:off x="391863" y="3850074"/>
            <a:ext cx="289170" cy="284718"/>
            <a:chOff x="426000" y="3302025"/>
            <a:chExt cx="220875" cy="217475"/>
          </a:xfrm>
        </p:grpSpPr>
        <p:sp>
          <p:nvSpPr>
            <p:cNvPr id="4901" name="Google Shape;4901;g210aa1ffbd4_0_628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2" name="Google Shape;4902;g210aa1ffbd4_0_628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3" name="Google Shape;4903;g210aa1ffbd4_0_6281"/>
          <p:cNvGrpSpPr/>
          <p:nvPr/>
        </p:nvGrpSpPr>
        <p:grpSpPr>
          <a:xfrm>
            <a:off x="357713" y="1134375"/>
            <a:ext cx="357454" cy="956304"/>
            <a:chOff x="357713" y="600975"/>
            <a:chExt cx="357454" cy="956304"/>
          </a:xfrm>
        </p:grpSpPr>
        <p:sp>
          <p:nvSpPr>
            <p:cNvPr id="4904" name="Google Shape;4904;g210aa1ffbd4_0_628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5" name="Google Shape;4905;g210aa1ffbd4_0_628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6" name="Google Shape;4906;g210aa1ffbd4_0_628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7" name="Google Shape;4907;g210aa1ffbd4_0_628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8" name="Google Shape;4908;g210aa1ffbd4_0_6281"/>
          <p:cNvGrpSpPr/>
          <p:nvPr/>
        </p:nvGrpSpPr>
        <p:grpSpPr>
          <a:xfrm>
            <a:off x="8262138" y="3875993"/>
            <a:ext cx="1965289" cy="517060"/>
            <a:chOff x="3539975" y="3523525"/>
            <a:chExt cx="745925" cy="196250"/>
          </a:xfrm>
        </p:grpSpPr>
        <p:sp>
          <p:nvSpPr>
            <p:cNvPr id="4909" name="Google Shape;4909;g210aa1ffbd4_0_628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0" name="Google Shape;4910;g210aa1ffbd4_0_628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1" name="Google Shape;4911;g210aa1ffbd4_0_628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2" name="Google Shape;4912;g210aa1ffbd4_0_628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3" name="Google Shape;4913;g210aa1ffbd4_0_628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4" name="Google Shape;4914;g210aa1ffbd4_0_628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5" name="Google Shape;4915;g210aa1ffbd4_0_628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6" name="Google Shape;4916;g210aa1ffbd4_0_628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7" name="Google Shape;4917;g210aa1ffbd4_0_628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8" name="Google Shape;4918;g210aa1ffbd4_0_628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9" name="Google Shape;4919;g210aa1ffbd4_0_628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0" name="Google Shape;4920;g210aa1ffbd4_0_628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1" name="Google Shape;4921;g210aa1ffbd4_0_628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2" name="Google Shape;4922;g210aa1ffbd4_0_628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3" name="Google Shape;4923;g210aa1ffbd4_0_628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4" name="Google Shape;4924;g210aa1ffbd4_0_628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5" name="Google Shape;4925;g210aa1ffbd4_0_6281"/>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4926" name="Shape 4926"/>
        <p:cNvGrpSpPr/>
        <p:nvPr/>
      </p:nvGrpSpPr>
      <p:grpSpPr>
        <a:xfrm>
          <a:off x="0" y="0"/>
          <a:ext cx="0" cy="0"/>
          <a:chOff x="0" y="0"/>
          <a:chExt cx="0" cy="0"/>
        </a:xfrm>
      </p:grpSpPr>
      <p:pic>
        <p:nvPicPr>
          <p:cNvPr id="4927" name="Google Shape;4927;g210aa1ffbd4_0_6317"/>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4928" name="Google Shape;4928;g210aa1ffbd4_0_6317"/>
          <p:cNvSpPr txBox="1"/>
          <p:nvPr>
            <p:ph idx="1" type="subTitle"/>
          </p:nvPr>
        </p:nvSpPr>
        <p:spPr>
          <a:xfrm>
            <a:off x="2439200" y="3075306"/>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29" name="Google Shape;4929;g210aa1ffbd4_0_6317"/>
          <p:cNvSpPr txBox="1"/>
          <p:nvPr>
            <p:ph idx="2" type="subTitle"/>
          </p:nvPr>
        </p:nvSpPr>
        <p:spPr>
          <a:xfrm>
            <a:off x="2439201" y="3411801"/>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30" name="Google Shape;4930;g210aa1ffbd4_0_6317"/>
          <p:cNvSpPr txBox="1"/>
          <p:nvPr>
            <p:ph idx="3" type="subTitle"/>
          </p:nvPr>
        </p:nvSpPr>
        <p:spPr>
          <a:xfrm>
            <a:off x="2439209" y="1551800"/>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31" name="Google Shape;4931;g210aa1ffbd4_0_6317"/>
          <p:cNvSpPr txBox="1"/>
          <p:nvPr>
            <p:ph idx="4" type="subTitle"/>
          </p:nvPr>
        </p:nvSpPr>
        <p:spPr>
          <a:xfrm>
            <a:off x="2439205" y="1888295"/>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32" name="Google Shape;4932;g210aa1ffbd4_0_6317"/>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pic>
        <p:nvPicPr>
          <p:cNvPr id="4933" name="Google Shape;4933;g210aa1ffbd4_0_6317"/>
          <p:cNvPicPr preferRelativeResize="0"/>
          <p:nvPr/>
        </p:nvPicPr>
        <p:blipFill rotWithShape="1">
          <a:blip r:embed="rId3">
            <a:alphaModFix/>
          </a:blip>
          <a:srcRect b="0" l="0" r="0" t="0"/>
          <a:stretch/>
        </p:blipFill>
        <p:spPr>
          <a:xfrm rot="10800000">
            <a:off x="536574" y="3946275"/>
            <a:ext cx="9353213" cy="2681250"/>
          </a:xfrm>
          <a:prstGeom prst="rect">
            <a:avLst/>
          </a:prstGeom>
          <a:noFill/>
          <a:ln>
            <a:noFill/>
          </a:ln>
        </p:spPr>
      </p:pic>
      <p:grpSp>
        <p:nvGrpSpPr>
          <p:cNvPr id="4934" name="Google Shape;4934;g210aa1ffbd4_0_6317"/>
          <p:cNvGrpSpPr/>
          <p:nvPr/>
        </p:nvGrpSpPr>
        <p:grpSpPr>
          <a:xfrm flipH="1" rot="10800000">
            <a:off x="400702" y="1439171"/>
            <a:ext cx="283332" cy="284718"/>
            <a:chOff x="432750" y="3302025"/>
            <a:chExt cx="216416" cy="217475"/>
          </a:xfrm>
        </p:grpSpPr>
        <p:sp>
          <p:nvSpPr>
            <p:cNvPr id="4935" name="Google Shape;4935;g210aa1ffbd4_0_6317"/>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6" name="Google Shape;4936;g210aa1ffbd4_0_63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7" name="Google Shape;4937;g210aa1ffbd4_0_6317"/>
          <p:cNvGrpSpPr/>
          <p:nvPr/>
        </p:nvGrpSpPr>
        <p:grpSpPr>
          <a:xfrm flipH="1" rot="10800000">
            <a:off x="357713" y="2873685"/>
            <a:ext cx="357454" cy="956304"/>
            <a:chOff x="357713" y="600975"/>
            <a:chExt cx="357454" cy="956304"/>
          </a:xfrm>
        </p:grpSpPr>
        <p:sp>
          <p:nvSpPr>
            <p:cNvPr id="4938" name="Google Shape;4938;g210aa1ffbd4_0_631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9" name="Google Shape;4939;g210aa1ffbd4_0_631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0" name="Google Shape;4940;g210aa1ffbd4_0_631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1" name="Google Shape;4941;g210aa1ffbd4_0_631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2" name="Google Shape;4942;g210aa1ffbd4_0_6317"/>
          <p:cNvGrpSpPr/>
          <p:nvPr/>
        </p:nvGrpSpPr>
        <p:grpSpPr>
          <a:xfrm>
            <a:off x="8079413" y="2873668"/>
            <a:ext cx="1965289" cy="517060"/>
            <a:chOff x="3539975" y="3523525"/>
            <a:chExt cx="745925" cy="196250"/>
          </a:xfrm>
        </p:grpSpPr>
        <p:sp>
          <p:nvSpPr>
            <p:cNvPr id="4943" name="Google Shape;4943;g210aa1ffbd4_0_63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4" name="Google Shape;4944;g210aa1ffbd4_0_63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5" name="Google Shape;4945;g210aa1ffbd4_0_63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6" name="Google Shape;4946;g210aa1ffbd4_0_63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7" name="Google Shape;4947;g210aa1ffbd4_0_63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8" name="Google Shape;4948;g210aa1ffbd4_0_63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9" name="Google Shape;4949;g210aa1ffbd4_0_63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0" name="Google Shape;4950;g210aa1ffbd4_0_63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1" name="Google Shape;4951;g210aa1ffbd4_0_63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2" name="Google Shape;4952;g210aa1ffbd4_0_63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3" name="Google Shape;4953;g210aa1ffbd4_0_63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4" name="Google Shape;4954;g210aa1ffbd4_0_63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5" name="Google Shape;4955;g210aa1ffbd4_0_63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6" name="Google Shape;4956;g210aa1ffbd4_0_63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7" name="Google Shape;4957;g210aa1ffbd4_0_63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8" name="Google Shape;4958;g210aa1ffbd4_0_63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59" name="Google Shape;4959;g210aa1ffbd4_0_6317"/>
          <p:cNvSpPr txBox="1"/>
          <p:nvPr>
            <p:ph idx="5" type="subTitle"/>
          </p:nvPr>
        </p:nvSpPr>
        <p:spPr>
          <a:xfrm>
            <a:off x="5979475" y="3075306"/>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60" name="Google Shape;4960;g210aa1ffbd4_0_6317"/>
          <p:cNvSpPr txBox="1"/>
          <p:nvPr>
            <p:ph idx="6" type="subTitle"/>
          </p:nvPr>
        </p:nvSpPr>
        <p:spPr>
          <a:xfrm>
            <a:off x="5979476" y="3411801"/>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61" name="Google Shape;4961;g210aa1ffbd4_0_6317"/>
          <p:cNvSpPr txBox="1"/>
          <p:nvPr>
            <p:ph idx="7" type="subTitle"/>
          </p:nvPr>
        </p:nvSpPr>
        <p:spPr>
          <a:xfrm>
            <a:off x="5979484" y="1551800"/>
            <a:ext cx="2099100" cy="44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2100">
                <a:latin typeface="Aldrich"/>
                <a:ea typeface="Aldrich"/>
                <a:cs typeface="Aldrich"/>
                <a:sym typeface="Aldrich"/>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62" name="Google Shape;4962;g210aa1ffbd4_0_6317"/>
          <p:cNvSpPr txBox="1"/>
          <p:nvPr>
            <p:ph idx="8" type="subTitle"/>
          </p:nvPr>
        </p:nvSpPr>
        <p:spPr>
          <a:xfrm>
            <a:off x="5979480" y="1888295"/>
            <a:ext cx="2099100" cy="668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4963" name="Shape 4963"/>
        <p:cNvGrpSpPr/>
        <p:nvPr/>
      </p:nvGrpSpPr>
      <p:grpSpPr>
        <a:xfrm>
          <a:off x="0" y="0"/>
          <a:ext cx="0" cy="0"/>
          <a:chOff x="0" y="0"/>
          <a:chExt cx="0" cy="0"/>
        </a:xfrm>
      </p:grpSpPr>
      <p:pic>
        <p:nvPicPr>
          <p:cNvPr id="4964" name="Google Shape;4964;g210aa1ffbd4_0_635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4965" name="Google Shape;4965;g210aa1ffbd4_0_6354"/>
          <p:cNvSpPr txBox="1"/>
          <p:nvPr>
            <p:ph type="title"/>
          </p:nvPr>
        </p:nvSpPr>
        <p:spPr>
          <a:xfrm>
            <a:off x="866150" y="539000"/>
            <a:ext cx="3856500" cy="7629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5800"/>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sp>
        <p:nvSpPr>
          <p:cNvPr id="4966" name="Google Shape;4966;g210aa1ffbd4_0_6354"/>
          <p:cNvSpPr txBox="1"/>
          <p:nvPr>
            <p:ph idx="1" type="subTitle"/>
          </p:nvPr>
        </p:nvSpPr>
        <p:spPr>
          <a:xfrm>
            <a:off x="866275" y="1672187"/>
            <a:ext cx="3856500" cy="1040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solidFill>
                  <a:schemeClr val="lt1"/>
                </a:solidFill>
              </a:defRPr>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4967" name="Google Shape;4967;g210aa1ffbd4_0_6354"/>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chemeClr val="lt1"/>
                </a:solidFill>
                <a:latin typeface="Bai Jamjuree"/>
                <a:ea typeface="Bai Jamjuree"/>
                <a:cs typeface="Bai Jamjuree"/>
                <a:sym typeface="Bai Jamjuree"/>
              </a:rPr>
              <a:t>CREDITS</a:t>
            </a:r>
            <a:r>
              <a:rPr b="0" i="0" lang="en" sz="1100" u="none" cap="none" strike="noStrike">
                <a:solidFill>
                  <a:schemeClr val="lt1"/>
                </a:solidFill>
                <a:latin typeface="Bai Jamjuree"/>
                <a:ea typeface="Bai Jamjuree"/>
                <a:cs typeface="Bai Jamjuree"/>
                <a:sym typeface="Bai Jamjuree"/>
              </a:rPr>
              <a:t>: This presentation template was created by </a:t>
            </a:r>
            <a:r>
              <a:rPr b="1" i="0" lang="en" sz="1100" u="none" cap="none" strike="noStrike">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b="0" i="0" lang="en" sz="1100" u="none" cap="none" strike="noStrike">
                <a:solidFill>
                  <a:schemeClr val="lt1"/>
                </a:solidFill>
                <a:latin typeface="Bai Jamjuree"/>
                <a:ea typeface="Bai Jamjuree"/>
                <a:cs typeface="Bai Jamjuree"/>
                <a:sym typeface="Bai Jamjuree"/>
              </a:rPr>
              <a:t>, and includes icons by </a:t>
            </a:r>
            <a:r>
              <a:rPr b="1" i="0" lang="en" sz="1100" u="none" cap="none" strike="noStrike">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i="0" lang="en" sz="1100" u="none" cap="none" strike="noStrike">
                <a:solidFill>
                  <a:schemeClr val="lt1"/>
                </a:solidFill>
                <a:latin typeface="Bai Jamjuree"/>
                <a:ea typeface="Bai Jamjuree"/>
                <a:cs typeface="Bai Jamjuree"/>
                <a:sym typeface="Bai Jamjuree"/>
              </a:rPr>
              <a:t> </a:t>
            </a:r>
            <a:r>
              <a:rPr b="0" i="0" lang="en" sz="1100" u="none" cap="none" strike="noStrike">
                <a:solidFill>
                  <a:schemeClr val="lt1"/>
                </a:solidFill>
                <a:latin typeface="Bai Jamjuree"/>
                <a:ea typeface="Bai Jamjuree"/>
                <a:cs typeface="Bai Jamjuree"/>
                <a:sym typeface="Bai Jamjuree"/>
              </a:rPr>
              <a:t>and infographics &amp; images by </a:t>
            </a:r>
            <a:r>
              <a:rPr b="1" i="0" lang="en" sz="1100" u="none" cap="none" strike="noStrike">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i="0" sz="1100" u="none" cap="none" strike="noStrike">
              <a:solidFill>
                <a:schemeClr val="lt1"/>
              </a:solidFill>
              <a:latin typeface="Bai Jamjuree"/>
              <a:ea typeface="Bai Jamjuree"/>
              <a:cs typeface="Bai Jamjuree"/>
              <a:sym typeface="Bai Jamjuree"/>
            </a:endParaRPr>
          </a:p>
        </p:txBody>
      </p:sp>
      <p:grpSp>
        <p:nvGrpSpPr>
          <p:cNvPr id="4968" name="Google Shape;4968;g210aa1ffbd4_0_6354"/>
          <p:cNvGrpSpPr/>
          <p:nvPr/>
        </p:nvGrpSpPr>
        <p:grpSpPr>
          <a:xfrm>
            <a:off x="-1416837" y="2858310"/>
            <a:ext cx="2019175" cy="2019175"/>
            <a:chOff x="1943325" y="-220375"/>
            <a:chExt cx="1298672" cy="1298672"/>
          </a:xfrm>
        </p:grpSpPr>
        <p:sp>
          <p:nvSpPr>
            <p:cNvPr id="4969" name="Google Shape;4969;g210aa1ffbd4_0_635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0" name="Google Shape;4970;g210aa1ffbd4_0_635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1" name="Google Shape;4971;g210aa1ffbd4_0_635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2" name="Google Shape;4972;g210aa1ffbd4_0_635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3" name="Google Shape;4973;g210aa1ffbd4_0_635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4" name="Google Shape;4974;g210aa1ffbd4_0_635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5" name="Google Shape;4975;g210aa1ffbd4_0_635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6" name="Google Shape;4976;g210aa1ffbd4_0_635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7" name="Google Shape;4977;g210aa1ffbd4_0_635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8" name="Google Shape;4978;g210aa1ffbd4_0_635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9" name="Google Shape;4979;g210aa1ffbd4_0_635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0" name="Google Shape;4980;g210aa1ffbd4_0_635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1" name="Google Shape;4981;g210aa1ffbd4_0_635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2" name="Google Shape;4982;g210aa1ffbd4_0_635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3" name="Google Shape;4983;g210aa1ffbd4_0_635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4" name="Google Shape;4984;g210aa1ffbd4_0_635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5" name="Google Shape;4985;g210aa1ffbd4_0_635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6" name="Google Shape;4986;g210aa1ffbd4_0_635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7" name="Google Shape;4987;g210aa1ffbd4_0_635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8" name="Google Shape;4988;g210aa1ffbd4_0_635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9" name="Google Shape;4989;g210aa1ffbd4_0_635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0" name="Google Shape;4990;g210aa1ffbd4_0_635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1" name="Google Shape;4991;g210aa1ffbd4_0_635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2" name="Google Shape;4992;g210aa1ffbd4_0_635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3" name="Google Shape;4993;g210aa1ffbd4_0_635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4" name="Google Shape;4994;g210aa1ffbd4_0_635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5" name="Google Shape;4995;g210aa1ffbd4_0_635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6" name="Google Shape;4996;g210aa1ffbd4_0_635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7" name="Google Shape;4997;g210aa1ffbd4_0_635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8" name="Google Shape;4998;g210aa1ffbd4_0_635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9" name="Google Shape;4999;g210aa1ffbd4_0_635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0" name="Google Shape;5000;g210aa1ffbd4_0_635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1" name="Google Shape;5001;g210aa1ffbd4_0_635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2" name="Google Shape;5002;g210aa1ffbd4_0_635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3" name="Google Shape;5003;g210aa1ffbd4_0_635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4" name="Google Shape;5004;g210aa1ffbd4_0_635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5" name="Google Shape;5005;g210aa1ffbd4_0_635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6" name="Google Shape;5006;g210aa1ffbd4_0_635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7" name="Google Shape;5007;g210aa1ffbd4_0_635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8" name="Google Shape;5008;g210aa1ffbd4_0_635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9" name="Google Shape;5009;g210aa1ffbd4_0_635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0" name="Google Shape;5010;g210aa1ffbd4_0_635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1" name="Google Shape;5011;g210aa1ffbd4_0_635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2" name="Google Shape;5012;g210aa1ffbd4_0_635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3" name="Google Shape;5013;g210aa1ffbd4_0_635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4" name="Google Shape;5014;g210aa1ffbd4_0_635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5" name="Google Shape;5015;g210aa1ffbd4_0_635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6" name="Google Shape;5016;g210aa1ffbd4_0_635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7" name="Google Shape;5017;g210aa1ffbd4_0_6354"/>
          <p:cNvGrpSpPr/>
          <p:nvPr/>
        </p:nvGrpSpPr>
        <p:grpSpPr>
          <a:xfrm rot="-5400000">
            <a:off x="-3038008" y="-1227121"/>
            <a:ext cx="3952129" cy="3175882"/>
            <a:chOff x="5256209" y="-1994879"/>
            <a:chExt cx="3952129" cy="3175882"/>
          </a:xfrm>
        </p:grpSpPr>
        <p:sp>
          <p:nvSpPr>
            <p:cNvPr id="5018" name="Google Shape;5018;g210aa1ffbd4_0_635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9" name="Google Shape;5019;g210aa1ffbd4_0_635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20" name="Shape 5020"/>
        <p:cNvGrpSpPr/>
        <p:nvPr/>
      </p:nvGrpSpPr>
      <p:grpSpPr>
        <a:xfrm>
          <a:off x="0" y="0"/>
          <a:ext cx="0" cy="0"/>
          <a:chOff x="0" y="0"/>
          <a:chExt cx="0" cy="0"/>
        </a:xfrm>
      </p:grpSpPr>
      <p:pic>
        <p:nvPicPr>
          <p:cNvPr id="5021" name="Google Shape;5021;g210aa1ffbd4_0_641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5022" name="Google Shape;5022;g210aa1ffbd4_0_6411"/>
          <p:cNvSpPr txBox="1"/>
          <p:nvPr>
            <p:ph idx="1" type="body"/>
          </p:nvPr>
        </p:nvSpPr>
        <p:spPr>
          <a:xfrm>
            <a:off x="715550" y="1152475"/>
            <a:ext cx="7713000" cy="8691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lt1"/>
              </a:buClr>
              <a:buSzPts val="1400"/>
              <a:buChar char="●"/>
              <a:defRPr sz="1400">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5023" name="Google Shape;5023;g210aa1ffbd4_0_6411"/>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5024" name="Google Shape;5024;g210aa1ffbd4_0_6411"/>
          <p:cNvGrpSpPr/>
          <p:nvPr/>
        </p:nvGrpSpPr>
        <p:grpSpPr>
          <a:xfrm>
            <a:off x="391863" y="4078674"/>
            <a:ext cx="289170" cy="284718"/>
            <a:chOff x="426000" y="3302025"/>
            <a:chExt cx="220875" cy="217475"/>
          </a:xfrm>
        </p:grpSpPr>
        <p:sp>
          <p:nvSpPr>
            <p:cNvPr id="5025" name="Google Shape;5025;g210aa1ffbd4_0_641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6" name="Google Shape;5026;g210aa1ffbd4_0_64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7" name="Google Shape;5027;g210aa1ffbd4_0_6411"/>
          <p:cNvGrpSpPr/>
          <p:nvPr/>
        </p:nvGrpSpPr>
        <p:grpSpPr>
          <a:xfrm>
            <a:off x="357713" y="1439175"/>
            <a:ext cx="357454" cy="956304"/>
            <a:chOff x="357713" y="600975"/>
            <a:chExt cx="357454" cy="956304"/>
          </a:xfrm>
        </p:grpSpPr>
        <p:sp>
          <p:nvSpPr>
            <p:cNvPr id="5028" name="Google Shape;5028;g210aa1ffbd4_0_64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9" name="Google Shape;5029;g210aa1ffbd4_0_64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0" name="Google Shape;5030;g210aa1ffbd4_0_64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1" name="Google Shape;5031;g210aa1ffbd4_0_64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5032" name="Shape 5032"/>
        <p:cNvGrpSpPr/>
        <p:nvPr/>
      </p:nvGrpSpPr>
      <p:grpSpPr>
        <a:xfrm>
          <a:off x="0" y="0"/>
          <a:ext cx="0" cy="0"/>
          <a:chOff x="0" y="0"/>
          <a:chExt cx="0" cy="0"/>
        </a:xfrm>
      </p:grpSpPr>
      <p:pic>
        <p:nvPicPr>
          <p:cNvPr id="5033" name="Google Shape;5033;g210aa1ffbd4_0_6423"/>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5034" name="Google Shape;5034;g210aa1ffbd4_0_6423"/>
          <p:cNvSpPr txBox="1"/>
          <p:nvPr>
            <p:ph idx="1" type="body"/>
          </p:nvPr>
        </p:nvSpPr>
        <p:spPr>
          <a:xfrm flipH="1">
            <a:off x="45720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solidFill>
                  <a:schemeClr val="lt1"/>
                </a:solidFill>
              </a:defRPr>
            </a:lvl1pPr>
            <a:lvl2pPr indent="-304800" lvl="1" marL="914400" rtl="0" algn="l">
              <a:lnSpc>
                <a:spcPct val="115000"/>
              </a:lnSpc>
              <a:spcBef>
                <a:spcPts val="0"/>
              </a:spcBef>
              <a:spcAft>
                <a:spcPts val="0"/>
              </a:spcAft>
              <a:buClr>
                <a:schemeClr val="lt1"/>
              </a:buClr>
              <a:buSzPts val="1200"/>
              <a:buChar char="○"/>
              <a:defRPr sz="1200">
                <a:solidFill>
                  <a:schemeClr val="lt1"/>
                </a:solidFill>
              </a:defRPr>
            </a:lvl2pPr>
            <a:lvl3pPr indent="-304800" lvl="2" marL="1371600" rtl="0" algn="l">
              <a:lnSpc>
                <a:spcPct val="115000"/>
              </a:lnSpc>
              <a:spcBef>
                <a:spcPts val="0"/>
              </a:spcBef>
              <a:spcAft>
                <a:spcPts val="0"/>
              </a:spcAft>
              <a:buClr>
                <a:schemeClr val="lt1"/>
              </a:buClr>
              <a:buSzPts val="1200"/>
              <a:buChar char="■"/>
              <a:defRPr sz="1200">
                <a:solidFill>
                  <a:schemeClr val="lt1"/>
                </a:solidFill>
              </a:defRPr>
            </a:lvl3pPr>
            <a:lvl4pPr indent="-304800" lvl="3" marL="1828800" rtl="0" algn="l">
              <a:lnSpc>
                <a:spcPct val="115000"/>
              </a:lnSpc>
              <a:spcBef>
                <a:spcPts val="0"/>
              </a:spcBef>
              <a:spcAft>
                <a:spcPts val="0"/>
              </a:spcAft>
              <a:buClr>
                <a:schemeClr val="lt1"/>
              </a:buClr>
              <a:buSzPts val="1200"/>
              <a:buChar char="●"/>
              <a:defRPr sz="1200">
                <a:solidFill>
                  <a:schemeClr val="lt1"/>
                </a:solidFill>
              </a:defRPr>
            </a:lvl4pPr>
            <a:lvl5pPr indent="-304800" lvl="4" marL="2286000" rtl="0" algn="l">
              <a:lnSpc>
                <a:spcPct val="115000"/>
              </a:lnSpc>
              <a:spcBef>
                <a:spcPts val="0"/>
              </a:spcBef>
              <a:spcAft>
                <a:spcPts val="0"/>
              </a:spcAft>
              <a:buClr>
                <a:schemeClr val="lt1"/>
              </a:buClr>
              <a:buSzPts val="1200"/>
              <a:buChar char="○"/>
              <a:defRPr sz="1200">
                <a:solidFill>
                  <a:schemeClr val="lt1"/>
                </a:solidFill>
              </a:defRPr>
            </a:lvl5pPr>
            <a:lvl6pPr indent="-304800" lvl="5" marL="2743200" rtl="0" algn="l">
              <a:lnSpc>
                <a:spcPct val="115000"/>
              </a:lnSpc>
              <a:spcBef>
                <a:spcPts val="0"/>
              </a:spcBef>
              <a:spcAft>
                <a:spcPts val="0"/>
              </a:spcAft>
              <a:buClr>
                <a:schemeClr val="lt1"/>
              </a:buClr>
              <a:buSzPts val="1200"/>
              <a:buChar char="■"/>
              <a:defRPr sz="1200">
                <a:solidFill>
                  <a:schemeClr val="lt1"/>
                </a:solidFill>
              </a:defRPr>
            </a:lvl6pPr>
            <a:lvl7pPr indent="-304800" lvl="6" marL="3200400" rtl="0" algn="l">
              <a:lnSpc>
                <a:spcPct val="115000"/>
              </a:lnSpc>
              <a:spcBef>
                <a:spcPts val="0"/>
              </a:spcBef>
              <a:spcAft>
                <a:spcPts val="0"/>
              </a:spcAft>
              <a:buClr>
                <a:schemeClr val="lt1"/>
              </a:buClr>
              <a:buSzPts val="1200"/>
              <a:buChar char="●"/>
              <a:defRPr sz="1200">
                <a:solidFill>
                  <a:schemeClr val="lt1"/>
                </a:solidFill>
              </a:defRPr>
            </a:lvl7pPr>
            <a:lvl8pPr indent="-304800" lvl="7" marL="3657600" rtl="0" algn="l">
              <a:lnSpc>
                <a:spcPct val="115000"/>
              </a:lnSpc>
              <a:spcBef>
                <a:spcPts val="0"/>
              </a:spcBef>
              <a:spcAft>
                <a:spcPts val="0"/>
              </a:spcAft>
              <a:buClr>
                <a:schemeClr val="lt1"/>
              </a:buClr>
              <a:buSzPts val="1200"/>
              <a:buChar char="○"/>
              <a:defRPr sz="1200">
                <a:solidFill>
                  <a:schemeClr val="lt1"/>
                </a:solidFill>
              </a:defRPr>
            </a:lvl8pPr>
            <a:lvl9pPr indent="-304800" lvl="8" marL="4114800" rtl="0" algn="l">
              <a:lnSpc>
                <a:spcPct val="115000"/>
              </a:lnSpc>
              <a:spcBef>
                <a:spcPts val="0"/>
              </a:spcBef>
              <a:spcAft>
                <a:spcPts val="0"/>
              </a:spcAft>
              <a:buClr>
                <a:schemeClr val="lt1"/>
              </a:buClr>
              <a:buSzPts val="1200"/>
              <a:buChar char="■"/>
              <a:defRPr sz="1200">
                <a:solidFill>
                  <a:schemeClr val="lt1"/>
                </a:solidFill>
              </a:defRPr>
            </a:lvl9pPr>
          </a:lstStyle>
          <a:p/>
        </p:txBody>
      </p:sp>
      <p:sp>
        <p:nvSpPr>
          <p:cNvPr id="5035" name="Google Shape;5035;g210aa1ffbd4_0_6423"/>
          <p:cNvSpPr txBox="1"/>
          <p:nvPr>
            <p:ph idx="2" type="body"/>
          </p:nvPr>
        </p:nvSpPr>
        <p:spPr>
          <a:xfrm flipH="1">
            <a:off x="715500" y="1687975"/>
            <a:ext cx="3856500" cy="29214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SzPts val="1400"/>
              <a:buChar char="●"/>
              <a:defRPr sz="1400">
                <a:solidFill>
                  <a:schemeClr val="lt1"/>
                </a:solidFill>
              </a:defRPr>
            </a:lvl1pPr>
            <a:lvl2pPr indent="-304800" lvl="1" marL="914400" rtl="0" algn="l">
              <a:lnSpc>
                <a:spcPct val="115000"/>
              </a:lnSpc>
              <a:spcBef>
                <a:spcPts val="0"/>
              </a:spcBef>
              <a:spcAft>
                <a:spcPts val="0"/>
              </a:spcAft>
              <a:buClr>
                <a:schemeClr val="lt1"/>
              </a:buClr>
              <a:buSzPts val="1200"/>
              <a:buChar char="○"/>
              <a:defRPr sz="1200">
                <a:solidFill>
                  <a:schemeClr val="lt1"/>
                </a:solidFill>
              </a:defRPr>
            </a:lvl2pPr>
            <a:lvl3pPr indent="-304800" lvl="2" marL="1371600" rtl="0" algn="l">
              <a:lnSpc>
                <a:spcPct val="115000"/>
              </a:lnSpc>
              <a:spcBef>
                <a:spcPts val="0"/>
              </a:spcBef>
              <a:spcAft>
                <a:spcPts val="0"/>
              </a:spcAft>
              <a:buClr>
                <a:schemeClr val="lt1"/>
              </a:buClr>
              <a:buSzPts val="1200"/>
              <a:buChar char="■"/>
              <a:defRPr sz="1200">
                <a:solidFill>
                  <a:schemeClr val="lt1"/>
                </a:solidFill>
              </a:defRPr>
            </a:lvl3pPr>
            <a:lvl4pPr indent="-304800" lvl="3" marL="1828800" rtl="0" algn="l">
              <a:lnSpc>
                <a:spcPct val="115000"/>
              </a:lnSpc>
              <a:spcBef>
                <a:spcPts val="0"/>
              </a:spcBef>
              <a:spcAft>
                <a:spcPts val="0"/>
              </a:spcAft>
              <a:buClr>
                <a:schemeClr val="lt1"/>
              </a:buClr>
              <a:buSzPts val="1200"/>
              <a:buChar char="●"/>
              <a:defRPr sz="1200">
                <a:solidFill>
                  <a:schemeClr val="lt1"/>
                </a:solidFill>
              </a:defRPr>
            </a:lvl4pPr>
            <a:lvl5pPr indent="-304800" lvl="4" marL="2286000" rtl="0" algn="l">
              <a:lnSpc>
                <a:spcPct val="115000"/>
              </a:lnSpc>
              <a:spcBef>
                <a:spcPts val="0"/>
              </a:spcBef>
              <a:spcAft>
                <a:spcPts val="0"/>
              </a:spcAft>
              <a:buClr>
                <a:schemeClr val="lt1"/>
              </a:buClr>
              <a:buSzPts val="1200"/>
              <a:buChar char="○"/>
              <a:defRPr sz="1200">
                <a:solidFill>
                  <a:schemeClr val="lt1"/>
                </a:solidFill>
              </a:defRPr>
            </a:lvl5pPr>
            <a:lvl6pPr indent="-304800" lvl="5" marL="2743200" rtl="0" algn="l">
              <a:lnSpc>
                <a:spcPct val="115000"/>
              </a:lnSpc>
              <a:spcBef>
                <a:spcPts val="0"/>
              </a:spcBef>
              <a:spcAft>
                <a:spcPts val="0"/>
              </a:spcAft>
              <a:buClr>
                <a:schemeClr val="lt1"/>
              </a:buClr>
              <a:buSzPts val="1200"/>
              <a:buChar char="■"/>
              <a:defRPr sz="1200">
                <a:solidFill>
                  <a:schemeClr val="lt1"/>
                </a:solidFill>
              </a:defRPr>
            </a:lvl6pPr>
            <a:lvl7pPr indent="-304800" lvl="6" marL="3200400" rtl="0" algn="l">
              <a:lnSpc>
                <a:spcPct val="115000"/>
              </a:lnSpc>
              <a:spcBef>
                <a:spcPts val="0"/>
              </a:spcBef>
              <a:spcAft>
                <a:spcPts val="0"/>
              </a:spcAft>
              <a:buClr>
                <a:schemeClr val="lt1"/>
              </a:buClr>
              <a:buSzPts val="1200"/>
              <a:buChar char="●"/>
              <a:defRPr sz="1200">
                <a:solidFill>
                  <a:schemeClr val="lt1"/>
                </a:solidFill>
              </a:defRPr>
            </a:lvl7pPr>
            <a:lvl8pPr indent="-304800" lvl="7" marL="3657600" rtl="0" algn="l">
              <a:lnSpc>
                <a:spcPct val="115000"/>
              </a:lnSpc>
              <a:spcBef>
                <a:spcPts val="0"/>
              </a:spcBef>
              <a:spcAft>
                <a:spcPts val="0"/>
              </a:spcAft>
              <a:buClr>
                <a:schemeClr val="lt1"/>
              </a:buClr>
              <a:buSzPts val="1200"/>
              <a:buChar char="○"/>
              <a:defRPr sz="1200">
                <a:solidFill>
                  <a:schemeClr val="lt1"/>
                </a:solidFill>
              </a:defRPr>
            </a:lvl8pPr>
            <a:lvl9pPr indent="-304800" lvl="8" marL="4114800" rtl="0" algn="l">
              <a:lnSpc>
                <a:spcPct val="115000"/>
              </a:lnSpc>
              <a:spcBef>
                <a:spcPts val="0"/>
              </a:spcBef>
              <a:spcAft>
                <a:spcPts val="0"/>
              </a:spcAft>
              <a:buClr>
                <a:schemeClr val="lt1"/>
              </a:buClr>
              <a:buSzPts val="1200"/>
              <a:buChar char="■"/>
              <a:defRPr sz="1200">
                <a:solidFill>
                  <a:schemeClr val="lt1"/>
                </a:solidFill>
              </a:defRPr>
            </a:lvl9pPr>
          </a:lstStyle>
          <a:p/>
        </p:txBody>
      </p:sp>
      <p:sp>
        <p:nvSpPr>
          <p:cNvPr id="5036" name="Google Shape;5036;g210aa1ffbd4_0_6423"/>
          <p:cNvSpPr txBox="1"/>
          <p:nvPr>
            <p:ph type="title"/>
          </p:nvPr>
        </p:nvSpPr>
        <p:spPr>
          <a:xfrm>
            <a:off x="715500" y="538250"/>
            <a:ext cx="7713000" cy="420600"/>
          </a:xfrm>
          <a:prstGeom prst="rect">
            <a:avLst/>
          </a:prstGeom>
          <a:noFill/>
          <a:ln>
            <a:noFill/>
          </a:ln>
        </p:spPr>
        <p:txBody>
          <a:bodyPr anchorCtr="0" anchor="t" bIns="91425" lIns="91425" spcFirstLastPara="1" rIns="91425" wrap="square" tIns="0">
            <a:noAutofit/>
          </a:bodyPr>
          <a:lstStyle>
            <a:lvl1pPr lvl="0" rtl="0" algn="l">
              <a:lnSpc>
                <a:spcPct val="100000"/>
              </a:lnSpc>
              <a:spcBef>
                <a:spcPts val="0"/>
              </a:spcBef>
              <a:spcAft>
                <a:spcPts val="0"/>
              </a:spcAft>
              <a:buSzPts val="2900"/>
              <a:buNone/>
              <a:defRPr sz="2900">
                <a:latin typeface="Aldrich"/>
                <a:ea typeface="Aldrich"/>
                <a:cs typeface="Aldrich"/>
                <a:sym typeface="Aldrich"/>
              </a:defRPr>
            </a:lvl1pPr>
            <a:lvl2pPr lvl="1" rtl="0" algn="l">
              <a:lnSpc>
                <a:spcPct val="100000"/>
              </a:lnSpc>
              <a:spcBef>
                <a:spcPts val="0"/>
              </a:spcBef>
              <a:spcAft>
                <a:spcPts val="0"/>
              </a:spcAft>
              <a:buSzPts val="2900"/>
              <a:buNone/>
              <a:defRPr/>
            </a:lvl2pPr>
            <a:lvl3pPr lvl="2" rtl="0" algn="l">
              <a:lnSpc>
                <a:spcPct val="100000"/>
              </a:lnSpc>
              <a:spcBef>
                <a:spcPts val="0"/>
              </a:spcBef>
              <a:spcAft>
                <a:spcPts val="0"/>
              </a:spcAft>
              <a:buSzPts val="2900"/>
              <a:buNone/>
              <a:defRPr/>
            </a:lvl3pPr>
            <a:lvl4pPr lvl="3" rtl="0" algn="l">
              <a:lnSpc>
                <a:spcPct val="100000"/>
              </a:lnSpc>
              <a:spcBef>
                <a:spcPts val="0"/>
              </a:spcBef>
              <a:spcAft>
                <a:spcPts val="0"/>
              </a:spcAft>
              <a:buSzPts val="2900"/>
              <a:buNone/>
              <a:defRPr/>
            </a:lvl4pPr>
            <a:lvl5pPr lvl="4" rtl="0" algn="l">
              <a:lnSpc>
                <a:spcPct val="100000"/>
              </a:lnSpc>
              <a:spcBef>
                <a:spcPts val="0"/>
              </a:spcBef>
              <a:spcAft>
                <a:spcPts val="0"/>
              </a:spcAft>
              <a:buSzPts val="2900"/>
              <a:buNone/>
              <a:defRPr/>
            </a:lvl5pPr>
            <a:lvl6pPr lvl="5" rtl="0" algn="l">
              <a:lnSpc>
                <a:spcPct val="100000"/>
              </a:lnSpc>
              <a:spcBef>
                <a:spcPts val="0"/>
              </a:spcBef>
              <a:spcAft>
                <a:spcPts val="0"/>
              </a:spcAft>
              <a:buSzPts val="2900"/>
              <a:buNone/>
              <a:defRPr/>
            </a:lvl6pPr>
            <a:lvl7pPr lvl="6" rtl="0" algn="l">
              <a:lnSpc>
                <a:spcPct val="100000"/>
              </a:lnSpc>
              <a:spcBef>
                <a:spcPts val="0"/>
              </a:spcBef>
              <a:spcAft>
                <a:spcPts val="0"/>
              </a:spcAft>
              <a:buSzPts val="2900"/>
              <a:buNone/>
              <a:defRPr/>
            </a:lvl7pPr>
            <a:lvl8pPr lvl="7" rtl="0" algn="l">
              <a:lnSpc>
                <a:spcPct val="100000"/>
              </a:lnSpc>
              <a:spcBef>
                <a:spcPts val="0"/>
              </a:spcBef>
              <a:spcAft>
                <a:spcPts val="0"/>
              </a:spcAft>
              <a:buSzPts val="2900"/>
              <a:buNone/>
              <a:defRPr/>
            </a:lvl8pPr>
            <a:lvl9pPr lvl="8" rtl="0" algn="l">
              <a:lnSpc>
                <a:spcPct val="100000"/>
              </a:lnSpc>
              <a:spcBef>
                <a:spcPts val="0"/>
              </a:spcBef>
              <a:spcAft>
                <a:spcPts val="0"/>
              </a:spcAft>
              <a:buSzPts val="2900"/>
              <a:buNone/>
              <a:defRPr/>
            </a:lvl9pPr>
          </a:lstStyle>
          <a:p/>
        </p:txBody>
      </p:sp>
      <p:grpSp>
        <p:nvGrpSpPr>
          <p:cNvPr id="5037" name="Google Shape;5037;g210aa1ffbd4_0_6423"/>
          <p:cNvGrpSpPr/>
          <p:nvPr/>
        </p:nvGrpSpPr>
        <p:grpSpPr>
          <a:xfrm>
            <a:off x="391863" y="4078674"/>
            <a:ext cx="289170" cy="284718"/>
            <a:chOff x="426000" y="3302025"/>
            <a:chExt cx="220875" cy="217475"/>
          </a:xfrm>
        </p:grpSpPr>
        <p:sp>
          <p:nvSpPr>
            <p:cNvPr id="5038" name="Google Shape;5038;g210aa1ffbd4_0_642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9" name="Google Shape;5039;g210aa1ffbd4_0_64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1.xml"/><Relationship Id="rId42" Type="http://schemas.openxmlformats.org/officeDocument/2006/relationships/slideLayout" Target="../slideLayouts/slideLayout93.xml"/><Relationship Id="rId41" Type="http://schemas.openxmlformats.org/officeDocument/2006/relationships/slideLayout" Target="../slideLayouts/slideLayout92.xml"/><Relationship Id="rId44" Type="http://schemas.openxmlformats.org/officeDocument/2006/relationships/slideLayout" Target="../slideLayouts/slideLayout95.xml"/><Relationship Id="rId43" Type="http://schemas.openxmlformats.org/officeDocument/2006/relationships/slideLayout" Target="../slideLayouts/slideLayout94.xml"/><Relationship Id="rId46" Type="http://schemas.openxmlformats.org/officeDocument/2006/relationships/slideLayout" Target="../slideLayouts/slideLayout97.xml"/><Relationship Id="rId45" Type="http://schemas.openxmlformats.org/officeDocument/2006/relationships/slideLayout" Target="../slideLayouts/slideLayout96.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48" Type="http://schemas.openxmlformats.org/officeDocument/2006/relationships/slideLayout" Target="../slideLayouts/slideLayout99.xml"/><Relationship Id="rId47" Type="http://schemas.openxmlformats.org/officeDocument/2006/relationships/slideLayout" Target="../slideLayouts/slideLayout98.xml"/><Relationship Id="rId49" Type="http://schemas.openxmlformats.org/officeDocument/2006/relationships/slideLayout" Target="../slideLayouts/slideLayout10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31" Type="http://schemas.openxmlformats.org/officeDocument/2006/relationships/slideLayout" Target="../slideLayouts/slideLayout82.xml"/><Relationship Id="rId30" Type="http://schemas.openxmlformats.org/officeDocument/2006/relationships/slideLayout" Target="../slideLayouts/slideLayout81.xml"/><Relationship Id="rId33" Type="http://schemas.openxmlformats.org/officeDocument/2006/relationships/slideLayout" Target="../slideLayouts/slideLayout84.xml"/><Relationship Id="rId32" Type="http://schemas.openxmlformats.org/officeDocument/2006/relationships/slideLayout" Target="../slideLayouts/slideLayout83.xml"/><Relationship Id="rId35" Type="http://schemas.openxmlformats.org/officeDocument/2006/relationships/slideLayout" Target="../slideLayouts/slideLayout86.xml"/><Relationship Id="rId34" Type="http://schemas.openxmlformats.org/officeDocument/2006/relationships/slideLayout" Target="../slideLayouts/slideLayout85.xml"/><Relationship Id="rId37" Type="http://schemas.openxmlformats.org/officeDocument/2006/relationships/slideLayout" Target="../slideLayouts/slideLayout88.xml"/><Relationship Id="rId36" Type="http://schemas.openxmlformats.org/officeDocument/2006/relationships/slideLayout" Target="../slideLayouts/slideLayout87.xml"/><Relationship Id="rId39" Type="http://schemas.openxmlformats.org/officeDocument/2006/relationships/slideLayout" Target="../slideLayouts/slideLayout90.xml"/><Relationship Id="rId38" Type="http://schemas.openxmlformats.org/officeDocument/2006/relationships/slideLayout" Target="../slideLayouts/slideLayout89.xml"/><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slideLayout" Target="../slideLayouts/slideLayout75.xml"/><Relationship Id="rId23" Type="http://schemas.openxmlformats.org/officeDocument/2006/relationships/slideLayout" Target="../slideLayouts/slideLayout74.xml"/><Relationship Id="rId26" Type="http://schemas.openxmlformats.org/officeDocument/2006/relationships/slideLayout" Target="../slideLayouts/slideLayout77.xml"/><Relationship Id="rId25" Type="http://schemas.openxmlformats.org/officeDocument/2006/relationships/slideLayout" Target="../slideLayouts/slideLayout76.xml"/><Relationship Id="rId28" Type="http://schemas.openxmlformats.org/officeDocument/2006/relationships/slideLayout" Target="../slideLayouts/slideLayout79.xml"/><Relationship Id="rId27" Type="http://schemas.openxmlformats.org/officeDocument/2006/relationships/slideLayout" Target="../slideLayouts/slideLayout78.xml"/><Relationship Id="rId29" Type="http://schemas.openxmlformats.org/officeDocument/2006/relationships/slideLayout" Target="../slideLayouts/slideLayout80.xml"/><Relationship Id="rId51" Type="http://schemas.openxmlformats.org/officeDocument/2006/relationships/slideLayout" Target="../slideLayouts/slideLayout102.xml"/><Relationship Id="rId50" Type="http://schemas.openxmlformats.org/officeDocument/2006/relationships/slideLayout" Target="../slideLayouts/slideLayout101.xml"/><Relationship Id="rId52" Type="http://schemas.openxmlformats.org/officeDocument/2006/relationships/theme" Target="../theme/theme2.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92"/>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1pPr>
            <a:lvl2pPr lvl="1"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2pPr>
            <a:lvl3pPr lvl="2"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3pPr>
            <a:lvl4pPr lvl="3"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4pPr>
            <a:lvl5pPr lvl="4"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5pPr>
            <a:lvl6pPr lvl="5"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6pPr>
            <a:lvl7pPr lvl="6"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7pPr>
            <a:lvl8pPr lvl="7"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8pPr>
            <a:lvl9pPr lvl="8"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9pPr>
          </a:lstStyle>
          <a:p/>
        </p:txBody>
      </p:sp>
      <p:sp>
        <p:nvSpPr>
          <p:cNvPr id="7" name="Google Shape;7;p92"/>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1pPr>
            <a:lvl2pPr indent="-317500" lvl="1" marL="914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2pPr>
            <a:lvl3pPr indent="-317500" lvl="2" marL="1371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3pPr>
            <a:lvl4pPr indent="-317500" lvl="3" marL="1828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4pPr>
            <a:lvl5pPr indent="-317500" lvl="4" marL="22860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5pPr>
            <a:lvl6pPr indent="-317500" lvl="5" marL="2743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6pPr>
            <a:lvl7pPr indent="-317500" lvl="6" marL="3200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7pPr>
            <a:lvl8pPr indent="-317500" lvl="7" marL="3657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8pPr>
            <a:lvl9pPr indent="-317500" lvl="8" marL="4114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2577" name="Shape 2577"/>
        <p:cNvGrpSpPr/>
        <p:nvPr/>
      </p:nvGrpSpPr>
      <p:grpSpPr>
        <a:xfrm>
          <a:off x="0" y="0"/>
          <a:ext cx="0" cy="0"/>
          <a:chOff x="0" y="0"/>
          <a:chExt cx="0" cy="0"/>
        </a:xfrm>
      </p:grpSpPr>
      <p:sp>
        <p:nvSpPr>
          <p:cNvPr id="2578" name="Google Shape;2578;g210aa1ffbd4_0_3968"/>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1pPr>
            <a:lvl2pPr lvl="1"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2pPr>
            <a:lvl3pPr lvl="2"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3pPr>
            <a:lvl4pPr lvl="3"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4pPr>
            <a:lvl5pPr lvl="4"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5pPr>
            <a:lvl6pPr lvl="5"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6pPr>
            <a:lvl7pPr lvl="6"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7pPr>
            <a:lvl8pPr lvl="7"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8pPr>
            <a:lvl9pPr lvl="8" marR="0" rtl="0" algn="l">
              <a:lnSpc>
                <a:spcPct val="100000"/>
              </a:lnSpc>
              <a:spcBef>
                <a:spcPts val="0"/>
              </a:spcBef>
              <a:spcAft>
                <a:spcPts val="0"/>
              </a:spcAft>
              <a:buClr>
                <a:schemeClr val="lt1"/>
              </a:buClr>
              <a:buSzPts val="2900"/>
              <a:buFont typeface="Aldrich"/>
              <a:buNone/>
              <a:defRPr b="0" i="0" sz="2900" u="none" cap="none" strike="noStrike">
                <a:solidFill>
                  <a:schemeClr val="lt1"/>
                </a:solidFill>
                <a:latin typeface="Aldrich"/>
                <a:ea typeface="Aldrich"/>
                <a:cs typeface="Aldrich"/>
                <a:sym typeface="Aldrich"/>
              </a:defRPr>
            </a:lvl9pPr>
          </a:lstStyle>
          <a:p/>
        </p:txBody>
      </p:sp>
      <p:sp>
        <p:nvSpPr>
          <p:cNvPr id="2579" name="Google Shape;2579;g210aa1ffbd4_0_3968"/>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1pPr>
            <a:lvl2pPr indent="-317500" lvl="1" marL="914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2pPr>
            <a:lvl3pPr indent="-317500" lvl="2" marL="1371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3pPr>
            <a:lvl4pPr indent="-317500" lvl="3" marL="1828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4pPr>
            <a:lvl5pPr indent="-317500" lvl="4" marL="22860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5pPr>
            <a:lvl6pPr indent="-317500" lvl="5" marL="27432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6pPr>
            <a:lvl7pPr indent="-317500" lvl="6" marL="32004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7pPr>
            <a:lvl8pPr indent="-317500" lvl="7" marL="36576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8pPr>
            <a:lvl9pPr indent="-317500" lvl="8" marL="4114800" marR="0" rtl="0" algn="l">
              <a:lnSpc>
                <a:spcPct val="115000"/>
              </a:lnSpc>
              <a:spcBef>
                <a:spcPts val="0"/>
              </a:spcBef>
              <a:spcAft>
                <a:spcPts val="0"/>
              </a:spcAft>
              <a:buClr>
                <a:schemeClr val="lt1"/>
              </a:buClr>
              <a:buSzPts val="1400"/>
              <a:buFont typeface="Bai Jamjuree"/>
              <a:buChar char="■"/>
              <a:defRPr b="0" i="0" sz="1400" u="none" cap="none" strike="noStrike">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 id="2147483743" r:id="rId43"/>
    <p:sldLayoutId id="2147483744" r:id="rId44"/>
    <p:sldLayoutId id="2147483745" r:id="rId45"/>
    <p:sldLayoutId id="2147483746" r:id="rId46"/>
    <p:sldLayoutId id="2147483747" r:id="rId47"/>
    <p:sldLayoutId id="2147483748" r:id="rId48"/>
    <p:sldLayoutId id="2147483749" r:id="rId49"/>
    <p:sldLayoutId id="2147483750" r:id="rId50"/>
    <p:sldLayoutId id="2147483751"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xml"/><Relationship Id="rId3" Type="http://schemas.openxmlformats.org/officeDocument/2006/relationships/image" Target="../media/image4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 Id="rId3"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47.jpg"/><Relationship Id="rId5" Type="http://schemas.openxmlformats.org/officeDocument/2006/relationships/image" Target="../media/image38.jpg"/><Relationship Id="rId6" Type="http://schemas.openxmlformats.org/officeDocument/2006/relationships/image" Target="../media/image39.jpg"/><Relationship Id="rId7" Type="http://schemas.openxmlformats.org/officeDocument/2006/relationships/image" Target="../media/image50.jpg"/><Relationship Id="rId8"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3.xml"/><Relationship Id="rId3" Type="http://schemas.openxmlformats.org/officeDocument/2006/relationships/hyperlink" Target="https://www.techtarget.com/searchbusinessanalytics/definition/unstructured-text" TargetMode="External"/><Relationship Id="rId4" Type="http://schemas.openxmlformats.org/officeDocument/2006/relationships/hyperlink" Target="https://monkeylearn.com/customer-feedb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4.xml"/><Relationship Id="rId3" Type="http://schemas.openxmlformats.org/officeDocument/2006/relationships/image" Target="../media/image4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2" name="Shape 5152"/>
        <p:cNvGrpSpPr/>
        <p:nvPr/>
      </p:nvGrpSpPr>
      <p:grpSpPr>
        <a:xfrm>
          <a:off x="0" y="0"/>
          <a:ext cx="0" cy="0"/>
          <a:chOff x="0" y="0"/>
          <a:chExt cx="0" cy="0"/>
        </a:xfrm>
      </p:grpSpPr>
      <p:sp>
        <p:nvSpPr>
          <p:cNvPr id="5153" name="Google Shape;5153;g210aa1ffbd4_0_1003"/>
          <p:cNvSpPr txBox="1"/>
          <p:nvPr>
            <p:ph idx="4294967295" type="ctrTitle"/>
          </p:nvPr>
        </p:nvSpPr>
        <p:spPr>
          <a:xfrm>
            <a:off x="100575" y="0"/>
            <a:ext cx="8979600" cy="1001700"/>
          </a:xfrm>
          <a:prstGeom prst="rect">
            <a:avLst/>
          </a:prstGeom>
          <a:noFill/>
          <a:ln>
            <a:noFill/>
          </a:ln>
        </p:spPr>
        <p:txBody>
          <a:bodyPr anchorCtr="0" anchor="t" bIns="91425" lIns="91425" spcFirstLastPara="1" rIns="91425" wrap="square" tIns="0">
            <a:noAutofit/>
          </a:bodyPr>
          <a:lstStyle/>
          <a:p>
            <a:pPr indent="0" lvl="0" marL="0" rtl="0" algn="ctr">
              <a:lnSpc>
                <a:spcPct val="115000"/>
              </a:lnSpc>
              <a:spcBef>
                <a:spcPts val="1200"/>
              </a:spcBef>
              <a:spcAft>
                <a:spcPts val="0"/>
              </a:spcAft>
              <a:buNone/>
            </a:pPr>
            <a:r>
              <a:rPr b="1" lang="en" sz="3000">
                <a:latin typeface="Times New Roman"/>
                <a:ea typeface="Times New Roman"/>
                <a:cs typeface="Times New Roman"/>
                <a:sym typeface="Times New Roman"/>
              </a:rPr>
              <a:t>SENTIMENT ANALYSIS OF M-PESA MOBILE MONEY SERVICE USING TWITTER DATA</a:t>
            </a:r>
            <a:endParaRPr b="1" sz="3000">
              <a:latin typeface="Times New Roman"/>
              <a:ea typeface="Times New Roman"/>
              <a:cs typeface="Times New Roman"/>
              <a:sym typeface="Times New Roman"/>
            </a:endParaRPr>
          </a:p>
          <a:p>
            <a:pPr indent="0" lvl="0" marL="0" rtl="0" algn="l">
              <a:lnSpc>
                <a:spcPct val="90000"/>
              </a:lnSpc>
              <a:spcBef>
                <a:spcPts val="0"/>
              </a:spcBef>
              <a:spcAft>
                <a:spcPts val="200"/>
              </a:spcAft>
              <a:buSzPts val="5200"/>
              <a:buNone/>
            </a:pPr>
            <a:r>
              <a:t/>
            </a:r>
            <a:endParaRPr sz="3600">
              <a:latin typeface="Times New Roman"/>
              <a:ea typeface="Times New Roman"/>
              <a:cs typeface="Times New Roman"/>
              <a:sym typeface="Times New Roman"/>
            </a:endParaRPr>
          </a:p>
        </p:txBody>
      </p:sp>
      <p:sp>
        <p:nvSpPr>
          <p:cNvPr id="5154" name="Google Shape;5154;g210aa1ffbd4_0_1003"/>
          <p:cNvSpPr txBox="1"/>
          <p:nvPr>
            <p:ph idx="4294967295" type="subTitle"/>
          </p:nvPr>
        </p:nvSpPr>
        <p:spPr>
          <a:xfrm>
            <a:off x="0" y="4540075"/>
            <a:ext cx="17529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GROUP 3</a:t>
            </a:r>
            <a:endParaRPr b="1" sz="2400">
              <a:latin typeface="Times New Roman"/>
              <a:ea typeface="Times New Roman"/>
              <a:cs typeface="Times New Roman"/>
              <a:sym typeface="Times New Roman"/>
            </a:endParaRPr>
          </a:p>
        </p:txBody>
      </p:sp>
      <p:pic>
        <p:nvPicPr>
          <p:cNvPr id="5155" name="Google Shape;5155;g210aa1ffbd4_0_1003"/>
          <p:cNvPicPr preferRelativeResize="0"/>
          <p:nvPr/>
        </p:nvPicPr>
        <p:blipFill rotWithShape="1">
          <a:blip r:embed="rId3">
            <a:alphaModFix/>
          </a:blip>
          <a:srcRect b="15817" l="0" r="0" t="15824"/>
          <a:stretch/>
        </p:blipFill>
        <p:spPr>
          <a:xfrm>
            <a:off x="0" y="1166099"/>
            <a:ext cx="9143998" cy="3373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153"/>
                                        </p:tgtEl>
                                        <p:attrNameLst>
                                          <p:attrName>style.visibility</p:attrName>
                                        </p:attrNameLst>
                                      </p:cBhvr>
                                      <p:to>
                                        <p:strVal val="visible"/>
                                      </p:to>
                                    </p:set>
                                    <p:anim calcmode="lin" valueType="num">
                                      <p:cBhvr additive="base">
                                        <p:cTn dur="1000"/>
                                        <p:tgtEl>
                                          <p:spTgt spid="51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225" name="Shape 5225"/>
        <p:cNvGrpSpPr/>
        <p:nvPr/>
      </p:nvGrpSpPr>
      <p:grpSpPr>
        <a:xfrm>
          <a:off x="0" y="0"/>
          <a:ext cx="0" cy="0"/>
          <a:chOff x="0" y="0"/>
          <a:chExt cx="0" cy="0"/>
        </a:xfrm>
      </p:grpSpPr>
      <p:sp>
        <p:nvSpPr>
          <p:cNvPr id="5226" name="Google Shape;5226;g20c66ff7789_0_5"/>
          <p:cNvSpPr txBox="1"/>
          <p:nvPr>
            <p:ph idx="4294967295" type="title"/>
          </p:nvPr>
        </p:nvSpPr>
        <p:spPr>
          <a:xfrm>
            <a:off x="648250" y="123950"/>
            <a:ext cx="8040000" cy="5949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2800">
                <a:solidFill>
                  <a:srgbClr val="212121"/>
                </a:solidFill>
                <a:latin typeface="Times New Roman"/>
                <a:ea typeface="Times New Roman"/>
                <a:cs typeface="Times New Roman"/>
                <a:sym typeface="Times New Roman"/>
              </a:rPr>
              <a:t>Word Cloud</a:t>
            </a:r>
            <a:r>
              <a:rPr b="1" lang="en" sz="2800">
                <a:solidFill>
                  <a:srgbClr val="212121"/>
                </a:solidFill>
                <a:latin typeface="Times New Roman"/>
                <a:ea typeface="Times New Roman"/>
                <a:cs typeface="Times New Roman"/>
                <a:sym typeface="Times New Roman"/>
              </a:rPr>
              <a:t> for Word Frequency in the Sentiments</a:t>
            </a:r>
            <a:endParaRPr b="1" sz="2800">
              <a:latin typeface="Times New Roman"/>
              <a:ea typeface="Times New Roman"/>
              <a:cs typeface="Times New Roman"/>
              <a:sym typeface="Times New Roman"/>
            </a:endParaRPr>
          </a:p>
        </p:txBody>
      </p:sp>
      <p:pic>
        <p:nvPicPr>
          <p:cNvPr id="5227" name="Google Shape;5227;g20c66ff7789_0_5"/>
          <p:cNvPicPr preferRelativeResize="0"/>
          <p:nvPr/>
        </p:nvPicPr>
        <p:blipFill>
          <a:blip r:embed="rId3">
            <a:alphaModFix/>
          </a:blip>
          <a:stretch>
            <a:fillRect/>
          </a:stretch>
        </p:blipFill>
        <p:spPr>
          <a:xfrm>
            <a:off x="152400" y="1202225"/>
            <a:ext cx="8839201" cy="340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26"/>
                                        </p:tgtEl>
                                        <p:attrNameLst>
                                          <p:attrName>style.visibility</p:attrName>
                                        </p:attrNameLst>
                                      </p:cBhvr>
                                      <p:to>
                                        <p:strVal val="visible"/>
                                      </p:to>
                                    </p:set>
                                    <p:anim calcmode="lin" valueType="num">
                                      <p:cBhvr additive="base">
                                        <p:cTn dur="1000"/>
                                        <p:tgtEl>
                                          <p:spTgt spid="5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31" name="Shape 5231"/>
        <p:cNvGrpSpPr/>
        <p:nvPr/>
      </p:nvGrpSpPr>
      <p:grpSpPr>
        <a:xfrm>
          <a:off x="0" y="0"/>
          <a:ext cx="0" cy="0"/>
          <a:chOff x="0" y="0"/>
          <a:chExt cx="0" cy="0"/>
        </a:xfrm>
      </p:grpSpPr>
      <p:sp>
        <p:nvSpPr>
          <p:cNvPr id="5232" name="Google Shape;5232;p45"/>
          <p:cNvSpPr txBox="1"/>
          <p:nvPr>
            <p:ph idx="4294967295" type="title"/>
          </p:nvPr>
        </p:nvSpPr>
        <p:spPr>
          <a:xfrm>
            <a:off x="326525" y="79675"/>
            <a:ext cx="2288700" cy="5649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3600">
                <a:solidFill>
                  <a:srgbClr val="A2C4C9"/>
                </a:solidFill>
                <a:latin typeface="Times New Roman"/>
                <a:ea typeface="Times New Roman"/>
                <a:cs typeface="Times New Roman"/>
                <a:sym typeface="Times New Roman"/>
              </a:rPr>
              <a:t>Findings</a:t>
            </a:r>
            <a:endParaRPr b="1" sz="3600">
              <a:solidFill>
                <a:srgbClr val="A2C4C9"/>
              </a:solidFill>
              <a:latin typeface="Times New Roman"/>
              <a:ea typeface="Times New Roman"/>
              <a:cs typeface="Times New Roman"/>
              <a:sym typeface="Times New Roman"/>
            </a:endParaRPr>
          </a:p>
        </p:txBody>
      </p:sp>
      <p:sp>
        <p:nvSpPr>
          <p:cNvPr id="5233" name="Google Shape;5233;p45"/>
          <p:cNvSpPr txBox="1"/>
          <p:nvPr/>
        </p:nvSpPr>
        <p:spPr>
          <a:xfrm>
            <a:off x="326525" y="644575"/>
            <a:ext cx="83988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The model performed fairly well with a precision of 91% and an accuracy of 86%</a:t>
            </a:r>
            <a:endParaRPr sz="1800">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The total number of correctly predicted sentiments are</a:t>
            </a:r>
            <a:endParaRPr sz="1800">
              <a:solidFill>
                <a:schemeClr val="lt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Neutral - 1663 out of 1915 </a:t>
            </a:r>
            <a:endParaRPr sz="1800">
              <a:solidFill>
                <a:schemeClr val="lt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Negative - 406 out of 575</a:t>
            </a:r>
            <a:endParaRPr sz="1800">
              <a:solidFill>
                <a:schemeClr val="lt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Positive - 1671 out of 1864</a:t>
            </a:r>
            <a:endParaRPr sz="1800">
              <a:solidFill>
                <a:schemeClr val="lt1"/>
              </a:solidFill>
              <a:latin typeface="Times New Roman"/>
              <a:ea typeface="Times New Roman"/>
              <a:cs typeface="Times New Roman"/>
              <a:sym typeface="Times New Roman"/>
            </a:endParaRPr>
          </a:p>
        </p:txBody>
      </p:sp>
      <p:pic>
        <p:nvPicPr>
          <p:cNvPr id="5234" name="Google Shape;5234;p45"/>
          <p:cNvPicPr preferRelativeResize="0"/>
          <p:nvPr/>
        </p:nvPicPr>
        <p:blipFill>
          <a:blip r:embed="rId3">
            <a:alphaModFix/>
          </a:blip>
          <a:stretch>
            <a:fillRect/>
          </a:stretch>
        </p:blipFill>
        <p:spPr>
          <a:xfrm>
            <a:off x="438913" y="2366875"/>
            <a:ext cx="8266175" cy="241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32"/>
                                        </p:tgtEl>
                                        <p:attrNameLst>
                                          <p:attrName>style.visibility</p:attrName>
                                        </p:attrNameLst>
                                      </p:cBhvr>
                                      <p:to>
                                        <p:strVal val="visible"/>
                                      </p:to>
                                    </p:set>
                                    <p:anim calcmode="lin" valueType="num">
                                      <p:cBhvr additive="base">
                                        <p:cTn dur="1000"/>
                                        <p:tgtEl>
                                          <p:spTgt spid="52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238" name="Shape 5238"/>
        <p:cNvGrpSpPr/>
        <p:nvPr/>
      </p:nvGrpSpPr>
      <p:grpSpPr>
        <a:xfrm>
          <a:off x="0" y="0"/>
          <a:ext cx="0" cy="0"/>
          <a:chOff x="0" y="0"/>
          <a:chExt cx="0" cy="0"/>
        </a:xfrm>
      </p:grpSpPr>
      <p:sp>
        <p:nvSpPr>
          <p:cNvPr id="5239" name="Google Shape;5239;p59"/>
          <p:cNvSpPr txBox="1"/>
          <p:nvPr>
            <p:ph idx="4294967295" type="title"/>
          </p:nvPr>
        </p:nvSpPr>
        <p:spPr>
          <a:xfrm>
            <a:off x="2921625" y="322250"/>
            <a:ext cx="3138900" cy="5205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3000">
                <a:solidFill>
                  <a:srgbClr val="D0E0E3"/>
                </a:solidFill>
                <a:latin typeface="Times New Roman"/>
                <a:ea typeface="Times New Roman"/>
                <a:cs typeface="Times New Roman"/>
                <a:sym typeface="Times New Roman"/>
              </a:rPr>
              <a:t>CONCLUSIONS</a:t>
            </a:r>
            <a:endParaRPr b="1" sz="3000">
              <a:solidFill>
                <a:srgbClr val="D0E0E3"/>
              </a:solidFill>
              <a:latin typeface="Times New Roman"/>
              <a:ea typeface="Times New Roman"/>
              <a:cs typeface="Times New Roman"/>
              <a:sym typeface="Times New Roman"/>
            </a:endParaRPr>
          </a:p>
        </p:txBody>
      </p:sp>
      <p:sp>
        <p:nvSpPr>
          <p:cNvPr id="5240" name="Google Shape;5240;p59"/>
          <p:cNvSpPr txBox="1"/>
          <p:nvPr/>
        </p:nvSpPr>
        <p:spPr>
          <a:xfrm>
            <a:off x="906425" y="970700"/>
            <a:ext cx="7220100" cy="3786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Most tweets are positive sentiments on mobile money m-pesa services at 43.</a:t>
            </a:r>
            <a:r>
              <a:rPr lang="en" sz="1800">
                <a:solidFill>
                  <a:schemeClr val="lt1"/>
                </a:solidFill>
                <a:latin typeface="Times New Roman"/>
                <a:ea typeface="Times New Roman"/>
                <a:cs typeface="Times New Roman"/>
                <a:sym typeface="Times New Roman"/>
              </a:rPr>
              <a:t>5</a:t>
            </a:r>
            <a:r>
              <a:rPr b="0" i="0" lang="en" sz="1800" u="none" cap="none" strike="noStrike">
                <a:solidFill>
                  <a:schemeClr val="lt1"/>
                </a:solidFill>
                <a:latin typeface="Times New Roman"/>
                <a:ea typeface="Times New Roman"/>
                <a:cs typeface="Times New Roman"/>
                <a:sym typeface="Times New Roman"/>
              </a:rPr>
              <a:t>%, closely followed by tweets which are neutral at 42.5% and the last are tweets which have negative sentiments on m-pesa services at </a:t>
            </a:r>
            <a:r>
              <a:rPr lang="en" sz="1800">
                <a:solidFill>
                  <a:schemeClr val="lt1"/>
                </a:solidFill>
                <a:latin typeface="Times New Roman"/>
                <a:ea typeface="Times New Roman"/>
                <a:cs typeface="Times New Roman"/>
                <a:sym typeface="Times New Roman"/>
              </a:rPr>
              <a:t>14</a:t>
            </a:r>
            <a:r>
              <a:rPr b="0" i="0" lang="en" sz="1800" u="none" cap="none" strike="noStrike">
                <a:solidFill>
                  <a:schemeClr val="lt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COVID-19 had a positive impact on M-Pesa transactions due to the removal of transaction fees during the pandemic.</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Users tweet frequently about the transactions that ended up in money being sent to wrong numbers and these tweets are mainly negative sentiment-wise.</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Users tweet frequently about the Fuliza overdraft service, and it features quite negatively though popular.</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The most popular hashtags related to M-Pesa are mpesa, safaricom and Kenya.</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39"/>
                                        </p:tgtEl>
                                        <p:attrNameLst>
                                          <p:attrName>style.visibility</p:attrName>
                                        </p:attrNameLst>
                                      </p:cBhvr>
                                      <p:to>
                                        <p:strVal val="visible"/>
                                      </p:to>
                                    </p:set>
                                    <p:anim calcmode="lin" valueType="num">
                                      <p:cBhvr additive="base">
                                        <p:cTn dur="1000"/>
                                        <p:tgtEl>
                                          <p:spTgt spid="5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4" name="Shape 5244"/>
        <p:cNvGrpSpPr/>
        <p:nvPr/>
      </p:nvGrpSpPr>
      <p:grpSpPr>
        <a:xfrm>
          <a:off x="0" y="0"/>
          <a:ext cx="0" cy="0"/>
          <a:chOff x="0" y="0"/>
          <a:chExt cx="0" cy="0"/>
        </a:xfrm>
      </p:grpSpPr>
      <p:sp>
        <p:nvSpPr>
          <p:cNvPr id="5245" name="Google Shape;5245;g20c66ff7789_0_92"/>
          <p:cNvSpPr txBox="1"/>
          <p:nvPr>
            <p:ph idx="4294967295" type="title"/>
          </p:nvPr>
        </p:nvSpPr>
        <p:spPr>
          <a:xfrm>
            <a:off x="2306100" y="248575"/>
            <a:ext cx="4531800" cy="5199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3000">
                <a:solidFill>
                  <a:srgbClr val="A2C4C9"/>
                </a:solidFill>
                <a:latin typeface="Times New Roman"/>
                <a:ea typeface="Times New Roman"/>
                <a:cs typeface="Times New Roman"/>
                <a:sym typeface="Times New Roman"/>
              </a:rPr>
              <a:t>RECOMMENDATIONS</a:t>
            </a:r>
            <a:endParaRPr b="1" sz="3000">
              <a:solidFill>
                <a:srgbClr val="A2C4C9"/>
              </a:solidFill>
              <a:latin typeface="Times New Roman"/>
              <a:ea typeface="Times New Roman"/>
              <a:cs typeface="Times New Roman"/>
              <a:sym typeface="Times New Roman"/>
            </a:endParaRPr>
          </a:p>
        </p:txBody>
      </p:sp>
      <p:sp>
        <p:nvSpPr>
          <p:cNvPr id="5246" name="Google Shape;5246;g20c66ff7789_0_92"/>
          <p:cNvSpPr txBox="1"/>
          <p:nvPr/>
        </p:nvSpPr>
        <p:spPr>
          <a:xfrm>
            <a:off x="286150" y="768475"/>
            <a:ext cx="8422200" cy="4494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Times New Roman"/>
              <a:buChar char="●"/>
            </a:pPr>
            <a:r>
              <a:rPr b="0" i="0" lang="en" sz="2000" u="none" cap="none" strike="noStrike">
                <a:solidFill>
                  <a:schemeClr val="lt1"/>
                </a:solidFill>
                <a:latin typeface="Times New Roman"/>
                <a:ea typeface="Times New Roman"/>
                <a:cs typeface="Times New Roman"/>
                <a:sym typeface="Times New Roman"/>
              </a:rPr>
              <a:t>M-Pesa could leverage the positive impact of COVID-19 on its public image by the removal or reduction of transaction fees which attracted positive public sentiment during the pandemic.</a:t>
            </a:r>
            <a:br>
              <a:rPr b="0" i="0" lang="en" sz="2000" u="none" cap="none" strike="noStrike">
                <a:solidFill>
                  <a:schemeClr val="lt1"/>
                </a:solidFill>
                <a:latin typeface="Times New Roman"/>
                <a:ea typeface="Times New Roman"/>
                <a:cs typeface="Times New Roman"/>
                <a:sym typeface="Times New Roman"/>
              </a:rPr>
            </a:br>
            <a:endParaRPr b="0" i="0" sz="2000" u="none" cap="none" strike="noStrike">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b="0" i="0" lang="en" sz="2000" u="none" cap="none" strike="noStrike">
                <a:solidFill>
                  <a:schemeClr val="lt1"/>
                </a:solidFill>
                <a:latin typeface="Times New Roman"/>
                <a:ea typeface="Times New Roman"/>
                <a:cs typeface="Times New Roman"/>
                <a:sym typeface="Times New Roman"/>
              </a:rPr>
              <a:t>Since the Fuliza overdraft service is frequently mentioned in negative sentiment tweets, M-Pesa and NCBA bank could work on improving the service to increase customer satisfaction.</a:t>
            </a:r>
            <a:br>
              <a:rPr b="0" i="0" lang="en" sz="2000" u="none" cap="none" strike="noStrike">
                <a:solidFill>
                  <a:schemeClr val="lt1"/>
                </a:solidFill>
                <a:latin typeface="Times New Roman"/>
                <a:ea typeface="Times New Roman"/>
                <a:cs typeface="Times New Roman"/>
                <a:sym typeface="Times New Roman"/>
              </a:rPr>
            </a:br>
            <a:endParaRPr b="0" i="0" sz="2000" u="none" cap="none" strike="noStrike">
              <a:solidFill>
                <a:schemeClr val="lt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lt1"/>
              </a:buClr>
              <a:buSzPts val="2000"/>
              <a:buFont typeface="Times New Roman"/>
              <a:buChar char="●"/>
            </a:pPr>
            <a:r>
              <a:rPr b="0" i="0" lang="en" sz="2000" u="none" cap="none" strike="noStrike">
                <a:solidFill>
                  <a:schemeClr val="lt1"/>
                </a:solidFill>
                <a:latin typeface="Times New Roman"/>
                <a:ea typeface="Times New Roman"/>
                <a:cs typeface="Times New Roman"/>
                <a:sym typeface="Times New Roman"/>
              </a:rPr>
              <a:t>M-Pesa could analyze tweets related to "wrong" number transactions and work on improving the user experience to reduce negative sentiment. This can be done by ensuring the users can verify the correct number to transact with and facilitating easier reversal of erroneous transactions for better user satisfaction.</a:t>
            </a:r>
            <a:endParaRPr b="0" i="0" sz="20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45"/>
                                        </p:tgtEl>
                                        <p:attrNameLst>
                                          <p:attrName>style.visibility</p:attrName>
                                        </p:attrNameLst>
                                      </p:cBhvr>
                                      <p:to>
                                        <p:strVal val="visible"/>
                                      </p:to>
                                    </p:set>
                                    <p:anim calcmode="lin" valueType="num">
                                      <p:cBhvr additive="base">
                                        <p:cTn dur="1000"/>
                                        <p:tgtEl>
                                          <p:spTgt spid="52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50" name="Shape 5250"/>
        <p:cNvGrpSpPr/>
        <p:nvPr/>
      </p:nvGrpSpPr>
      <p:grpSpPr>
        <a:xfrm>
          <a:off x="0" y="0"/>
          <a:ext cx="0" cy="0"/>
          <a:chOff x="0" y="0"/>
          <a:chExt cx="0" cy="0"/>
        </a:xfrm>
      </p:grpSpPr>
      <p:sp>
        <p:nvSpPr>
          <p:cNvPr id="5251" name="Google Shape;5251;p60"/>
          <p:cNvSpPr txBox="1"/>
          <p:nvPr>
            <p:ph idx="4294967295" type="subTitle"/>
          </p:nvPr>
        </p:nvSpPr>
        <p:spPr>
          <a:xfrm>
            <a:off x="2317725" y="3809975"/>
            <a:ext cx="4288200" cy="5256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Clr>
                <a:schemeClr val="lt1"/>
              </a:buClr>
              <a:buSzPts val="1100"/>
              <a:buFont typeface="Arial"/>
              <a:buNone/>
            </a:pPr>
            <a:r>
              <a:rPr b="1" i="0" lang="en" sz="2600" u="none" cap="none" strike="noStrike">
                <a:latin typeface="Times New Roman"/>
                <a:ea typeface="Times New Roman"/>
                <a:cs typeface="Times New Roman"/>
                <a:sym typeface="Times New Roman"/>
              </a:rPr>
              <a:t>Do you have any </a:t>
            </a:r>
            <a:r>
              <a:rPr b="1" lang="en" sz="2600">
                <a:latin typeface="Times New Roman"/>
                <a:ea typeface="Times New Roman"/>
                <a:cs typeface="Times New Roman"/>
                <a:sym typeface="Times New Roman"/>
              </a:rPr>
              <a:t>Q</a:t>
            </a:r>
            <a:r>
              <a:rPr b="1" i="0" lang="en" sz="2600" u="none" cap="none" strike="noStrike">
                <a:latin typeface="Times New Roman"/>
                <a:ea typeface="Times New Roman"/>
                <a:cs typeface="Times New Roman"/>
                <a:sym typeface="Times New Roman"/>
              </a:rPr>
              <a:t>uestions?</a:t>
            </a:r>
            <a:endParaRPr b="1" i="0" sz="2600" u="none" cap="none" strike="noStrike">
              <a:latin typeface="Times New Roman"/>
              <a:ea typeface="Times New Roman"/>
              <a:cs typeface="Times New Roman"/>
              <a:sym typeface="Times New Roman"/>
            </a:endParaRPr>
          </a:p>
        </p:txBody>
      </p:sp>
      <p:sp>
        <p:nvSpPr>
          <p:cNvPr id="5252" name="Google Shape;5252;p60"/>
          <p:cNvSpPr txBox="1"/>
          <p:nvPr>
            <p:ph idx="4294967295" type="title"/>
          </p:nvPr>
        </p:nvSpPr>
        <p:spPr>
          <a:xfrm>
            <a:off x="2503575" y="501025"/>
            <a:ext cx="3916500" cy="7005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4200">
                <a:solidFill>
                  <a:srgbClr val="D0E0E3"/>
                </a:solidFill>
                <a:latin typeface="Times New Roman"/>
                <a:ea typeface="Times New Roman"/>
                <a:cs typeface="Times New Roman"/>
                <a:sym typeface="Times New Roman"/>
              </a:rPr>
              <a:t>THANK  YOU!</a:t>
            </a:r>
            <a:endParaRPr b="1" sz="4200">
              <a:solidFill>
                <a:srgbClr val="D0E0E3"/>
              </a:solidFill>
              <a:latin typeface="Times New Roman"/>
              <a:ea typeface="Times New Roman"/>
              <a:cs typeface="Times New Roman"/>
              <a:sym typeface="Times New Roman"/>
            </a:endParaRPr>
          </a:p>
        </p:txBody>
      </p:sp>
      <p:sp>
        <p:nvSpPr>
          <p:cNvPr id="5253" name="Google Shape;5253;p60"/>
          <p:cNvSpPr/>
          <p:nvPr/>
        </p:nvSpPr>
        <p:spPr>
          <a:xfrm>
            <a:off x="10406660" y="35613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54" name="Google Shape;5254;p60"/>
          <p:cNvPicPr preferRelativeResize="0"/>
          <p:nvPr/>
        </p:nvPicPr>
        <p:blipFill>
          <a:blip r:embed="rId3">
            <a:alphaModFix/>
          </a:blip>
          <a:stretch>
            <a:fillRect/>
          </a:stretch>
        </p:blipFill>
        <p:spPr>
          <a:xfrm>
            <a:off x="3100000" y="1517350"/>
            <a:ext cx="2545250" cy="19768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252"/>
                                        </p:tgtEl>
                                        <p:attrNameLst>
                                          <p:attrName>style.visibility</p:attrName>
                                        </p:attrNameLst>
                                      </p:cBhvr>
                                      <p:to>
                                        <p:strVal val="visible"/>
                                      </p:to>
                                    </p:set>
                                    <p:anim calcmode="lin" valueType="num">
                                      <p:cBhvr additive="base">
                                        <p:cTn dur="1000"/>
                                        <p:tgtEl>
                                          <p:spTgt spid="525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251"/>
                                        </p:tgtEl>
                                        <p:attrNameLst>
                                          <p:attrName>style.visibility</p:attrName>
                                        </p:attrNameLst>
                                      </p:cBhvr>
                                      <p:to>
                                        <p:strVal val="visible"/>
                                      </p:to>
                                    </p:set>
                                    <p:animEffect filter="fade" transition="in">
                                      <p:cBhvr>
                                        <p:cTn dur="1000"/>
                                        <p:tgtEl>
                                          <p:spTgt spid="5251"/>
                                        </p:tgtEl>
                                      </p:cBhvr>
                                    </p:animEffect>
                                  </p:childTnLst>
                                </p:cTn>
                              </p:par>
                              <p:par>
                                <p:cTn fill="hold" nodeType="withEffect" presetClass="emph" presetID="8" presetSubtype="0">
                                  <p:stCondLst>
                                    <p:cond delay="0"/>
                                  </p:stCondLst>
                                  <p:childTnLst>
                                    <p:animRot by="-21600000">
                                      <p:cBhvr>
                                        <p:cTn dur="1000" fill="hold"/>
                                        <p:tgtEl>
                                          <p:spTgt spid="525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9" name="Shape 5159"/>
        <p:cNvGrpSpPr/>
        <p:nvPr/>
      </p:nvGrpSpPr>
      <p:grpSpPr>
        <a:xfrm>
          <a:off x="0" y="0"/>
          <a:ext cx="0" cy="0"/>
          <a:chOff x="0" y="0"/>
          <a:chExt cx="0" cy="0"/>
        </a:xfrm>
      </p:grpSpPr>
      <p:sp>
        <p:nvSpPr>
          <p:cNvPr id="5160" name="Google Shape;5160;p54"/>
          <p:cNvSpPr txBox="1"/>
          <p:nvPr>
            <p:ph idx="4294967295" type="title"/>
          </p:nvPr>
        </p:nvSpPr>
        <p:spPr>
          <a:xfrm>
            <a:off x="3445300" y="35875"/>
            <a:ext cx="2502900" cy="523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SzPts val="2900"/>
              <a:buNone/>
            </a:pPr>
            <a:r>
              <a:rPr b="1" lang="en" sz="3000">
                <a:solidFill>
                  <a:srgbClr val="A2C4C9"/>
                </a:solidFill>
                <a:latin typeface="Times New Roman"/>
                <a:ea typeface="Times New Roman"/>
                <a:cs typeface="Times New Roman"/>
                <a:sym typeface="Times New Roman"/>
              </a:rPr>
              <a:t>OUR TEAM</a:t>
            </a:r>
            <a:endParaRPr b="1" sz="3000">
              <a:solidFill>
                <a:srgbClr val="A2C4C9"/>
              </a:solidFill>
              <a:latin typeface="Times New Roman"/>
              <a:ea typeface="Times New Roman"/>
              <a:cs typeface="Times New Roman"/>
              <a:sym typeface="Times New Roman"/>
            </a:endParaRPr>
          </a:p>
        </p:txBody>
      </p:sp>
      <p:sp>
        <p:nvSpPr>
          <p:cNvPr id="5161" name="Google Shape;5161;p54"/>
          <p:cNvSpPr txBox="1"/>
          <p:nvPr>
            <p:ph idx="4294967295" type="subTitle"/>
          </p:nvPr>
        </p:nvSpPr>
        <p:spPr>
          <a:xfrm flipH="1">
            <a:off x="126825" y="2200425"/>
            <a:ext cx="1575600" cy="43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200">
                <a:latin typeface="Times New Roman"/>
                <a:ea typeface="Times New Roman"/>
                <a:cs typeface="Times New Roman"/>
                <a:sym typeface="Times New Roman"/>
              </a:rPr>
              <a:t>Eva Gitau</a:t>
            </a:r>
            <a:endParaRPr sz="2200">
              <a:latin typeface="Times New Roman"/>
              <a:ea typeface="Times New Roman"/>
              <a:cs typeface="Times New Roman"/>
              <a:sym typeface="Times New Roman"/>
            </a:endParaRPr>
          </a:p>
        </p:txBody>
      </p:sp>
      <p:sp>
        <p:nvSpPr>
          <p:cNvPr id="5162" name="Google Shape;5162;p54"/>
          <p:cNvSpPr txBox="1"/>
          <p:nvPr>
            <p:ph idx="4294967295" type="subTitle"/>
          </p:nvPr>
        </p:nvSpPr>
        <p:spPr>
          <a:xfrm>
            <a:off x="4900025" y="2200425"/>
            <a:ext cx="2127900" cy="4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200">
                <a:latin typeface="Times New Roman"/>
                <a:ea typeface="Times New Roman"/>
                <a:cs typeface="Times New Roman"/>
                <a:sym typeface="Times New Roman"/>
              </a:rPr>
              <a:t>Colletta</a:t>
            </a:r>
            <a:r>
              <a:rPr lang="en" sz="2200">
                <a:latin typeface="Times New Roman"/>
                <a:ea typeface="Times New Roman"/>
                <a:cs typeface="Times New Roman"/>
                <a:sym typeface="Times New Roman"/>
              </a:rPr>
              <a:t> Nandutu</a:t>
            </a:r>
            <a:endParaRPr sz="2200">
              <a:latin typeface="Times New Roman"/>
              <a:ea typeface="Times New Roman"/>
              <a:cs typeface="Times New Roman"/>
              <a:sym typeface="Times New Roman"/>
            </a:endParaRPr>
          </a:p>
        </p:txBody>
      </p:sp>
      <p:sp>
        <p:nvSpPr>
          <p:cNvPr id="5163" name="Google Shape;5163;p54"/>
          <p:cNvSpPr txBox="1"/>
          <p:nvPr>
            <p:ph idx="4294967295" type="subTitle"/>
          </p:nvPr>
        </p:nvSpPr>
        <p:spPr>
          <a:xfrm flipH="1">
            <a:off x="2480275" y="2215175"/>
            <a:ext cx="1944000" cy="43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200">
                <a:latin typeface="Times New Roman"/>
                <a:ea typeface="Times New Roman"/>
                <a:cs typeface="Times New Roman"/>
                <a:sym typeface="Times New Roman"/>
              </a:rPr>
              <a:t>Eric Cheruiyot</a:t>
            </a:r>
            <a:endParaRPr sz="2200">
              <a:latin typeface="Times New Roman"/>
              <a:ea typeface="Times New Roman"/>
              <a:cs typeface="Times New Roman"/>
              <a:sym typeface="Times New Roman"/>
            </a:endParaRPr>
          </a:p>
        </p:txBody>
      </p:sp>
      <p:grpSp>
        <p:nvGrpSpPr>
          <p:cNvPr id="5164" name="Google Shape;5164;p54"/>
          <p:cNvGrpSpPr/>
          <p:nvPr/>
        </p:nvGrpSpPr>
        <p:grpSpPr>
          <a:xfrm>
            <a:off x="7379058" y="775946"/>
            <a:ext cx="793256" cy="182899"/>
            <a:chOff x="2685575" y="2835950"/>
            <a:chExt cx="433000" cy="99825"/>
          </a:xfrm>
        </p:grpSpPr>
        <p:sp>
          <p:nvSpPr>
            <p:cNvPr id="5165" name="Google Shape;5165;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6" name="Google Shape;5166;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7" name="Google Shape;5167;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8" name="Google Shape;5168;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69" name="Google Shape;5169;p54"/>
          <p:cNvPicPr preferRelativeResize="0"/>
          <p:nvPr/>
        </p:nvPicPr>
        <p:blipFill rotWithShape="1">
          <a:blip r:embed="rId3">
            <a:alphaModFix/>
          </a:blip>
          <a:srcRect b="0" l="0" r="0" t="0"/>
          <a:stretch/>
        </p:blipFill>
        <p:spPr>
          <a:xfrm>
            <a:off x="126826" y="676625"/>
            <a:ext cx="1868951" cy="1420999"/>
          </a:xfrm>
          <a:prstGeom prst="rect">
            <a:avLst/>
          </a:prstGeom>
          <a:noFill/>
          <a:ln cap="flat" cmpd="sng" w="9525">
            <a:solidFill>
              <a:schemeClr val="dk2"/>
            </a:solidFill>
            <a:prstDash val="solid"/>
            <a:round/>
            <a:headEnd len="sm" w="sm" type="none"/>
            <a:tailEnd len="sm" w="sm" type="none"/>
          </a:ln>
        </p:spPr>
      </p:pic>
      <p:pic>
        <p:nvPicPr>
          <p:cNvPr id="5170" name="Google Shape;5170;p54"/>
          <p:cNvPicPr preferRelativeResize="0"/>
          <p:nvPr/>
        </p:nvPicPr>
        <p:blipFill rotWithShape="1">
          <a:blip r:embed="rId4">
            <a:alphaModFix/>
          </a:blip>
          <a:srcRect b="0" l="0" r="0" t="0"/>
          <a:stretch/>
        </p:blipFill>
        <p:spPr>
          <a:xfrm>
            <a:off x="2571863" y="676613"/>
            <a:ext cx="1760824" cy="1421023"/>
          </a:xfrm>
          <a:prstGeom prst="rect">
            <a:avLst/>
          </a:prstGeom>
          <a:noFill/>
          <a:ln cap="flat" cmpd="sng" w="9525">
            <a:solidFill>
              <a:schemeClr val="dk2"/>
            </a:solidFill>
            <a:prstDash val="solid"/>
            <a:round/>
            <a:headEnd len="sm" w="sm" type="none"/>
            <a:tailEnd len="sm" w="sm" type="none"/>
          </a:ln>
        </p:spPr>
      </p:pic>
      <p:pic>
        <p:nvPicPr>
          <p:cNvPr id="5171" name="Google Shape;5171;p54"/>
          <p:cNvPicPr preferRelativeResize="0"/>
          <p:nvPr/>
        </p:nvPicPr>
        <p:blipFill rotWithShape="1">
          <a:blip r:embed="rId5">
            <a:alphaModFix/>
          </a:blip>
          <a:srcRect b="0" l="0" r="0" t="0"/>
          <a:stretch/>
        </p:blipFill>
        <p:spPr>
          <a:xfrm>
            <a:off x="4931163" y="676625"/>
            <a:ext cx="1760825" cy="1421000"/>
          </a:xfrm>
          <a:prstGeom prst="rect">
            <a:avLst/>
          </a:prstGeom>
          <a:noFill/>
          <a:ln cap="flat" cmpd="sng" w="9525">
            <a:solidFill>
              <a:schemeClr val="dk2"/>
            </a:solidFill>
            <a:prstDash val="solid"/>
            <a:round/>
            <a:headEnd len="sm" w="sm" type="none"/>
            <a:tailEnd len="sm" w="sm" type="none"/>
          </a:ln>
        </p:spPr>
      </p:pic>
      <p:pic>
        <p:nvPicPr>
          <p:cNvPr id="5172" name="Google Shape;5172;p54"/>
          <p:cNvPicPr preferRelativeResize="0"/>
          <p:nvPr/>
        </p:nvPicPr>
        <p:blipFill rotWithShape="1">
          <a:blip r:embed="rId6">
            <a:alphaModFix/>
          </a:blip>
          <a:srcRect b="0" l="0" r="0" t="0"/>
          <a:stretch/>
        </p:blipFill>
        <p:spPr>
          <a:xfrm>
            <a:off x="2517800" y="2916950"/>
            <a:ext cx="1868950" cy="1421000"/>
          </a:xfrm>
          <a:prstGeom prst="rect">
            <a:avLst/>
          </a:prstGeom>
          <a:noFill/>
          <a:ln cap="flat" cmpd="sng" w="9525">
            <a:solidFill>
              <a:schemeClr val="dk2"/>
            </a:solidFill>
            <a:prstDash val="solid"/>
            <a:round/>
            <a:headEnd len="sm" w="sm" type="none"/>
            <a:tailEnd len="sm" w="sm" type="none"/>
          </a:ln>
        </p:spPr>
      </p:pic>
      <p:pic>
        <p:nvPicPr>
          <p:cNvPr id="5173" name="Google Shape;5173;p54"/>
          <p:cNvPicPr preferRelativeResize="0"/>
          <p:nvPr/>
        </p:nvPicPr>
        <p:blipFill rotWithShape="1">
          <a:blip r:embed="rId7">
            <a:alphaModFix/>
          </a:blip>
          <a:srcRect b="0" l="0" r="0" t="0"/>
          <a:stretch/>
        </p:blipFill>
        <p:spPr>
          <a:xfrm>
            <a:off x="4965500" y="2916950"/>
            <a:ext cx="1760800" cy="1421000"/>
          </a:xfrm>
          <a:prstGeom prst="rect">
            <a:avLst/>
          </a:prstGeom>
          <a:noFill/>
          <a:ln cap="flat" cmpd="sng" w="9525">
            <a:solidFill>
              <a:schemeClr val="dk2"/>
            </a:solidFill>
            <a:prstDash val="solid"/>
            <a:round/>
            <a:headEnd len="sm" w="sm" type="none"/>
            <a:tailEnd len="sm" w="sm" type="none"/>
          </a:ln>
        </p:spPr>
      </p:pic>
      <p:pic>
        <p:nvPicPr>
          <p:cNvPr id="5174" name="Google Shape;5174;p54"/>
          <p:cNvPicPr preferRelativeResize="0"/>
          <p:nvPr/>
        </p:nvPicPr>
        <p:blipFill rotWithShape="1">
          <a:blip r:embed="rId8">
            <a:alphaModFix/>
          </a:blip>
          <a:srcRect b="0" l="0" r="0" t="0"/>
          <a:stretch/>
        </p:blipFill>
        <p:spPr>
          <a:xfrm>
            <a:off x="7204275" y="676625"/>
            <a:ext cx="1760801" cy="1421001"/>
          </a:xfrm>
          <a:prstGeom prst="rect">
            <a:avLst/>
          </a:prstGeom>
          <a:noFill/>
          <a:ln cap="flat" cmpd="sng" w="9525">
            <a:solidFill>
              <a:schemeClr val="dk2"/>
            </a:solidFill>
            <a:prstDash val="solid"/>
            <a:round/>
            <a:headEnd len="sm" w="sm" type="none"/>
            <a:tailEnd len="sm" w="sm" type="none"/>
          </a:ln>
        </p:spPr>
      </p:pic>
      <p:sp>
        <p:nvSpPr>
          <p:cNvPr id="5175" name="Google Shape;5175;p54"/>
          <p:cNvSpPr txBox="1"/>
          <p:nvPr/>
        </p:nvSpPr>
        <p:spPr>
          <a:xfrm>
            <a:off x="7204275" y="2154225"/>
            <a:ext cx="186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Lisa Kagendo</a:t>
            </a:r>
            <a:endParaRPr sz="1100"/>
          </a:p>
        </p:txBody>
      </p:sp>
      <p:sp>
        <p:nvSpPr>
          <p:cNvPr id="5176" name="Google Shape;5176;p54"/>
          <p:cNvSpPr txBox="1"/>
          <p:nvPr>
            <p:ph idx="4294967295" type="subTitle"/>
          </p:nvPr>
        </p:nvSpPr>
        <p:spPr>
          <a:xfrm flipH="1">
            <a:off x="2388325" y="4337950"/>
            <a:ext cx="2127900" cy="52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2200">
                <a:latin typeface="Times New Roman"/>
                <a:ea typeface="Times New Roman"/>
                <a:cs typeface="Times New Roman"/>
                <a:sym typeface="Times New Roman"/>
              </a:rPr>
              <a:t>Samwel Omondi</a:t>
            </a:r>
            <a:endParaRPr sz="2200">
              <a:latin typeface="Times New Roman"/>
              <a:ea typeface="Times New Roman"/>
              <a:cs typeface="Times New Roman"/>
              <a:sym typeface="Times New Roman"/>
            </a:endParaRPr>
          </a:p>
        </p:txBody>
      </p:sp>
      <p:sp>
        <p:nvSpPr>
          <p:cNvPr id="5177" name="Google Shape;5177;p54"/>
          <p:cNvSpPr txBox="1"/>
          <p:nvPr>
            <p:ph idx="4294967295" type="subTitle"/>
          </p:nvPr>
        </p:nvSpPr>
        <p:spPr>
          <a:xfrm flipH="1">
            <a:off x="4931075" y="4337950"/>
            <a:ext cx="2065800" cy="4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200">
                <a:latin typeface="Times New Roman"/>
                <a:ea typeface="Times New Roman"/>
                <a:cs typeface="Times New Roman"/>
                <a:sym typeface="Times New Roman"/>
              </a:rPr>
              <a:t>Miriam Wangari</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164"/>
                                        </p:tgtEl>
                                        <p:attrNameLst>
                                          <p:attrName>style.visibility</p:attrName>
                                        </p:attrNameLst>
                                      </p:cBhvr>
                                      <p:to>
                                        <p:strVal val="visible"/>
                                      </p:to>
                                    </p:set>
                                    <p:anim calcmode="lin" valueType="num">
                                      <p:cBhvr additive="base">
                                        <p:cTn dur="1000"/>
                                        <p:tgtEl>
                                          <p:spTgt spid="51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160"/>
                                        </p:tgtEl>
                                        <p:attrNameLst>
                                          <p:attrName>style.visibility</p:attrName>
                                        </p:attrNameLst>
                                      </p:cBhvr>
                                      <p:to>
                                        <p:strVal val="visible"/>
                                      </p:to>
                                    </p:set>
                                    <p:anim calcmode="lin" valueType="num">
                                      <p:cBhvr additive="base">
                                        <p:cTn dur="1000"/>
                                        <p:tgtEl>
                                          <p:spTgt spid="51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161"/>
                                        </p:tgtEl>
                                        <p:attrNameLst>
                                          <p:attrName>style.visibility</p:attrName>
                                        </p:attrNameLst>
                                      </p:cBhvr>
                                      <p:to>
                                        <p:strVal val="visible"/>
                                      </p:to>
                                    </p:set>
                                    <p:animEffect filter="fade" transition="in">
                                      <p:cBhvr>
                                        <p:cTn dur="1000"/>
                                        <p:tgtEl>
                                          <p:spTgt spid="5161"/>
                                        </p:tgtEl>
                                      </p:cBhvr>
                                    </p:animEffect>
                                  </p:childTnLst>
                                </p:cTn>
                              </p:par>
                              <p:par>
                                <p:cTn fill="hold" nodeType="withEffect" presetClass="entr" presetID="10" presetSubtype="0">
                                  <p:stCondLst>
                                    <p:cond delay="0"/>
                                  </p:stCondLst>
                                  <p:childTnLst>
                                    <p:set>
                                      <p:cBhvr>
                                        <p:cTn dur="1" fill="hold">
                                          <p:stCondLst>
                                            <p:cond delay="0"/>
                                          </p:stCondLst>
                                        </p:cTn>
                                        <p:tgtEl>
                                          <p:spTgt spid="5162"/>
                                        </p:tgtEl>
                                        <p:attrNameLst>
                                          <p:attrName>style.visibility</p:attrName>
                                        </p:attrNameLst>
                                      </p:cBhvr>
                                      <p:to>
                                        <p:strVal val="visible"/>
                                      </p:to>
                                    </p:set>
                                    <p:animEffect filter="fade" transition="in">
                                      <p:cBhvr>
                                        <p:cTn dur="1000"/>
                                        <p:tgtEl>
                                          <p:spTgt spid="5162"/>
                                        </p:tgtEl>
                                      </p:cBhvr>
                                    </p:animEffect>
                                  </p:childTnLst>
                                </p:cTn>
                              </p:par>
                              <p:par>
                                <p:cTn fill="hold" nodeType="withEffect" presetClass="entr" presetID="10" presetSubtype="0">
                                  <p:stCondLst>
                                    <p:cond delay="0"/>
                                  </p:stCondLst>
                                  <p:childTnLst>
                                    <p:set>
                                      <p:cBhvr>
                                        <p:cTn dur="1" fill="hold">
                                          <p:stCondLst>
                                            <p:cond delay="0"/>
                                          </p:stCondLst>
                                        </p:cTn>
                                        <p:tgtEl>
                                          <p:spTgt spid="5163"/>
                                        </p:tgtEl>
                                        <p:attrNameLst>
                                          <p:attrName>style.visibility</p:attrName>
                                        </p:attrNameLst>
                                      </p:cBhvr>
                                      <p:to>
                                        <p:strVal val="visible"/>
                                      </p:to>
                                    </p:set>
                                    <p:animEffect filter="fade" transition="in">
                                      <p:cBhvr>
                                        <p:cTn dur="1000"/>
                                        <p:tgtEl>
                                          <p:spTgt spid="5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1" name="Shape 5181"/>
        <p:cNvGrpSpPr/>
        <p:nvPr/>
      </p:nvGrpSpPr>
      <p:grpSpPr>
        <a:xfrm>
          <a:off x="0" y="0"/>
          <a:ext cx="0" cy="0"/>
          <a:chOff x="0" y="0"/>
          <a:chExt cx="0" cy="0"/>
        </a:xfrm>
      </p:grpSpPr>
      <p:sp>
        <p:nvSpPr>
          <p:cNvPr id="5182" name="Google Shape;5182;g210aa1ffbd4_0_3789"/>
          <p:cNvSpPr txBox="1"/>
          <p:nvPr>
            <p:ph idx="4294967295" type="title"/>
          </p:nvPr>
        </p:nvSpPr>
        <p:spPr>
          <a:xfrm>
            <a:off x="1575825" y="114950"/>
            <a:ext cx="5493900" cy="5604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900"/>
              <a:buNone/>
            </a:pPr>
            <a:r>
              <a:rPr b="1" lang="en" sz="3600">
                <a:solidFill>
                  <a:srgbClr val="A2C4C9"/>
                </a:solidFill>
                <a:latin typeface="Times New Roman"/>
                <a:ea typeface="Times New Roman"/>
                <a:cs typeface="Times New Roman"/>
                <a:sym typeface="Times New Roman"/>
              </a:rPr>
              <a:t>INTRODUCTION</a:t>
            </a:r>
            <a:endParaRPr b="1" sz="3600">
              <a:solidFill>
                <a:srgbClr val="A2C4C9"/>
              </a:solidFill>
              <a:latin typeface="Times New Roman"/>
              <a:ea typeface="Times New Roman"/>
              <a:cs typeface="Times New Roman"/>
              <a:sym typeface="Times New Roman"/>
            </a:endParaRPr>
          </a:p>
        </p:txBody>
      </p:sp>
      <p:sp>
        <p:nvSpPr>
          <p:cNvPr id="5183" name="Google Shape;5183;g210aa1ffbd4_0_3789"/>
          <p:cNvSpPr txBox="1"/>
          <p:nvPr>
            <p:ph idx="4294967295" type="subTitle"/>
          </p:nvPr>
        </p:nvSpPr>
        <p:spPr>
          <a:xfrm>
            <a:off x="344825" y="890775"/>
            <a:ext cx="8448000" cy="39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latin typeface="Times New Roman"/>
                <a:ea typeface="Times New Roman"/>
                <a:cs typeface="Times New Roman"/>
                <a:sym typeface="Times New Roman"/>
              </a:rPr>
              <a:t>Sentiment analysis is a </a:t>
            </a:r>
            <a:r>
              <a:rPr lang="en" sz="2000">
                <a:latin typeface="Times New Roman"/>
                <a:ea typeface="Times New Roman"/>
                <a:cs typeface="Times New Roman"/>
                <a:sym typeface="Times New Roman"/>
              </a:rPr>
              <a:t>technique used to determine and categorize an opinion about a product, service or idea as positive, negative or neutral. Sentiment analysis helps organizations gather insights from unorganized and </a:t>
            </a:r>
            <a:r>
              <a:rPr lang="en" sz="2000">
                <a:uFill>
                  <a:noFill/>
                </a:uFill>
                <a:latin typeface="Times New Roman"/>
                <a:ea typeface="Times New Roman"/>
                <a:cs typeface="Times New Roman"/>
                <a:sym typeface="Times New Roman"/>
                <a:hlinkClick r:id="rId3"/>
              </a:rPr>
              <a:t>unstructured text</a:t>
            </a:r>
            <a:r>
              <a:rPr lang="en" sz="2000">
                <a:latin typeface="Times New Roman"/>
                <a:ea typeface="Times New Roman"/>
                <a:cs typeface="Times New Roman"/>
                <a:sym typeface="Times New Roman"/>
              </a:rPr>
              <a:t> that comes from online sources such as emails, blog posts or social media channels.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000">
                <a:latin typeface="Times New Roman"/>
                <a:ea typeface="Times New Roman"/>
                <a:cs typeface="Times New Roman"/>
                <a:sym typeface="Times New Roman"/>
              </a:rPr>
              <a:t>It is often performed to help businesses monitor brand and product sentiment in </a:t>
            </a:r>
            <a:r>
              <a:rPr lang="en" sz="2000">
                <a:uFill>
                  <a:noFill/>
                </a:uFill>
                <a:latin typeface="Times New Roman"/>
                <a:ea typeface="Times New Roman"/>
                <a:cs typeface="Times New Roman"/>
                <a:sym typeface="Times New Roman"/>
                <a:hlinkClick r:id="rId4"/>
              </a:rPr>
              <a:t>customer feedback</a:t>
            </a:r>
            <a:r>
              <a:rPr lang="en" sz="2000">
                <a:latin typeface="Times New Roman"/>
                <a:ea typeface="Times New Roman"/>
                <a:cs typeface="Times New Roman"/>
                <a:sym typeface="Times New Roman"/>
              </a:rPr>
              <a:t> and understand customer needs.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000">
                <a:latin typeface="Times New Roman"/>
                <a:ea typeface="Times New Roman"/>
                <a:cs typeface="Times New Roman"/>
                <a:sym typeface="Times New Roman"/>
              </a:rPr>
              <a:t>This project aim is to analyze and accurately predict a tweet's sentiment about M-pesa services in Kenya so as to understand the general public opinion and </a:t>
            </a:r>
            <a:r>
              <a:rPr lang="en" sz="2000">
                <a:latin typeface="Times New Roman"/>
                <a:ea typeface="Times New Roman"/>
                <a:cs typeface="Times New Roman"/>
                <a:sym typeface="Times New Roman"/>
              </a:rPr>
              <a:t>make </a:t>
            </a:r>
            <a:r>
              <a:rPr lang="en" sz="2000">
                <a:latin typeface="Times New Roman"/>
                <a:ea typeface="Times New Roman"/>
                <a:cs typeface="Times New Roman"/>
                <a:sym typeface="Times New Roman"/>
              </a:rPr>
              <a:t>improv</a:t>
            </a:r>
            <a:r>
              <a:rPr lang="en" sz="2000">
                <a:latin typeface="Times New Roman"/>
                <a:ea typeface="Times New Roman"/>
                <a:cs typeface="Times New Roman"/>
                <a:sym typeface="Times New Roman"/>
              </a:rPr>
              <a:t>ements on the products and quality of service.</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182"/>
                                        </p:tgtEl>
                                        <p:attrNameLst>
                                          <p:attrName>style.visibility</p:attrName>
                                        </p:attrNameLst>
                                      </p:cBhvr>
                                      <p:to>
                                        <p:strVal val="visible"/>
                                      </p:to>
                                    </p:set>
                                    <p:anim calcmode="lin" valueType="num">
                                      <p:cBhvr additive="base">
                                        <p:cTn dur="1000"/>
                                        <p:tgtEl>
                                          <p:spTgt spid="518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183"/>
                                        </p:tgtEl>
                                        <p:attrNameLst>
                                          <p:attrName>style.visibility</p:attrName>
                                        </p:attrNameLst>
                                      </p:cBhvr>
                                      <p:to>
                                        <p:strVal val="visible"/>
                                      </p:to>
                                    </p:set>
                                    <p:animEffect filter="fade" transition="in">
                                      <p:cBhvr>
                                        <p:cTn dur="1000"/>
                                        <p:tgtEl>
                                          <p:spTgt spid="5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7" name="Shape 5187"/>
        <p:cNvGrpSpPr/>
        <p:nvPr/>
      </p:nvGrpSpPr>
      <p:grpSpPr>
        <a:xfrm>
          <a:off x="0" y="0"/>
          <a:ext cx="0" cy="0"/>
          <a:chOff x="0" y="0"/>
          <a:chExt cx="0" cy="0"/>
        </a:xfrm>
      </p:grpSpPr>
      <p:sp>
        <p:nvSpPr>
          <p:cNvPr id="5188" name="Google Shape;5188;g210aa1ffbd4_1_2"/>
          <p:cNvSpPr txBox="1"/>
          <p:nvPr/>
        </p:nvSpPr>
        <p:spPr>
          <a:xfrm>
            <a:off x="0" y="0"/>
            <a:ext cx="3457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A2C4C9"/>
                </a:solidFill>
                <a:latin typeface="Times New Roman"/>
                <a:ea typeface="Times New Roman"/>
                <a:cs typeface="Times New Roman"/>
                <a:sym typeface="Times New Roman"/>
              </a:rPr>
              <a:t>Research Question</a:t>
            </a:r>
            <a:endParaRPr sz="2600">
              <a:solidFill>
                <a:srgbClr val="A2C4C9"/>
              </a:solidFill>
              <a:latin typeface="Times New Roman"/>
              <a:ea typeface="Times New Roman"/>
              <a:cs typeface="Times New Roman"/>
              <a:sym typeface="Times New Roman"/>
            </a:endParaRPr>
          </a:p>
        </p:txBody>
      </p:sp>
      <p:sp>
        <p:nvSpPr>
          <p:cNvPr id="5189" name="Google Shape;5189;g210aa1ffbd4_1_2"/>
          <p:cNvSpPr txBox="1"/>
          <p:nvPr/>
        </p:nvSpPr>
        <p:spPr>
          <a:xfrm>
            <a:off x="0" y="527700"/>
            <a:ext cx="9144000" cy="86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200">
                <a:solidFill>
                  <a:schemeClr val="lt1"/>
                </a:solidFill>
                <a:latin typeface="Times New Roman"/>
                <a:ea typeface="Times New Roman"/>
                <a:cs typeface="Times New Roman"/>
                <a:sym typeface="Times New Roman"/>
              </a:rPr>
              <a:t>What are the sentiments expressed in tweets about M-pesa services and can we predict them accurately?</a:t>
            </a:r>
            <a:endParaRPr sz="2200">
              <a:solidFill>
                <a:schemeClr val="lt1"/>
              </a:solidFill>
              <a:latin typeface="Times New Roman"/>
              <a:ea typeface="Times New Roman"/>
              <a:cs typeface="Times New Roman"/>
              <a:sym typeface="Times New Roman"/>
            </a:endParaRPr>
          </a:p>
        </p:txBody>
      </p:sp>
      <p:pic>
        <p:nvPicPr>
          <p:cNvPr id="5190" name="Google Shape;5190;g210aa1ffbd4_1_2"/>
          <p:cNvPicPr preferRelativeResize="0"/>
          <p:nvPr/>
        </p:nvPicPr>
        <p:blipFill rotWithShape="1">
          <a:blip r:embed="rId3">
            <a:alphaModFix/>
          </a:blip>
          <a:srcRect b="9857" l="0" r="0" t="9865"/>
          <a:stretch/>
        </p:blipFill>
        <p:spPr>
          <a:xfrm>
            <a:off x="0" y="1508575"/>
            <a:ext cx="9144000" cy="363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4" name="Shape 5194"/>
        <p:cNvGrpSpPr/>
        <p:nvPr/>
      </p:nvGrpSpPr>
      <p:grpSpPr>
        <a:xfrm>
          <a:off x="0" y="0"/>
          <a:ext cx="0" cy="0"/>
          <a:chOff x="0" y="0"/>
          <a:chExt cx="0" cy="0"/>
        </a:xfrm>
      </p:grpSpPr>
      <p:sp>
        <p:nvSpPr>
          <p:cNvPr id="5195" name="Google Shape;5195;g210aa1ffbd4_0_3947"/>
          <p:cNvSpPr txBox="1"/>
          <p:nvPr>
            <p:ph idx="4294967295" type="subTitle"/>
          </p:nvPr>
        </p:nvSpPr>
        <p:spPr>
          <a:xfrm>
            <a:off x="143675" y="919500"/>
            <a:ext cx="8807100" cy="4008600"/>
          </a:xfrm>
          <a:prstGeom prst="rect">
            <a:avLst/>
          </a:prstGeom>
          <a:noFill/>
          <a:ln>
            <a:noFill/>
          </a:ln>
        </p:spPr>
        <p:txBody>
          <a:bodyPr anchorCtr="0" anchor="t" bIns="91425" lIns="91425" spcFirstLastPara="1" rIns="91425" wrap="square" tIns="0">
            <a:noAutofit/>
          </a:bodyPr>
          <a:lstStyle/>
          <a:p>
            <a:pPr indent="0" lvl="0" marL="0" rtl="0" algn="l">
              <a:lnSpc>
                <a:spcPct val="7840"/>
              </a:lnSpc>
              <a:spcBef>
                <a:spcPts val="1200"/>
              </a:spcBef>
              <a:spcAft>
                <a:spcPts val="0"/>
              </a:spcAft>
              <a:buNone/>
            </a:pPr>
            <a:r>
              <a:rPr b="1" lang="en" sz="2200">
                <a:solidFill>
                  <a:srgbClr val="A2C4C9"/>
                </a:solidFill>
                <a:latin typeface="Times New Roman"/>
                <a:ea typeface="Times New Roman"/>
                <a:cs typeface="Times New Roman"/>
                <a:sym typeface="Times New Roman"/>
              </a:rPr>
              <a:t>Main Objective</a:t>
            </a:r>
            <a:endParaRPr b="1" sz="2200">
              <a:solidFill>
                <a:srgbClr val="A2C4C9"/>
              </a:solidFill>
              <a:latin typeface="Times New Roman"/>
              <a:ea typeface="Times New Roman"/>
              <a:cs typeface="Times New Roman"/>
              <a:sym typeface="Times New Roman"/>
            </a:endParaRPr>
          </a:p>
          <a:p>
            <a:pPr indent="0" lvl="0" marL="0" rtl="0" algn="l">
              <a:lnSpc>
                <a:spcPct val="100000"/>
              </a:lnSpc>
              <a:spcBef>
                <a:spcPts val="400"/>
              </a:spcBef>
              <a:spcAft>
                <a:spcPts val="0"/>
              </a:spcAft>
              <a:buNone/>
            </a:pPr>
            <a:r>
              <a:rPr lang="en" sz="2000">
                <a:latin typeface="Times New Roman"/>
                <a:ea typeface="Times New Roman"/>
                <a:cs typeface="Times New Roman"/>
                <a:sym typeface="Times New Roman"/>
              </a:rPr>
              <a:t>To understand customers' satisfaction with Mpesa products and services and gauge whether a tweet's sentiment is neutral, positive or negative in order to improve the quality of service.</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 sz="2200">
                <a:solidFill>
                  <a:srgbClr val="A2C4C9"/>
                </a:solidFill>
                <a:latin typeface="Times New Roman"/>
                <a:ea typeface="Times New Roman"/>
                <a:cs typeface="Times New Roman"/>
                <a:sym typeface="Times New Roman"/>
              </a:rPr>
              <a:t>Specific Objectives</a:t>
            </a:r>
            <a:endParaRPr b="1" sz="2200">
              <a:solidFill>
                <a:srgbClr val="A2C4C9"/>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A2C4C9"/>
              </a:buClr>
              <a:buSzPts val="2000"/>
              <a:buFont typeface="Times New Roman"/>
              <a:buAutoNum type="arabicPeriod"/>
            </a:pPr>
            <a:r>
              <a:rPr lang="en" sz="2000">
                <a:latin typeface="Times New Roman"/>
                <a:ea typeface="Times New Roman"/>
                <a:cs typeface="Times New Roman"/>
                <a:sym typeface="Times New Roman"/>
              </a:rPr>
              <a:t>To gauge public opinion on M-pesa so as to assess m-pesa brand reputation.</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A2C4C9"/>
              </a:buClr>
              <a:buSzPts val="2000"/>
              <a:buFont typeface="Times New Roman"/>
              <a:buAutoNum type="arabicPeriod"/>
            </a:pPr>
            <a:r>
              <a:rPr lang="en" sz="2000">
                <a:latin typeface="Times New Roman"/>
                <a:ea typeface="Times New Roman"/>
                <a:cs typeface="Times New Roman"/>
                <a:sym typeface="Times New Roman"/>
              </a:rPr>
              <a:t>To identify potential causes for positive or negative sentiment towards M-pesa.</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A2C4C9"/>
              </a:buClr>
              <a:buSzPts val="2000"/>
              <a:buFont typeface="Times New Roman"/>
              <a:buAutoNum type="arabicPeriod"/>
            </a:pPr>
            <a:r>
              <a:rPr lang="en" sz="2000">
                <a:latin typeface="Times New Roman"/>
                <a:ea typeface="Times New Roman"/>
                <a:cs typeface="Times New Roman"/>
                <a:sym typeface="Times New Roman"/>
              </a:rPr>
              <a:t>To identify the most common topics and hashtags related to M-pesa.</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A2C4C9"/>
              </a:buClr>
              <a:buSzPts val="2000"/>
              <a:buFont typeface="Times New Roman"/>
              <a:buAutoNum type="arabicPeriod"/>
            </a:pPr>
            <a:r>
              <a:rPr lang="en" sz="2000">
                <a:latin typeface="Times New Roman"/>
                <a:ea typeface="Times New Roman"/>
                <a:cs typeface="Times New Roman"/>
                <a:sym typeface="Times New Roman"/>
              </a:rPr>
              <a:t>To identify the most common sentiment related to m-pesa.</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A2C4C9"/>
              </a:buClr>
              <a:buSzPts val="2000"/>
              <a:buFont typeface="Times New Roman"/>
              <a:buAutoNum type="arabicPeriod"/>
            </a:pPr>
            <a:r>
              <a:rPr lang="en" sz="2000">
                <a:latin typeface="Times New Roman"/>
                <a:ea typeface="Times New Roman"/>
                <a:cs typeface="Times New Roman"/>
                <a:sym typeface="Times New Roman"/>
              </a:rPr>
              <a:t>To predict a tweet's sentiment on m-pesa accurately.</a:t>
            </a:r>
            <a:endParaRPr sz="2000">
              <a:latin typeface="Times New Roman"/>
              <a:ea typeface="Times New Roman"/>
              <a:cs typeface="Times New Roman"/>
              <a:sym typeface="Times New Roman"/>
            </a:endParaRPr>
          </a:p>
        </p:txBody>
      </p:sp>
      <p:sp>
        <p:nvSpPr>
          <p:cNvPr id="5196" name="Google Shape;5196;g210aa1ffbd4_0_3947"/>
          <p:cNvSpPr txBox="1"/>
          <p:nvPr>
            <p:ph idx="4294967295" type="title"/>
          </p:nvPr>
        </p:nvSpPr>
        <p:spPr>
          <a:xfrm>
            <a:off x="143675" y="158050"/>
            <a:ext cx="4770000" cy="5604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700"/>
              </a:spcBef>
              <a:spcAft>
                <a:spcPts val="700"/>
              </a:spcAft>
              <a:buNone/>
            </a:pPr>
            <a:r>
              <a:rPr b="1" lang="en" sz="3000">
                <a:latin typeface="Times New Roman"/>
                <a:ea typeface="Times New Roman"/>
                <a:cs typeface="Times New Roman"/>
                <a:sym typeface="Times New Roman"/>
              </a:rPr>
              <a:t>Research Objective</a:t>
            </a:r>
            <a:endParaRPr sz="4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95"/>
                                        </p:tgtEl>
                                        <p:attrNameLst>
                                          <p:attrName>style.visibility</p:attrName>
                                        </p:attrNameLst>
                                      </p:cBhvr>
                                      <p:to>
                                        <p:strVal val="visible"/>
                                      </p:to>
                                    </p:set>
                                    <p:animEffect filter="fade" transition="in">
                                      <p:cBhvr>
                                        <p:cTn dur="1000"/>
                                        <p:tgtEl>
                                          <p:spTgt spid="5195"/>
                                        </p:tgtEl>
                                      </p:cBhvr>
                                    </p:animEffect>
                                  </p:childTnLst>
                                </p:cTn>
                              </p:par>
                              <p:par>
                                <p:cTn fill="hold" nodeType="withEffect" presetClass="entr" presetID="2" presetSubtype="8">
                                  <p:stCondLst>
                                    <p:cond delay="0"/>
                                  </p:stCondLst>
                                  <p:childTnLst>
                                    <p:set>
                                      <p:cBhvr>
                                        <p:cTn dur="1" fill="hold">
                                          <p:stCondLst>
                                            <p:cond delay="0"/>
                                          </p:stCondLst>
                                        </p:cTn>
                                        <p:tgtEl>
                                          <p:spTgt spid="5196"/>
                                        </p:tgtEl>
                                        <p:attrNameLst>
                                          <p:attrName>style.visibility</p:attrName>
                                        </p:attrNameLst>
                                      </p:cBhvr>
                                      <p:to>
                                        <p:strVal val="visible"/>
                                      </p:to>
                                    </p:set>
                                    <p:anim calcmode="lin" valueType="num">
                                      <p:cBhvr additive="base">
                                        <p:cTn dur="1000"/>
                                        <p:tgtEl>
                                          <p:spTgt spid="51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200" name="Shape 5200"/>
        <p:cNvGrpSpPr/>
        <p:nvPr/>
      </p:nvGrpSpPr>
      <p:grpSpPr>
        <a:xfrm>
          <a:off x="0" y="0"/>
          <a:ext cx="0" cy="0"/>
          <a:chOff x="0" y="0"/>
          <a:chExt cx="0" cy="0"/>
        </a:xfrm>
      </p:grpSpPr>
      <p:sp>
        <p:nvSpPr>
          <p:cNvPr id="5201" name="Google Shape;5201;p44"/>
          <p:cNvSpPr txBox="1"/>
          <p:nvPr>
            <p:ph idx="4294967295" type="title"/>
          </p:nvPr>
        </p:nvSpPr>
        <p:spPr>
          <a:xfrm>
            <a:off x="2312100" y="99125"/>
            <a:ext cx="7131000" cy="5454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3200">
                <a:solidFill>
                  <a:schemeClr val="dk1"/>
                </a:solidFill>
                <a:latin typeface="Times New Roman"/>
                <a:ea typeface="Times New Roman"/>
                <a:cs typeface="Times New Roman"/>
                <a:sym typeface="Times New Roman"/>
              </a:rPr>
              <a:t> Distribution of Sentiments</a:t>
            </a:r>
            <a:endParaRPr b="1" sz="3200">
              <a:solidFill>
                <a:schemeClr val="dk1"/>
              </a:solidFill>
              <a:latin typeface="Times New Roman"/>
              <a:ea typeface="Times New Roman"/>
              <a:cs typeface="Times New Roman"/>
              <a:sym typeface="Times New Roman"/>
            </a:endParaRPr>
          </a:p>
        </p:txBody>
      </p:sp>
      <p:pic>
        <p:nvPicPr>
          <p:cNvPr id="5202" name="Google Shape;5202;p44"/>
          <p:cNvPicPr preferRelativeResize="0"/>
          <p:nvPr/>
        </p:nvPicPr>
        <p:blipFill>
          <a:blip r:embed="rId3">
            <a:alphaModFix/>
          </a:blip>
          <a:stretch>
            <a:fillRect/>
          </a:stretch>
        </p:blipFill>
        <p:spPr>
          <a:xfrm>
            <a:off x="516600" y="830400"/>
            <a:ext cx="7713000" cy="416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01"/>
                                        </p:tgtEl>
                                        <p:attrNameLst>
                                          <p:attrName>style.visibility</p:attrName>
                                        </p:attrNameLst>
                                      </p:cBhvr>
                                      <p:to>
                                        <p:strVal val="visible"/>
                                      </p:to>
                                    </p:set>
                                    <p:anim calcmode="lin" valueType="num">
                                      <p:cBhvr additive="base">
                                        <p:cTn dur="1000"/>
                                        <p:tgtEl>
                                          <p:spTgt spid="52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206" name="Shape 5206"/>
        <p:cNvGrpSpPr/>
        <p:nvPr/>
      </p:nvGrpSpPr>
      <p:grpSpPr>
        <a:xfrm>
          <a:off x="0" y="0"/>
          <a:ext cx="0" cy="0"/>
          <a:chOff x="0" y="0"/>
          <a:chExt cx="0" cy="0"/>
        </a:xfrm>
      </p:grpSpPr>
      <p:sp>
        <p:nvSpPr>
          <p:cNvPr id="5207" name="Google Shape;5207;p35"/>
          <p:cNvSpPr txBox="1"/>
          <p:nvPr>
            <p:ph idx="4294967295" type="title"/>
          </p:nvPr>
        </p:nvSpPr>
        <p:spPr>
          <a:xfrm>
            <a:off x="805625" y="61975"/>
            <a:ext cx="6832800" cy="520500"/>
          </a:xfrm>
          <a:prstGeom prst="rect">
            <a:avLst/>
          </a:prstGeom>
          <a:noFill/>
          <a:ln>
            <a:noFill/>
          </a:ln>
        </p:spPr>
        <p:txBody>
          <a:bodyPr anchorCtr="0" anchor="t" bIns="91425" lIns="91425" spcFirstLastPara="1" rIns="0" wrap="square" tIns="91425">
            <a:noAutofit/>
          </a:bodyPr>
          <a:lstStyle/>
          <a:p>
            <a:pPr indent="0" lvl="0" marL="0" rtl="0" algn="l">
              <a:lnSpc>
                <a:spcPct val="115000"/>
              </a:lnSpc>
              <a:spcBef>
                <a:spcPts val="1200"/>
              </a:spcBef>
              <a:spcAft>
                <a:spcPts val="0"/>
              </a:spcAft>
              <a:buSzPts val="2900"/>
              <a:buNone/>
            </a:pPr>
            <a:r>
              <a:rPr b="1" lang="en" sz="2600">
                <a:solidFill>
                  <a:schemeClr val="dk1"/>
                </a:solidFill>
                <a:latin typeface="Times New Roman"/>
                <a:ea typeface="Times New Roman"/>
                <a:cs typeface="Times New Roman"/>
                <a:sym typeface="Times New Roman"/>
              </a:rPr>
              <a:t>Funnel-Chart of Mpesa Sentiment Distribution </a:t>
            </a:r>
            <a:endParaRPr b="1" sz="2600">
              <a:solidFill>
                <a:schemeClr val="dk1"/>
              </a:solidFill>
              <a:latin typeface="Times New Roman"/>
              <a:ea typeface="Times New Roman"/>
              <a:cs typeface="Times New Roman"/>
              <a:sym typeface="Times New Roman"/>
            </a:endParaRPr>
          </a:p>
          <a:p>
            <a:pPr indent="0" lvl="0" marL="0" rtl="0" algn="l">
              <a:lnSpc>
                <a:spcPct val="6818"/>
              </a:lnSpc>
              <a:spcBef>
                <a:spcPts val="1200"/>
              </a:spcBef>
              <a:spcAft>
                <a:spcPts val="0"/>
              </a:spcAft>
              <a:buSzPts val="2900"/>
              <a:buNone/>
            </a:pPr>
            <a:r>
              <a:t/>
            </a:r>
            <a:endParaRPr sz="2000">
              <a:solidFill>
                <a:schemeClr val="dk1"/>
              </a:solidFill>
              <a:highlight>
                <a:srgbClr val="FFFFFE"/>
              </a:highlight>
              <a:latin typeface="Times New Roman"/>
              <a:ea typeface="Times New Roman"/>
              <a:cs typeface="Times New Roman"/>
              <a:sym typeface="Times New Roman"/>
            </a:endParaRPr>
          </a:p>
        </p:txBody>
      </p:sp>
      <p:pic>
        <p:nvPicPr>
          <p:cNvPr id="5208" name="Google Shape;5208;p35"/>
          <p:cNvPicPr preferRelativeResize="0"/>
          <p:nvPr/>
        </p:nvPicPr>
        <p:blipFill>
          <a:blip r:embed="rId3">
            <a:alphaModFix/>
          </a:blip>
          <a:stretch>
            <a:fillRect/>
          </a:stretch>
        </p:blipFill>
        <p:spPr>
          <a:xfrm>
            <a:off x="371825" y="780825"/>
            <a:ext cx="8341151" cy="436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07"/>
                                        </p:tgtEl>
                                        <p:attrNameLst>
                                          <p:attrName>style.visibility</p:attrName>
                                        </p:attrNameLst>
                                      </p:cBhvr>
                                      <p:to>
                                        <p:strVal val="visible"/>
                                      </p:to>
                                    </p:set>
                                    <p:animEffect filter="fade" transition="in">
                                      <p:cBhvr>
                                        <p:cTn dur="1000"/>
                                        <p:tgtEl>
                                          <p:spTgt spid="5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212" name="Shape 5212"/>
        <p:cNvGrpSpPr/>
        <p:nvPr/>
      </p:nvGrpSpPr>
      <p:grpSpPr>
        <a:xfrm>
          <a:off x="0" y="0"/>
          <a:ext cx="0" cy="0"/>
          <a:chOff x="0" y="0"/>
          <a:chExt cx="0" cy="0"/>
        </a:xfrm>
      </p:grpSpPr>
      <p:sp>
        <p:nvSpPr>
          <p:cNvPr id="5213" name="Google Shape;5213;p43"/>
          <p:cNvSpPr txBox="1"/>
          <p:nvPr>
            <p:ph idx="4294967295" type="title"/>
          </p:nvPr>
        </p:nvSpPr>
        <p:spPr>
          <a:xfrm>
            <a:off x="520550" y="151025"/>
            <a:ext cx="7510800" cy="5925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3000">
                <a:solidFill>
                  <a:schemeClr val="dk1"/>
                </a:solidFill>
                <a:latin typeface="Times New Roman"/>
                <a:ea typeface="Times New Roman"/>
                <a:cs typeface="Times New Roman"/>
                <a:sym typeface="Times New Roman"/>
              </a:rPr>
              <a:t>Distributions of Number of Words in Tweets</a:t>
            </a:r>
            <a:endParaRPr b="1" sz="3000">
              <a:solidFill>
                <a:schemeClr val="dk1"/>
              </a:solidFill>
              <a:latin typeface="Times New Roman"/>
              <a:ea typeface="Times New Roman"/>
              <a:cs typeface="Times New Roman"/>
              <a:sym typeface="Times New Roman"/>
            </a:endParaRPr>
          </a:p>
        </p:txBody>
      </p:sp>
      <p:pic>
        <p:nvPicPr>
          <p:cNvPr id="5214" name="Google Shape;5214;p43"/>
          <p:cNvPicPr preferRelativeResize="0"/>
          <p:nvPr/>
        </p:nvPicPr>
        <p:blipFill rotWithShape="1">
          <a:blip r:embed="rId3">
            <a:alphaModFix/>
          </a:blip>
          <a:srcRect b="0" l="0" r="0" t="0"/>
          <a:stretch/>
        </p:blipFill>
        <p:spPr>
          <a:xfrm>
            <a:off x="0" y="1041100"/>
            <a:ext cx="8861650" cy="401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213"/>
                                        </p:tgtEl>
                                        <p:attrNameLst>
                                          <p:attrName>style.visibility</p:attrName>
                                        </p:attrNameLst>
                                      </p:cBhvr>
                                      <p:to>
                                        <p:strVal val="visible"/>
                                      </p:to>
                                    </p:set>
                                    <p:anim calcmode="lin" valueType="num">
                                      <p:cBhvr additive="base">
                                        <p:cTn dur="1000"/>
                                        <p:tgtEl>
                                          <p:spTgt spid="52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5218" name="Shape 5218"/>
        <p:cNvGrpSpPr/>
        <p:nvPr/>
      </p:nvGrpSpPr>
      <p:grpSpPr>
        <a:xfrm>
          <a:off x="0" y="0"/>
          <a:ext cx="0" cy="0"/>
          <a:chOff x="0" y="0"/>
          <a:chExt cx="0" cy="0"/>
        </a:xfrm>
      </p:grpSpPr>
      <p:sp>
        <p:nvSpPr>
          <p:cNvPr id="5219" name="Google Shape;5219;g210c8c9e60e_0_12"/>
          <p:cNvSpPr txBox="1"/>
          <p:nvPr>
            <p:ph idx="4294967295" type="title"/>
          </p:nvPr>
        </p:nvSpPr>
        <p:spPr>
          <a:xfrm>
            <a:off x="219750" y="79675"/>
            <a:ext cx="8542800" cy="415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900"/>
              <a:buNone/>
            </a:pPr>
            <a:r>
              <a:rPr b="1" lang="en" sz="2600">
                <a:solidFill>
                  <a:schemeClr val="dk1"/>
                </a:solidFill>
                <a:latin typeface="Times New Roman"/>
                <a:ea typeface="Times New Roman"/>
                <a:cs typeface="Times New Roman"/>
                <a:sym typeface="Times New Roman"/>
              </a:rPr>
              <a:t>Boxplot for Average Length of Tweets for Each Sentiment </a:t>
            </a:r>
            <a:endParaRPr b="1" sz="2600">
              <a:solidFill>
                <a:schemeClr val="dk1"/>
              </a:solidFill>
              <a:latin typeface="Times New Roman"/>
              <a:ea typeface="Times New Roman"/>
              <a:cs typeface="Times New Roman"/>
              <a:sym typeface="Times New Roman"/>
            </a:endParaRPr>
          </a:p>
        </p:txBody>
      </p:sp>
      <p:sp>
        <p:nvSpPr>
          <p:cNvPr id="5220" name="Google Shape;5220;g210c8c9e60e_0_12"/>
          <p:cNvSpPr txBox="1"/>
          <p:nvPr/>
        </p:nvSpPr>
        <p:spPr>
          <a:xfrm flipH="1">
            <a:off x="5738175" y="3337775"/>
            <a:ext cx="2157300" cy="4152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Bai Jamjuree"/>
              <a:ea typeface="Bai Jamjuree"/>
              <a:cs typeface="Bai Jamjuree"/>
              <a:sym typeface="Bai Jamjuree"/>
            </a:endParaRPr>
          </a:p>
        </p:txBody>
      </p:sp>
      <p:pic>
        <p:nvPicPr>
          <p:cNvPr id="5221" name="Google Shape;5221;g210c8c9e60e_0_12"/>
          <p:cNvPicPr preferRelativeResize="0"/>
          <p:nvPr/>
        </p:nvPicPr>
        <p:blipFill>
          <a:blip r:embed="rId3">
            <a:alphaModFix/>
          </a:blip>
          <a:stretch>
            <a:fillRect/>
          </a:stretch>
        </p:blipFill>
        <p:spPr>
          <a:xfrm>
            <a:off x="152400" y="694075"/>
            <a:ext cx="8610150" cy="4449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20"/>
                                        </p:tgtEl>
                                        <p:attrNameLst>
                                          <p:attrName>style.visibility</p:attrName>
                                        </p:attrNameLst>
                                      </p:cBhvr>
                                      <p:to>
                                        <p:strVal val="visible"/>
                                      </p:to>
                                    </p:set>
                                    <p:animEffect filter="fade" transition="in">
                                      <p:cBhvr>
                                        <p:cTn dur="1000"/>
                                        <p:tgtEl>
                                          <p:spTgt spid="5220"/>
                                        </p:tgtEl>
                                      </p:cBhvr>
                                    </p:animEffect>
                                  </p:childTnLst>
                                </p:cTn>
                              </p:par>
                              <p:par>
                                <p:cTn fill="hold" nodeType="withEffect" presetClass="entr" presetID="2" presetSubtype="8">
                                  <p:stCondLst>
                                    <p:cond delay="0"/>
                                  </p:stCondLst>
                                  <p:childTnLst>
                                    <p:set>
                                      <p:cBhvr>
                                        <p:cTn dur="1" fill="hold">
                                          <p:stCondLst>
                                            <p:cond delay="0"/>
                                          </p:stCondLst>
                                        </p:cTn>
                                        <p:tgtEl>
                                          <p:spTgt spid="5219"/>
                                        </p:tgtEl>
                                        <p:attrNameLst>
                                          <p:attrName>style.visibility</p:attrName>
                                        </p:attrNameLst>
                                      </p:cBhvr>
                                      <p:to>
                                        <p:strVal val="visible"/>
                                      </p:to>
                                    </p:set>
                                    <p:anim calcmode="lin" valueType="num">
                                      <p:cBhvr additive="base">
                                        <p:cTn dur="1000"/>
                                        <p:tgtEl>
                                          <p:spTgt spid="52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