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233-BDB7-4AEF-AC84-A8DDE2460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989CE-504E-4488-AAC9-2BB691C1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EA94-3F31-46BD-B005-2E4D8F31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3C1-55CE-4412-88F1-5C41656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7D6A-623F-4882-A323-D77326F6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B5BB-A9DD-4165-B69D-796436C5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829E-0ECA-42D4-BAF3-5C360BBB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EF42-C384-4626-8E37-B9397124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D4AB-66DB-4A1B-A78C-277ED33B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8219-9AC4-4135-940C-6F04D71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31C40-878C-4E0B-8E03-B36CA0949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4C8F-6503-443B-A064-E05A1B24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9E7B-0E81-4B3D-B319-BA85722B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E921-D3C2-47BC-A8B5-4EC3431F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A2-AF3F-48DE-9703-9ADAA5D7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6092-C575-4E20-9C3E-86EC40B3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CB8B-C849-4358-85C6-EB795BB7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B404-96A0-4CAB-80EB-47DCAC60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D412-3399-4CD3-BE75-3BEC0A42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135C-695A-4DAC-9F88-7003D94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EF1-921A-4DE4-817E-FDEBA0C6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B0EF-62F5-4CD2-A731-A7ED0023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7F71-A318-4794-B129-409EC5CC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2E35-CA0C-4161-A9F5-C9B29F13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540F-450C-4B29-AF8C-B3AACD8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B94-5091-4F69-872A-6B0701FE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4CC6-31EB-4DF3-BC57-B1731CAEC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B3A90-72C6-42AB-B0BA-47F5FB84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DE7F-1BAC-45CA-8807-93C2657B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5FAE-E4AB-4622-8508-9EF3283B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04EF-8ED0-487B-86D6-B95A27E5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B4C6-E98C-4D96-BB9A-3AE908D8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E9115-E71B-45C0-80CD-E37F2F17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46168-78BD-4954-971C-54FB08F6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92F14-C3EC-42A5-88CC-FB36E288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52226-886F-478A-BB4F-BE320B8D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A0BD-2AA3-4650-BE0D-87971F94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EE9BD-EE46-469D-AA5F-6017B71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55DE4-AFC0-41A1-A210-23D0508E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99EB-DF87-43C4-BEE4-0264198C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ECA65-8F31-41EF-95BA-07625FE7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878B-7147-4649-A20D-49BB3481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E6131-E7E0-412A-AC8D-64EF0FB5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F08B3-5263-48FC-BFDA-CA4E73A1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53005-497F-4BBD-9CE1-84C83915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AFDF9-614A-416F-8A60-C3A82A39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3E6-416B-4803-AFDD-2834FE52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8FFA-E78B-4F84-A046-36F2AF9C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F7B3C-6495-49A9-91E2-7CF39FF1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E9E5C-1190-4B57-A6C6-F2F05232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0741-98F4-4745-BF05-219F6304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EDF3-7346-4794-889C-5AD23275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78B-140F-4981-A6FA-73D11E8E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A65EF-45EA-48C8-8B67-B6FAEA01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6D8-0C9B-4959-8611-6C61EA45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A2E8-D5BB-447A-8488-F680CDDF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5D9E2-AA1C-462E-8102-6872A193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7352-63A4-4E67-920D-E3FBAAE4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11BD4-FE0A-4E6D-9DBC-21A1352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E802-21C7-46B5-9763-ABB575A2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E1C6-C982-4C4E-A1A5-E82634C9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A6B3-4FF1-4AB9-A6D0-24C78789BE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3107-4504-4B2D-8B7C-60DB0A55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B63-F1B9-4739-9DD1-F87DF31C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4687-D4F0-47CE-BC2C-978F12DC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5315-388C-478A-95F9-A26400ADA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Analysis/Visualization Portfolio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3AD69-E043-449A-9ECB-D5AD58B0D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Gwozda</a:t>
            </a:r>
          </a:p>
        </p:txBody>
      </p:sp>
    </p:spTree>
    <p:extLst>
      <p:ext uri="{BB962C8B-B14F-4D97-AF65-F5344CB8AC3E}">
        <p14:creationId xmlns:p14="http://schemas.microsoft.com/office/powerpoint/2010/main" val="16233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D8CBB-28DF-4BDC-8C9B-A55D4643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1" y="0"/>
            <a:ext cx="11718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F1D36-794F-4A19-9E35-116F5422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971"/>
            <a:ext cx="12192000" cy="51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31D3-874F-43CF-ACE3-6CD30C6D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858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E8684-580A-4A9F-8A78-ADB9E58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54"/>
            <a:ext cx="12192000" cy="645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B31EC-3BC5-460F-8E83-33CAB718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319"/>
            <a:ext cx="12192000" cy="64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CE781A-7802-42B8-9796-48C8441A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1" y="0"/>
            <a:ext cx="11338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6D22D-BB54-459B-81E6-95E0DF85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04"/>
            <a:ext cx="12192000" cy="65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70A5-9DFC-4F99-8D6B-4AECEF9E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330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061C8-9108-454D-B460-8C90A686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8"/>
            <a:ext cx="12192000" cy="67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BA2AA-D350-42C5-B9F2-A3B7B51B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785812"/>
            <a:ext cx="11163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3F5E4-D4B7-46F2-B101-971B7749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0" y="0"/>
            <a:ext cx="11674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3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77FA7-8EAC-490B-A584-7B152354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20"/>
            <a:ext cx="12192000" cy="67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107A-917C-472B-85C1-E7E973B3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3" y="0"/>
            <a:ext cx="11600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1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11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Analysis/Visualization Portfolio </vt:lpstr>
      <vt:lpstr>PowerPoint Presentation</vt:lpstr>
      <vt:lpstr>PowerPoint Presentation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Analysis/Visualization Portfolio</dc:title>
  <dc:creator>Eric Gwozda</dc:creator>
  <cp:lastModifiedBy>Eric Gwozda</cp:lastModifiedBy>
  <cp:revision>9</cp:revision>
  <dcterms:created xsi:type="dcterms:W3CDTF">2021-07-18T20:22:13Z</dcterms:created>
  <dcterms:modified xsi:type="dcterms:W3CDTF">2021-07-19T16:22:25Z</dcterms:modified>
</cp:coreProperties>
</file>