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7FF-9F41-483A-AD9E-BE607C2E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72550-29DE-4A00-BC36-CFED12C9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E0B3-F68E-415D-BE1A-A9E2B122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9B4C-96CB-41D1-AF37-5D6798C2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ABE8-0E12-4A26-8CB6-BFC3D976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3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6B18-25BD-45A3-A86C-D06338D0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EB87-C14D-488D-A47F-A987C44B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0535-AD69-496E-AF0A-46EA1238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EF34-B5AB-4379-8FB3-D2B37A0C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A5F4-19F2-46AC-9A34-197D73AA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8BAA3-459B-478C-A67F-D0201C476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349FA-0926-4036-AAD5-45AD04A70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5E4C-B5C6-4D58-91A2-02D68E1A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6DB4-54B3-4D04-98D8-B3572075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CF18-8CF0-4D19-8E11-4C6D6E98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D8D-98EB-4341-97AC-F8821FAC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8A98-6F6B-4E57-8F7E-A3C35AF4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89C7-41F8-44A9-98AE-6F1FF583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DE7C-80AF-40EC-9A5C-ABC2FCB9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84CB-41F0-4DCA-8A3B-BE762F3E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8F61-B021-4BD6-99E6-D4762CA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E52AC-1508-4625-A9F5-AEF550D5D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791D-C1C8-42C4-B94D-8C0FDFB1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3927-E4A1-451F-86C1-22DE5306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5A3-B350-474A-8E07-2D90EF4A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AF89-61F3-4073-B8BE-85F5AD16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4059-EDC5-445E-816F-C426CD3E5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C10B-65DA-4EF4-AFF4-897C53BF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F9D0-A8C9-4B30-8EF8-A7582FC7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056F1-030D-4407-98DF-5DBDBAF0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66F9A-C8C9-4913-99B9-6ACA13BC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35D5-41D5-45DF-AF3A-9F36B81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F6266-A536-4461-B5D6-1C9B5F1D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8CFC0-F36D-40A5-A521-FC827CB62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3EE6A-9EB2-434F-BCC7-D464BF07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05A80-3362-4B80-AB4A-7AD5C2148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83C9-6C14-4D34-BFB2-252131BB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6237D-C2EB-419C-B752-3DF45659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32FDB-54FB-499B-B4C2-F31E0AFD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E439-B486-48F3-9720-D377834B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03663-5234-4D3D-9F3A-38D40289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E62CB-9FEF-4356-86C1-40DE432F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C8B4B-3899-43F6-B622-45C5AC1E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4D49D-7482-43DC-9EBF-C5EC751A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B1977-AF41-44BF-9C3C-BA3809CE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A3B9-C3C0-496E-B774-CA561C0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FECB-06D4-4591-BDE1-37943BC9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99EF-0524-4006-A85F-B83AC563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CEEE6-650C-469A-AE3A-9CD3720E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68E90-0044-4432-AF0C-A070CF28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5C8A-79DA-478D-8C06-87BDC1E0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55A5-879A-42A9-A987-DCB183A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5142-85A5-4E8C-85A9-0BDE7A50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47867-5FFC-4D2F-97EF-AC8AEE3C4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E1B9B-2281-48B2-B544-8A726F719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C71AC-E3F4-40BB-AC97-1F59009F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91D9B-90A9-40B6-BB5B-FED698DF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1712-7743-447B-89A3-42D82941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4E779-6EB4-4B0E-96BF-B4CD60F4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1CA9-16A8-44FE-89E8-B55C0622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3BD6-2F18-40D7-8CB2-ED26DE0BA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3BE4-0114-4324-A148-05C8B1D14C8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BBE1-0019-4957-972A-63B1F03C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6420-38A2-42D8-B495-E1B0D9BD1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CDAA-49D8-485E-9DAB-F6C8D988C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BE3B6-DC93-4C05-A5C3-FD285793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705100"/>
            <a:ext cx="621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573C0-98EE-4E71-A3D8-800D189B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21"/>
            <a:ext cx="12192000" cy="66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8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7CB8FF-7552-4C9B-AEA7-8958C4A8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75"/>
            <a:ext cx="12192000" cy="65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A5E39-7C9B-4590-95E9-BDBE79D7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05"/>
            <a:ext cx="12192000" cy="65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B2E9E-2687-456B-B3E2-D91EA7B6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835"/>
            <a:ext cx="12192000" cy="64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Gwozda</dc:creator>
  <cp:lastModifiedBy>Eric Gwozda</cp:lastModifiedBy>
  <cp:revision>1</cp:revision>
  <dcterms:created xsi:type="dcterms:W3CDTF">2021-07-29T03:02:11Z</dcterms:created>
  <dcterms:modified xsi:type="dcterms:W3CDTF">2021-07-29T03:05:23Z</dcterms:modified>
</cp:coreProperties>
</file>