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DE1D-88F4-4ECE-9F9B-3BF1DA5D867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AA39-C09C-45EE-91BD-AAFF9A491B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1"/>
            <a:ext cx="44087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5005_HICOIR.png"/>
          <p:cNvPicPr>
            <a:picLocks noChangeAspect="1"/>
          </p:cNvPicPr>
          <p:nvPr/>
        </p:nvPicPr>
        <p:blipFill>
          <a:blip r:embed="rId3" cstate="print"/>
          <a:srcRect l="3172" t="4234" r="3226"/>
          <a:stretch>
            <a:fillRect/>
          </a:stretch>
        </p:blipFill>
        <p:spPr>
          <a:xfrm>
            <a:off x="0" y="-1"/>
            <a:ext cx="4399320" cy="3429001"/>
          </a:xfrm>
          <a:prstGeom prst="rect">
            <a:avLst/>
          </a:prstGeom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769302"/>
            <a:ext cx="4724400" cy="531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</cp:revision>
  <dcterms:created xsi:type="dcterms:W3CDTF">2014-11-06T16:58:57Z</dcterms:created>
  <dcterms:modified xsi:type="dcterms:W3CDTF">2014-11-06T17:04:10Z</dcterms:modified>
</cp:coreProperties>
</file>