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>
      <p:cViewPr>
        <p:scale>
          <a:sx n="55" d="100"/>
          <a:sy n="55" d="100"/>
        </p:scale>
        <p:origin x="-9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46"/>
            <a:ext cx="9144000" cy="5889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224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224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338049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276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6" y="1265935"/>
            <a:ext cx="227089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04" y="1265935"/>
            <a:ext cx="229609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08" y="1265935"/>
            <a:ext cx="22266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28" y="1265935"/>
            <a:ext cx="2200776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9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707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45877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53708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</a:t>
            </a:r>
            <a:r>
              <a:rPr lang="en-US" sz="1100" dirty="0" smtClean="0">
                <a:solidFill>
                  <a:schemeClr val="bg1"/>
                </a:solidFill>
              </a:rPr>
              <a:t>Tool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2958" y="1878986"/>
            <a:ext cx="761931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</a:t>
            </a:r>
            <a:r>
              <a:rPr lang="en-US" sz="1100" dirty="0" err="1" smtClean="0">
                <a:solidFill>
                  <a:schemeClr val="bg1"/>
                </a:solidFill>
              </a:rPr>
              <a:t>lyr</a:t>
            </a:r>
            <a:r>
              <a:rPr lang="en-US" sz="1100" dirty="0" smtClean="0">
                <a:solidFill>
                  <a:schemeClr val="bg1"/>
                </a:solidFill>
              </a:rPr>
              <a:t>, reshape2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Kaplan, Andrea [STAT]</cp:lastModifiedBy>
  <cp:revision>5</cp:revision>
  <dcterms:created xsi:type="dcterms:W3CDTF">2014-01-02T21:05:51Z</dcterms:created>
  <dcterms:modified xsi:type="dcterms:W3CDTF">2014-01-13T22:46:50Z</dcterms:modified>
</cp:coreProperties>
</file>