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9822" autoAdjust="0"/>
  </p:normalViewPr>
  <p:slideViewPr>
    <p:cSldViewPr>
      <p:cViewPr>
        <p:scale>
          <a:sx n="55" d="100"/>
          <a:sy n="55" d="100"/>
        </p:scale>
        <p:origin x="-1776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FBCC-FB8B-4E3F-B0DB-E6CF72579A33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79F4-1B15-4EA7-A8C3-74A09CF6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FB1-44FA-4B2E-A4A2-D5E551A12BE2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5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899652"/>
            <a:ext cx="3657600" cy="20721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899652"/>
            <a:ext cx="5410200" cy="20721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251784"/>
            <a:ext cx="9144000" cy="3094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947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" y="3190335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6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6" y="1265935"/>
            <a:ext cx="227089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04" y="1265935"/>
            <a:ext cx="229609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08" y="1265935"/>
            <a:ext cx="222662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28" y="1265935"/>
            <a:ext cx="2200776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9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707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45877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53708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</a:t>
            </a:r>
            <a:r>
              <a:rPr lang="en-US" sz="1100" dirty="0" smtClean="0">
                <a:solidFill>
                  <a:schemeClr val="bg1"/>
                </a:solidFill>
              </a:rPr>
              <a:t>Tool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18" name="Flowchart: Document 17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2958" y="1878986"/>
            <a:ext cx="761931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</a:t>
            </a:r>
            <a:r>
              <a:rPr lang="en-US" sz="1100" dirty="0" err="1" smtClean="0">
                <a:solidFill>
                  <a:schemeClr val="bg1"/>
                </a:solidFill>
              </a:rPr>
              <a:t>lyr</a:t>
            </a:r>
            <a:r>
              <a:rPr lang="en-US" sz="1100" dirty="0" smtClean="0">
                <a:solidFill>
                  <a:schemeClr val="bg1"/>
                </a:solidFill>
              </a:rPr>
              <a:t>, reshape2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6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/>
          <p:cNvSpPr/>
          <p:nvPr/>
        </p:nvSpPr>
        <p:spPr>
          <a:xfrm>
            <a:off x="91440" y="-121416"/>
            <a:ext cx="8804262" cy="10402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78" y="41821"/>
            <a:ext cx="3089156" cy="3200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68" y="3420626"/>
            <a:ext cx="3089156" cy="32003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52" y="3443445"/>
            <a:ext cx="3089156" cy="32003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3" y="6876578"/>
            <a:ext cx="3089156" cy="32003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54" y="6876578"/>
            <a:ext cx="3089156" cy="3200399"/>
          </a:xfrm>
          <a:prstGeom prst="rect">
            <a:avLst/>
          </a:prstGeom>
        </p:spPr>
      </p:pic>
      <p:grpSp>
        <p:nvGrpSpPr>
          <p:cNvPr id="2072" name="Group 2071"/>
          <p:cNvGrpSpPr/>
          <p:nvPr/>
        </p:nvGrpSpPr>
        <p:grpSpPr>
          <a:xfrm>
            <a:off x="221102" y="6856836"/>
            <a:ext cx="4343400" cy="3420626"/>
            <a:chOff x="221102" y="6852441"/>
            <a:chExt cx="4343400" cy="3420626"/>
          </a:xfrm>
        </p:grpSpPr>
        <p:grpSp>
          <p:nvGrpSpPr>
            <p:cNvPr id="278" name="Group 277"/>
            <p:cNvGrpSpPr/>
            <p:nvPr/>
          </p:nvGrpSpPr>
          <p:grpSpPr>
            <a:xfrm>
              <a:off x="221102" y="6852441"/>
              <a:ext cx="4343400" cy="3420626"/>
              <a:chOff x="228600" y="-76200"/>
              <a:chExt cx="4343400" cy="3420626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228600" y="-76200"/>
                <a:ext cx="4343400" cy="34181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/>
              <p:cNvGrpSpPr>
                <a:grpSpLocks noChangeAspect="1"/>
              </p:cNvGrpSpPr>
              <p:nvPr/>
            </p:nvGrpSpPr>
            <p:grpSpPr>
              <a:xfrm>
                <a:off x="228600" y="2475746"/>
                <a:ext cx="1339932" cy="868680"/>
                <a:chOff x="1143000" y="1752600"/>
                <a:chExt cx="4466440" cy="2895600"/>
              </a:xfrm>
            </p:grpSpPr>
            <p:grpSp>
              <p:nvGrpSpPr>
                <p:cNvPr id="282" name="Group 281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8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287" name="Group 286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30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04" name="Rectangle 303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8" name="Group 287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300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297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294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>
                    <a:stCxn id="293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3" name="Rectangle 282"/>
                <p:cNvSpPr/>
                <p:nvPr/>
              </p:nvSpPr>
              <p:spPr>
                <a:xfrm>
                  <a:off x="2587447" y="3048000"/>
                  <a:ext cx="297515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1143000" y="1752600"/>
                  <a:ext cx="446644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66" name="Rectangle 2065"/>
            <p:cNvSpPr/>
            <p:nvPr/>
          </p:nvSpPr>
          <p:spPr>
            <a:xfrm>
              <a:off x="3087210" y="7611045"/>
              <a:ext cx="785831" cy="11648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988058" y="7304793"/>
              <a:ext cx="11668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Great Plains</a:t>
              </a:r>
              <a:endParaRPr lang="en-US" sz="1300" dirty="0"/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4564210" y="6856836"/>
            <a:ext cx="4343400" cy="3418114"/>
            <a:chOff x="4572000" y="6852441"/>
            <a:chExt cx="4343400" cy="3418114"/>
          </a:xfrm>
        </p:grpSpPr>
        <p:sp>
          <p:nvSpPr>
            <p:cNvPr id="368" name="Rectangle 367"/>
            <p:cNvSpPr/>
            <p:nvPr/>
          </p:nvSpPr>
          <p:spPr>
            <a:xfrm>
              <a:off x="4572000" y="6852441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5" name="Group 404"/>
            <p:cNvGrpSpPr>
              <a:grpSpLocks noChangeAspect="1"/>
            </p:cNvGrpSpPr>
            <p:nvPr/>
          </p:nvGrpSpPr>
          <p:grpSpPr>
            <a:xfrm>
              <a:off x="4572000" y="9401875"/>
              <a:ext cx="1325880" cy="868680"/>
              <a:chOff x="1143000" y="1752600"/>
              <a:chExt cx="4419600" cy="2895600"/>
            </a:xfrm>
          </p:grpSpPr>
          <p:grpSp>
            <p:nvGrpSpPr>
              <p:cNvPr id="406" name="Group 405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409" name="Rectangle 408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0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11" name="Group 410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4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8" name="Rectangle 427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2" name="Group 411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424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425" name="Straight Connector 424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3" name="Group 412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42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422" name="Straight Connector 421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4" name="Group 413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41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419" name="Straight Connector 418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7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Rectangle 416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7" name="Rectangle 406"/>
              <p:cNvSpPr/>
              <p:nvPr/>
            </p:nvSpPr>
            <p:spPr>
              <a:xfrm>
                <a:off x="4114800" y="3048000"/>
                <a:ext cx="14478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227595" y="3438121"/>
            <a:ext cx="4350959" cy="3418114"/>
            <a:chOff x="227595" y="3343656"/>
            <a:chExt cx="4350959" cy="3418114"/>
          </a:xfrm>
        </p:grpSpPr>
        <p:sp>
          <p:nvSpPr>
            <p:cNvPr id="96" name="Rectangle 95"/>
            <p:cNvSpPr/>
            <p:nvPr/>
          </p:nvSpPr>
          <p:spPr>
            <a:xfrm>
              <a:off x="235154" y="3343656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>
              <a:grpSpLocks noChangeAspect="1"/>
            </p:cNvGrpSpPr>
            <p:nvPr/>
          </p:nvGrpSpPr>
          <p:grpSpPr>
            <a:xfrm>
              <a:off x="227595" y="5893090"/>
              <a:ext cx="1333439" cy="868680"/>
              <a:chOff x="1117803" y="1752600"/>
              <a:chExt cx="4444797" cy="28956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3" name="Group 102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1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0" name="Rectangle 119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103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11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11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11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9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108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Rectangle 98"/>
              <p:cNvSpPr/>
              <p:nvPr/>
            </p:nvSpPr>
            <p:spPr>
              <a:xfrm>
                <a:off x="1117803" y="3048000"/>
                <a:ext cx="2895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9" name="Oval 2058"/>
          <p:cNvSpPr/>
          <p:nvPr/>
        </p:nvSpPr>
        <p:spPr>
          <a:xfrm>
            <a:off x="2642828" y="4041484"/>
            <a:ext cx="274320" cy="2743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TextBox 2059"/>
          <p:cNvSpPr txBox="1"/>
          <p:nvPr/>
        </p:nvSpPr>
        <p:spPr>
          <a:xfrm>
            <a:off x="2399188" y="3774666"/>
            <a:ext cx="11668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Education</a:t>
            </a:r>
            <a:endParaRPr lang="en-US" sz="1300" dirty="0"/>
          </a:p>
        </p:txBody>
      </p:sp>
      <p:grpSp>
        <p:nvGrpSpPr>
          <p:cNvPr id="2074" name="Group 2073"/>
          <p:cNvGrpSpPr/>
          <p:nvPr/>
        </p:nvGrpSpPr>
        <p:grpSpPr>
          <a:xfrm>
            <a:off x="4564984" y="3419856"/>
            <a:ext cx="4343400" cy="3436880"/>
            <a:chOff x="4579498" y="3433631"/>
            <a:chExt cx="4343400" cy="3436880"/>
          </a:xfrm>
        </p:grpSpPr>
        <p:sp>
          <p:nvSpPr>
            <p:cNvPr id="133" name="Rectangle 132"/>
            <p:cNvSpPr/>
            <p:nvPr/>
          </p:nvSpPr>
          <p:spPr>
            <a:xfrm>
              <a:off x="4579498" y="3433631"/>
              <a:ext cx="4343400" cy="343688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>
              <a:grpSpLocks noChangeAspect="1"/>
            </p:cNvGrpSpPr>
            <p:nvPr/>
          </p:nvGrpSpPr>
          <p:grpSpPr>
            <a:xfrm>
              <a:off x="4579498" y="6001831"/>
              <a:ext cx="1325880" cy="868680"/>
              <a:chOff x="1143000" y="1752600"/>
              <a:chExt cx="4419600" cy="289560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9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0" name="Group 139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15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57" name="Rectangle 156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153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150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14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stCxn id="146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145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Rectangle 135"/>
              <p:cNvSpPr/>
              <p:nvPr/>
            </p:nvSpPr>
            <p:spPr>
              <a:xfrm>
                <a:off x="4114800" y="3048000"/>
                <a:ext cx="14478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586235" y="6390451"/>
              <a:ext cx="434340" cy="4800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Oval 304"/>
          <p:cNvSpPr/>
          <p:nvPr/>
        </p:nvSpPr>
        <p:spPr>
          <a:xfrm>
            <a:off x="83942" y="671649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6" name="Oval 365"/>
          <p:cNvSpPr/>
          <p:nvPr/>
        </p:nvSpPr>
        <p:spPr>
          <a:xfrm>
            <a:off x="4404482" y="671649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2070" name="Group 2069"/>
          <p:cNvGrpSpPr/>
          <p:nvPr/>
        </p:nvGrpSpPr>
        <p:grpSpPr>
          <a:xfrm>
            <a:off x="228600" y="0"/>
            <a:ext cx="4357635" cy="3435914"/>
            <a:chOff x="228600" y="0"/>
            <a:chExt cx="4357635" cy="3435914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35" y="0"/>
              <a:ext cx="4343400" cy="268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228600" y="15288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28600" y="2567234"/>
              <a:ext cx="1325880" cy="868680"/>
              <a:chOff x="1143000" y="1752600"/>
              <a:chExt cx="4419600" cy="28956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" name="Group 11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20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" name="Rectangle 10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2051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205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" name="Straight Connector 3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>
                  <a:stCxn id="2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 1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1143000" y="3048000"/>
                <a:ext cx="4419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3000" y="1752600"/>
                <a:ext cx="22098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9" name="Group 2048"/>
          <p:cNvGrpSpPr/>
          <p:nvPr/>
        </p:nvGrpSpPr>
        <p:grpSpPr>
          <a:xfrm>
            <a:off x="4564984" y="2512"/>
            <a:ext cx="4343400" cy="3418114"/>
            <a:chOff x="4579498" y="-88928"/>
            <a:chExt cx="4343400" cy="3418114"/>
          </a:xfrm>
        </p:grpSpPr>
        <p:sp>
          <p:nvSpPr>
            <p:cNvPr id="39" name="Rectangle 38"/>
            <p:cNvSpPr/>
            <p:nvPr/>
          </p:nvSpPr>
          <p:spPr>
            <a:xfrm>
              <a:off x="4579498" y="-88928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4579498" y="2460506"/>
              <a:ext cx="1325880" cy="868680"/>
              <a:chOff x="1143000" y="1752600"/>
              <a:chExt cx="4419600" cy="28956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7" name="Group 46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6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4" name="Rectangle 63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57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5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53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2667000" y="3048000"/>
                <a:ext cx="2895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5" name="Oval 124"/>
          <p:cNvSpPr/>
          <p:nvPr/>
        </p:nvSpPr>
        <p:spPr>
          <a:xfrm>
            <a:off x="4411980" y="-1143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6" name="Oval 125"/>
          <p:cNvSpPr/>
          <p:nvPr/>
        </p:nvSpPr>
        <p:spPr>
          <a:xfrm>
            <a:off x="91440" y="3272612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411980" y="3275894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4" name="Oval 123"/>
          <p:cNvSpPr/>
          <p:nvPr/>
        </p:nvSpPr>
        <p:spPr>
          <a:xfrm>
            <a:off x="91440" y="-1143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1" name="Rectangle 430"/>
          <p:cNvSpPr/>
          <p:nvPr/>
        </p:nvSpPr>
        <p:spPr>
          <a:xfrm>
            <a:off x="4578554" y="9792091"/>
            <a:ext cx="434340" cy="48006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22</cp:revision>
  <dcterms:created xsi:type="dcterms:W3CDTF">2014-01-02T21:05:51Z</dcterms:created>
  <dcterms:modified xsi:type="dcterms:W3CDTF">2014-02-23T16:47:48Z</dcterms:modified>
</cp:coreProperties>
</file>