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46"/>
            <a:ext cx="9144000" cy="5889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2245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38049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276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1</cp:revision>
  <dcterms:created xsi:type="dcterms:W3CDTF">2014-01-02T21:05:51Z</dcterms:created>
  <dcterms:modified xsi:type="dcterms:W3CDTF">2014-01-02T21:11:42Z</dcterms:modified>
</cp:coreProperties>
</file>