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46"/>
            <a:ext cx="9144000" cy="5889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38049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276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6" y="1265935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04" y="1265935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08" y="1265935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8" y="1265935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707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45877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53708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4</cp:revision>
  <dcterms:created xsi:type="dcterms:W3CDTF">2014-01-02T21:05:51Z</dcterms:created>
  <dcterms:modified xsi:type="dcterms:W3CDTF">2014-01-03T17:53:13Z</dcterms:modified>
</cp:coreProperties>
</file>