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99822" autoAdjust="0"/>
  </p:normalViewPr>
  <p:slideViewPr>
    <p:cSldViewPr>
      <p:cViewPr>
        <p:scale>
          <a:sx n="75" d="100"/>
          <a:sy n="75" d="100"/>
        </p:scale>
        <p:origin x="-12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7FBCC-FB8B-4E3F-B0DB-E6CF72579A33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579F4-1B15-4EA7-A8C3-74A09CF6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AFB1-44FA-4B2E-A4A2-D5E551A12BE2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13"/>
          <a:stretch/>
        </p:blipFill>
        <p:spPr bwMode="auto">
          <a:xfrm>
            <a:off x="0" y="457200"/>
            <a:ext cx="9144000" cy="623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899652"/>
            <a:ext cx="3657600" cy="23769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899652"/>
            <a:ext cx="5410200" cy="23769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579591"/>
            <a:ext cx="9144000" cy="30948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" y="82296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94760" y="82296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60960" y="3518142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360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128148"/>
            <a:ext cx="5029200" cy="5120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9" y="1288698"/>
            <a:ext cx="2270894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77" y="1300573"/>
            <a:ext cx="2296093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9" y="3737420"/>
            <a:ext cx="2226624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4" y="3737420"/>
            <a:ext cx="2200776" cy="2286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21533" y="1149726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</a:t>
            </a:r>
            <a:endParaRPr lang="en-US" sz="1300" dirty="0"/>
          </a:p>
        </p:txBody>
      </p:sp>
      <p:sp>
        <p:nvSpPr>
          <p:cNvPr id="9" name="Oval 8"/>
          <p:cNvSpPr/>
          <p:nvPr/>
        </p:nvSpPr>
        <p:spPr>
          <a:xfrm>
            <a:off x="2431333" y="1149726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2</a:t>
            </a:r>
            <a:endParaRPr lang="en-US" sz="1300" dirty="0"/>
          </a:p>
        </p:txBody>
      </p:sp>
      <p:sp>
        <p:nvSpPr>
          <p:cNvPr id="10" name="Oval 9"/>
          <p:cNvSpPr/>
          <p:nvPr/>
        </p:nvSpPr>
        <p:spPr>
          <a:xfrm>
            <a:off x="221533" y="3573711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3</a:t>
            </a:r>
            <a:endParaRPr lang="en-US" sz="1300" dirty="0"/>
          </a:p>
        </p:txBody>
      </p:sp>
      <p:sp>
        <p:nvSpPr>
          <p:cNvPr id="11" name="Oval 10"/>
          <p:cNvSpPr/>
          <p:nvPr/>
        </p:nvSpPr>
        <p:spPr>
          <a:xfrm>
            <a:off x="2431333" y="3573711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4</a:t>
            </a:r>
            <a:endParaRPr lang="en-US" sz="1300" dirty="0"/>
          </a:p>
        </p:txBody>
      </p:sp>
      <p:sp>
        <p:nvSpPr>
          <p:cNvPr id="2" name="TextBox 1"/>
          <p:cNvSpPr txBox="1"/>
          <p:nvPr/>
        </p:nvSpPr>
        <p:spPr>
          <a:xfrm>
            <a:off x="368300" y="1128148"/>
            <a:ext cx="177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j-lt"/>
                <a:cs typeface="Arial" panose="020B0604020202020204" pitchFamily="34" charset="0"/>
              </a:rPr>
              <a:t>Community Selection</a:t>
            </a:r>
            <a:endParaRPr lang="en-US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9732" y="1128148"/>
            <a:ext cx="177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j-lt"/>
                <a:cs typeface="Arial" panose="020B0604020202020204" pitchFamily="34" charset="0"/>
              </a:rPr>
              <a:t>Region Selection</a:t>
            </a:r>
            <a:endParaRPr lang="en-US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300" y="3560574"/>
            <a:ext cx="177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j-lt"/>
                <a:cs typeface="Arial" panose="020B0604020202020204" pitchFamily="34" charset="0"/>
              </a:rPr>
              <a:t>Urbanicity </a:t>
            </a:r>
            <a:r>
              <a:rPr lang="en-US" sz="1100" dirty="0">
                <a:latin typeface="+mj-lt"/>
                <a:cs typeface="Arial" panose="020B0604020202020204" pitchFamily="34" charset="0"/>
              </a:rPr>
              <a:t>S</a:t>
            </a:r>
            <a:r>
              <a:rPr lang="en-US" sz="1100" dirty="0" smtClean="0">
                <a:latin typeface="+mj-lt"/>
                <a:cs typeface="Arial" panose="020B0604020202020204" pitchFamily="34" charset="0"/>
              </a:rPr>
              <a:t>election</a:t>
            </a:r>
            <a:endParaRPr lang="en-US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9732" y="3560574"/>
            <a:ext cx="2199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j-lt"/>
                <a:cs typeface="Arial" panose="020B0604020202020204" pitchFamily="34" charset="0"/>
              </a:rPr>
              <a:t>All Community Selection</a:t>
            </a:r>
            <a:endParaRPr lang="en-US" sz="11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5743600" y="387400"/>
            <a:ext cx="2975600" cy="26268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874351" y="841661"/>
            <a:ext cx="2964550" cy="172818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211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9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962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  <a:gd name="connsiteX0" fmla="*/ 1250 w 10033"/>
              <a:gd name="connsiteY0" fmla="*/ 0 h 10000"/>
              <a:gd name="connsiteX1" fmla="*/ 1250 w 10033"/>
              <a:gd name="connsiteY1" fmla="*/ 10000 h 10000"/>
              <a:gd name="connsiteX2" fmla="*/ 0 w 10033"/>
              <a:gd name="connsiteY2" fmla="*/ 1966 h 10000"/>
              <a:gd name="connsiteX3" fmla="*/ 10033 w 10033"/>
              <a:gd name="connsiteY3" fmla="*/ 1962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33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0" y="1966"/>
                </a:moveTo>
                <a:lnTo>
                  <a:pt x="10033" y="1962"/>
                </a:lnTo>
              </a:path>
              <a:path w="10033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7393" y="872704"/>
            <a:ext cx="2623022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3884" y="580900"/>
            <a:ext cx="1035031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968198" y="1878569"/>
            <a:ext cx="1403844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5363920" y="1878987"/>
            <a:ext cx="1349963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0129" y="1878569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5531" y="1878987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6015223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5223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255789" y="1278229"/>
            <a:ext cx="1701484" cy="1222486"/>
          </a:xfrm>
          <a:prstGeom prst="flowChartProcess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Flowchart: Document 12"/>
          <p:cNvSpPr/>
          <p:nvPr/>
        </p:nvSpPr>
        <p:spPr>
          <a:xfrm>
            <a:off x="1312975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12975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4375" y="1274179"/>
            <a:ext cx="842156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Interactive </a:t>
            </a:r>
            <a:r>
              <a:rPr lang="en-US" sz="1100" dirty="0" smtClean="0">
                <a:solidFill>
                  <a:schemeClr val="bg1"/>
                </a:solidFill>
              </a:rPr>
              <a:t>Tool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114728" y="1278229"/>
            <a:ext cx="1701484" cy="1222486"/>
          </a:xfrm>
          <a:prstGeom prst="flowChartProcess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68198" y="1274179"/>
            <a:ext cx="971337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User Controls</a:t>
            </a:r>
          </a:p>
        </p:txBody>
      </p:sp>
      <p:sp>
        <p:nvSpPr>
          <p:cNvPr id="18" name="Flowchart: Document 17"/>
          <p:cNvSpPr/>
          <p:nvPr/>
        </p:nvSpPr>
        <p:spPr>
          <a:xfrm>
            <a:off x="2968198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68198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20" name="Flowchart: Document 19"/>
          <p:cNvSpPr/>
          <p:nvPr/>
        </p:nvSpPr>
        <p:spPr>
          <a:xfrm>
            <a:off x="2142415" y="1878569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42415" y="1878569"/>
            <a:ext cx="761931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javascript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(general)</a:t>
            </a:r>
          </a:p>
        </p:txBody>
      </p: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7005548" y="1317354"/>
            <a:ext cx="446560" cy="336512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6818924" y="1822629"/>
            <a:ext cx="1658880" cy="937273"/>
          </a:xfrm>
          <a:prstGeom prst="flowChartProcess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13836" y="2508614"/>
            <a:ext cx="1824807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formatting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7680787" y="1878986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80787" y="1878987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rjson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Flowchart: Document 26"/>
          <p:cNvSpPr/>
          <p:nvPr/>
        </p:nvSpPr>
        <p:spPr>
          <a:xfrm>
            <a:off x="6852958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52958" y="1878986"/>
            <a:ext cx="761931" cy="42231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p</a:t>
            </a:r>
            <a:r>
              <a:rPr lang="en-US" sz="1100" dirty="0" err="1" smtClean="0">
                <a:solidFill>
                  <a:schemeClr val="bg1"/>
                </a:solidFill>
              </a:rPr>
              <a:t>lyr</a:t>
            </a:r>
            <a:r>
              <a:rPr lang="en-US" sz="1100" dirty="0" smtClean="0">
                <a:solidFill>
                  <a:schemeClr val="bg1"/>
                </a:solidFill>
              </a:rPr>
              <a:t>, reshape2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 rot="5400000">
            <a:off x="7133533" y="549906"/>
            <a:ext cx="190874" cy="2427495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72042" y="1962977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64640" y="2179486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6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066"/>
          <p:cNvSpPr/>
          <p:nvPr/>
        </p:nvSpPr>
        <p:spPr>
          <a:xfrm>
            <a:off x="91440" y="-121415"/>
            <a:ext cx="8804262" cy="370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78" y="41821"/>
            <a:ext cx="3089156" cy="3200399"/>
          </a:xfrm>
          <a:prstGeom prst="rect">
            <a:avLst/>
          </a:prstGeom>
        </p:spPr>
      </p:pic>
      <p:grpSp>
        <p:nvGrpSpPr>
          <p:cNvPr id="2070" name="Group 2069"/>
          <p:cNvGrpSpPr/>
          <p:nvPr/>
        </p:nvGrpSpPr>
        <p:grpSpPr>
          <a:xfrm>
            <a:off x="228600" y="0"/>
            <a:ext cx="4357635" cy="3435914"/>
            <a:chOff x="228600" y="0"/>
            <a:chExt cx="4357635" cy="3435914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35" y="0"/>
              <a:ext cx="4343400" cy="268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228600" y="15288"/>
              <a:ext cx="4343400" cy="34181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228600" y="2567234"/>
              <a:ext cx="1325880" cy="868680"/>
              <a:chOff x="1143000" y="1752600"/>
              <a:chExt cx="4419600" cy="28956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52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2" name="Group 11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205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" name="Rectangle 10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2051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2053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2054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" name="Straight Connector 3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>
                  <a:stCxn id="2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Rectangle 1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1143000" y="3048000"/>
                <a:ext cx="44196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43000" y="1752600"/>
                <a:ext cx="22098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49" name="Group 2048"/>
          <p:cNvGrpSpPr/>
          <p:nvPr/>
        </p:nvGrpSpPr>
        <p:grpSpPr>
          <a:xfrm>
            <a:off x="4564984" y="2512"/>
            <a:ext cx="4343400" cy="3418114"/>
            <a:chOff x="4579498" y="-88928"/>
            <a:chExt cx="4343400" cy="3418114"/>
          </a:xfrm>
        </p:grpSpPr>
        <p:sp>
          <p:nvSpPr>
            <p:cNvPr id="39" name="Rectangle 38"/>
            <p:cNvSpPr/>
            <p:nvPr/>
          </p:nvSpPr>
          <p:spPr>
            <a:xfrm>
              <a:off x="4579498" y="-88928"/>
              <a:ext cx="4343400" cy="34181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>
              <a:grpSpLocks noChangeAspect="1"/>
            </p:cNvGrpSpPr>
            <p:nvPr/>
          </p:nvGrpSpPr>
          <p:grpSpPr>
            <a:xfrm>
              <a:off x="4579498" y="2460506"/>
              <a:ext cx="1325880" cy="868680"/>
              <a:chOff x="1143000" y="1752600"/>
              <a:chExt cx="4419600" cy="28956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47" name="Group 46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6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4" name="Rectangle 63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60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57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54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stCxn id="53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52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2667000" y="3048000"/>
                <a:ext cx="28956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43000" y="1752600"/>
                <a:ext cx="44196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5" name="Oval 124"/>
          <p:cNvSpPr/>
          <p:nvPr/>
        </p:nvSpPr>
        <p:spPr>
          <a:xfrm>
            <a:off x="4411980" y="-11430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4" name="Oval 123"/>
          <p:cNvSpPr/>
          <p:nvPr/>
        </p:nvSpPr>
        <p:spPr>
          <a:xfrm>
            <a:off x="91440" y="-11430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8098" y="79090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St. Paul</a:t>
            </a:r>
            <a:endParaRPr lang="en-US" sz="1100" dirty="0"/>
          </a:p>
        </p:txBody>
      </p:sp>
      <p:sp>
        <p:nvSpPr>
          <p:cNvPr id="241" name="TextBox 240"/>
          <p:cNvSpPr txBox="1"/>
          <p:nvPr/>
        </p:nvSpPr>
        <p:spPr>
          <a:xfrm>
            <a:off x="1819609" y="513526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Aberdeen</a:t>
            </a:r>
            <a:endParaRPr lang="en-US" sz="1100" dirty="0"/>
          </a:p>
        </p:txBody>
      </p:sp>
      <p:sp>
        <p:nvSpPr>
          <p:cNvPr id="242" name="TextBox 241"/>
          <p:cNvSpPr txBox="1"/>
          <p:nvPr/>
        </p:nvSpPr>
        <p:spPr>
          <a:xfrm>
            <a:off x="2195216" y="192603"/>
            <a:ext cx="92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Grand Forks</a:t>
            </a:r>
            <a:endParaRPr lang="en-US" sz="1100" dirty="0"/>
          </a:p>
        </p:txBody>
      </p:sp>
      <p:sp>
        <p:nvSpPr>
          <p:cNvPr id="243" name="TextBox 242"/>
          <p:cNvSpPr txBox="1"/>
          <p:nvPr/>
        </p:nvSpPr>
        <p:spPr>
          <a:xfrm>
            <a:off x="2909135" y="403553"/>
            <a:ext cx="663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US" sz="1100" dirty="0" smtClean="0"/>
              <a:t>uluth</a:t>
            </a:r>
            <a:endParaRPr lang="en-US" sz="1100" dirty="0"/>
          </a:p>
        </p:txBody>
      </p:sp>
      <p:sp>
        <p:nvSpPr>
          <p:cNvPr id="244" name="TextBox 243"/>
          <p:cNvSpPr txBox="1"/>
          <p:nvPr/>
        </p:nvSpPr>
        <p:spPr>
          <a:xfrm>
            <a:off x="2292401" y="1099810"/>
            <a:ext cx="726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Wichita</a:t>
            </a:r>
            <a:endParaRPr 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2738338" y="569922"/>
            <a:ext cx="274320" cy="2743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172200" y="590918"/>
            <a:ext cx="2648519" cy="0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3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243840" y="716784"/>
            <a:ext cx="8804262" cy="370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69" y="870890"/>
            <a:ext cx="3089156" cy="320039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53" y="893709"/>
            <a:ext cx="3089156" cy="3200399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269196" y="888385"/>
            <a:ext cx="4350959" cy="3418114"/>
            <a:chOff x="227595" y="3343656"/>
            <a:chExt cx="4350959" cy="3418114"/>
          </a:xfrm>
        </p:grpSpPr>
        <p:sp>
          <p:nvSpPr>
            <p:cNvPr id="66" name="Rectangle 65"/>
            <p:cNvSpPr/>
            <p:nvPr/>
          </p:nvSpPr>
          <p:spPr>
            <a:xfrm>
              <a:off x="235154" y="3343656"/>
              <a:ext cx="4343400" cy="34181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>
              <a:grpSpLocks noChangeAspect="1"/>
            </p:cNvGrpSpPr>
            <p:nvPr/>
          </p:nvGrpSpPr>
          <p:grpSpPr>
            <a:xfrm>
              <a:off x="227595" y="5893090"/>
              <a:ext cx="1333439" cy="868680"/>
              <a:chOff x="1117803" y="1752600"/>
              <a:chExt cx="4444797" cy="2895600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2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3" name="Group 72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8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0" name="Rectangle 89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8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83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8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9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Rectangle 68"/>
              <p:cNvSpPr/>
              <p:nvPr/>
            </p:nvSpPr>
            <p:spPr>
              <a:xfrm>
                <a:off x="1117803" y="3048000"/>
                <a:ext cx="28956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43000" y="1752600"/>
                <a:ext cx="44196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1" name="Oval 90"/>
          <p:cNvSpPr/>
          <p:nvPr/>
        </p:nvSpPr>
        <p:spPr>
          <a:xfrm>
            <a:off x="2684429" y="1491748"/>
            <a:ext cx="274320" cy="2743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2440789" y="1224930"/>
            <a:ext cx="11668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Education</a:t>
            </a:r>
            <a:endParaRPr lang="en-US" sz="13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4606585" y="870120"/>
            <a:ext cx="4343400" cy="3436880"/>
            <a:chOff x="4579498" y="3433631"/>
            <a:chExt cx="4343400" cy="3436880"/>
          </a:xfrm>
        </p:grpSpPr>
        <p:sp>
          <p:nvSpPr>
            <p:cNvPr id="94" name="Rectangle 93"/>
            <p:cNvSpPr/>
            <p:nvPr/>
          </p:nvSpPr>
          <p:spPr>
            <a:xfrm>
              <a:off x="4579498" y="3433631"/>
              <a:ext cx="4343400" cy="343688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>
              <a:off x="4579498" y="6001831"/>
              <a:ext cx="1325880" cy="868680"/>
              <a:chOff x="1143000" y="1752600"/>
              <a:chExt cx="4419600" cy="289560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1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02" name="Group 101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11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9" name="Rectangle 118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" name="Group 102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115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112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109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8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" name="Rectangle 97"/>
              <p:cNvSpPr/>
              <p:nvPr/>
            </p:nvSpPr>
            <p:spPr>
              <a:xfrm>
                <a:off x="4114800" y="3048000"/>
                <a:ext cx="14478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143000" y="1752600"/>
                <a:ext cx="44196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4586235" y="6390451"/>
              <a:ext cx="434340" cy="4800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Oval 119"/>
          <p:cNvSpPr/>
          <p:nvPr/>
        </p:nvSpPr>
        <p:spPr>
          <a:xfrm>
            <a:off x="133041" y="722876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4453581" y="726158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6084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87338" y="990600"/>
            <a:ext cx="8804262" cy="370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3" y="1159993"/>
            <a:ext cx="3089156" cy="3200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454" y="1159993"/>
            <a:ext cx="3089156" cy="320039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21102" y="1140251"/>
            <a:ext cx="4343400" cy="3420626"/>
            <a:chOff x="221102" y="6852441"/>
            <a:chExt cx="4343400" cy="3420626"/>
          </a:xfrm>
        </p:grpSpPr>
        <p:grpSp>
          <p:nvGrpSpPr>
            <p:cNvPr id="5" name="Group 4"/>
            <p:cNvGrpSpPr/>
            <p:nvPr/>
          </p:nvGrpSpPr>
          <p:grpSpPr>
            <a:xfrm>
              <a:off x="221102" y="6852441"/>
              <a:ext cx="4343400" cy="3420626"/>
              <a:chOff x="228600" y="-76200"/>
              <a:chExt cx="4343400" cy="342062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28600" y="-76200"/>
                <a:ext cx="4343400" cy="341811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>
                <a:grpSpLocks noChangeAspect="1"/>
              </p:cNvGrpSpPr>
              <p:nvPr/>
            </p:nvGrpSpPr>
            <p:grpSpPr>
              <a:xfrm>
                <a:off x="228600" y="2475746"/>
                <a:ext cx="1339932" cy="868680"/>
                <a:chOff x="1143000" y="1752600"/>
                <a:chExt cx="4466440" cy="28956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43000" y="1752600"/>
                  <a:ext cx="4419600" cy="2895600"/>
                  <a:chOff x="1143000" y="1752600"/>
                  <a:chExt cx="4419600" cy="2895600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1143000" y="1752600"/>
                    <a:ext cx="2209800" cy="1295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6904" y="2001245"/>
                    <a:ext cx="1828800" cy="798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349752" y="1766597"/>
                    <a:ext cx="2212848" cy="1267406"/>
                    <a:chOff x="7772400" y="1447800"/>
                    <a:chExt cx="2212848" cy="1267406"/>
                  </a:xfrm>
                </p:grpSpPr>
                <p:pic>
                  <p:nvPicPr>
                    <p:cNvPr id="3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72400" y="1447801"/>
                      <a:ext cx="2212848" cy="12674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7772401" y="1447800"/>
                      <a:ext cx="3810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" name="Group 15"/>
                  <p:cNvGrpSpPr>
                    <a:grpSpLocks noChangeAspect="1"/>
                  </p:cNvGrpSpPr>
                  <p:nvPr/>
                </p:nvGrpSpPr>
                <p:grpSpPr>
                  <a:xfrm>
                    <a:off x="1395350" y="3337560"/>
                    <a:ext cx="944979" cy="1005840"/>
                    <a:chOff x="6282046" y="1523997"/>
                    <a:chExt cx="2099954" cy="2235200"/>
                  </a:xfrm>
                </p:grpSpPr>
                <p:pic>
                  <p:nvPicPr>
                    <p:cNvPr id="28" name="Picture 3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8207" b="4009"/>
                    <a:stretch/>
                  </p:blipFill>
                  <p:spPr bwMode="auto">
                    <a:xfrm>
                      <a:off x="6282046" y="1555706"/>
                      <a:ext cx="2080903" cy="22034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6282046" y="1523997"/>
                      <a:ext cx="0" cy="223520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 flipH="1">
                      <a:off x="6282046" y="3759197"/>
                      <a:ext cx="2099954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844685" y="3337560"/>
                    <a:ext cx="944979" cy="1002422"/>
                    <a:chOff x="6400800" y="4036216"/>
                    <a:chExt cx="944979" cy="1002422"/>
                  </a:xfrm>
                </p:grpSpPr>
                <p:pic>
                  <p:nvPicPr>
                    <p:cNvPr id="25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00800" y="4036216"/>
                      <a:ext cx="932688" cy="100242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6400800" y="4036216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H="1">
                      <a:off x="6400800" y="5038638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4290950" y="3337560"/>
                    <a:ext cx="990600" cy="1002422"/>
                    <a:chOff x="6400800" y="1173840"/>
                    <a:chExt cx="990600" cy="1002422"/>
                  </a:xfrm>
                </p:grpSpPr>
                <p:pic>
                  <p:nvPicPr>
                    <p:cNvPr id="22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58712" y="1289696"/>
                      <a:ext cx="932688" cy="8865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>
                      <a:off x="6400800" y="1173840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H="1">
                      <a:off x="6400800" y="2176262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143000" y="3048000"/>
                    <a:ext cx="4419600" cy="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stCxn id="21" idx="0"/>
                  </p:cNvCxnSpPr>
                  <p:nvPr/>
                </p:nvCxnSpPr>
                <p:spPr>
                  <a:xfrm>
                    <a:off x="3352800" y="1752600"/>
                    <a:ext cx="0" cy="129540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1143000" y="1752600"/>
                    <a:ext cx="4419600" cy="2895600"/>
                  </a:xfrm>
                  <a:prstGeom prst="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Rectangle 10"/>
                <p:cNvSpPr/>
                <p:nvPr/>
              </p:nvSpPr>
              <p:spPr>
                <a:xfrm>
                  <a:off x="2587447" y="3048000"/>
                  <a:ext cx="2975150" cy="16002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143000" y="1752600"/>
                  <a:ext cx="446644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" name="Rectangle 5"/>
            <p:cNvSpPr/>
            <p:nvPr/>
          </p:nvSpPr>
          <p:spPr>
            <a:xfrm>
              <a:off x="3087210" y="7611045"/>
              <a:ext cx="785831" cy="11648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8058" y="7304793"/>
              <a:ext cx="11668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Great Plains</a:t>
              </a:r>
              <a:endParaRPr lang="en-US" sz="13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64210" y="1140251"/>
            <a:ext cx="4343400" cy="3418114"/>
            <a:chOff x="4572000" y="6852441"/>
            <a:chExt cx="4343400" cy="3418114"/>
          </a:xfrm>
        </p:grpSpPr>
        <p:sp>
          <p:nvSpPr>
            <p:cNvPr id="34" name="Rectangle 33"/>
            <p:cNvSpPr/>
            <p:nvPr/>
          </p:nvSpPr>
          <p:spPr>
            <a:xfrm>
              <a:off x="4572000" y="6852441"/>
              <a:ext cx="4343400" cy="34181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4572000" y="9401875"/>
              <a:ext cx="1325880" cy="868680"/>
              <a:chOff x="1143000" y="1752600"/>
              <a:chExt cx="4419600" cy="28956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41" name="Group 40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5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8" name="Rectangle 57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54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51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48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47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ectangle 46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4114800" y="3048000"/>
                <a:ext cx="14478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143000" y="1752600"/>
                <a:ext cx="44196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Rectangle 58"/>
          <p:cNvSpPr/>
          <p:nvPr/>
        </p:nvSpPr>
        <p:spPr>
          <a:xfrm>
            <a:off x="4578554" y="4075506"/>
            <a:ext cx="434340" cy="480060"/>
          </a:xfrm>
          <a:prstGeom prst="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3942" y="99060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1" name="Oval 60"/>
          <p:cNvSpPr/>
          <p:nvPr/>
        </p:nvSpPr>
        <p:spPr>
          <a:xfrm>
            <a:off x="4404482" y="99060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8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56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28</cp:revision>
  <dcterms:created xsi:type="dcterms:W3CDTF">2014-01-02T21:05:51Z</dcterms:created>
  <dcterms:modified xsi:type="dcterms:W3CDTF">2014-03-08T01:01:52Z</dcterms:modified>
</cp:coreProperties>
</file>