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99822" autoAdjust="0"/>
  </p:normalViewPr>
  <p:slideViewPr>
    <p:cSldViewPr>
      <p:cViewPr>
        <p:scale>
          <a:sx n="50" d="100"/>
          <a:sy n="50" d="100"/>
        </p:scale>
        <p:origin x="-1926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7FBCC-FB8B-4E3F-B0DB-E6CF72579A33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579F4-1B15-4EA7-A8C3-74A09CF6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FB1-44FA-4B2E-A4A2-D5E551A12BE2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0575-39A3-4516-8710-AA39FEA7D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5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899652"/>
            <a:ext cx="3657600" cy="20721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899652"/>
            <a:ext cx="5410200" cy="20721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251784"/>
            <a:ext cx="9144000" cy="30948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94760" y="822960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0960" y="3190335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36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6" y="1265935"/>
            <a:ext cx="227089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04" y="1265935"/>
            <a:ext cx="229609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408" y="1265935"/>
            <a:ext cx="2226624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28" y="1265935"/>
            <a:ext cx="2200776" cy="2286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0960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70760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545877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53708" y="1126963"/>
            <a:ext cx="320040" cy="32004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5743600" y="387400"/>
            <a:ext cx="2975600" cy="26268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874351" y="841661"/>
            <a:ext cx="2964550" cy="172818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393" y="872704"/>
            <a:ext cx="2623022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884" y="580900"/>
            <a:ext cx="1035031" cy="28381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68198" y="1878569"/>
            <a:ext cx="1403844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363920" y="1878987"/>
            <a:ext cx="1349963" cy="41476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0129" y="1878569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5531" y="1878987"/>
            <a:ext cx="7036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Binding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6015223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5223" y="1878986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255789" y="1278229"/>
            <a:ext cx="1701484" cy="1222486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Flowchart: Document 12"/>
          <p:cNvSpPr/>
          <p:nvPr/>
        </p:nvSpPr>
        <p:spPr>
          <a:xfrm>
            <a:off x="1312975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12975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4375" y="1274179"/>
            <a:ext cx="842156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Interactive </a:t>
            </a:r>
            <a:r>
              <a:rPr lang="en-US" sz="1100" dirty="0" smtClean="0">
                <a:solidFill>
                  <a:schemeClr val="bg1"/>
                </a:solidFill>
              </a:rPr>
              <a:t>Tool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114728" y="1278229"/>
            <a:ext cx="1701484" cy="1222486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68198" y="1274179"/>
            <a:ext cx="971337" cy="25303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User Controls</a:t>
            </a:r>
          </a:p>
        </p:txBody>
      </p:sp>
      <p:sp>
        <p:nvSpPr>
          <p:cNvPr id="18" name="Flowchart: Document 17"/>
          <p:cNvSpPr/>
          <p:nvPr/>
        </p:nvSpPr>
        <p:spPr>
          <a:xfrm>
            <a:off x="2968198" y="1878570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68198" y="1878570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20" name="Flowchart: Document 19"/>
          <p:cNvSpPr/>
          <p:nvPr/>
        </p:nvSpPr>
        <p:spPr>
          <a:xfrm>
            <a:off x="2142415" y="1878569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42415" y="1878569"/>
            <a:ext cx="761931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javascript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(general)</a:t>
            </a:r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548" y="1317354"/>
            <a:ext cx="446560" cy="336512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6818924" y="1822629"/>
            <a:ext cx="1658880" cy="937273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13836" y="2508614"/>
            <a:ext cx="1824807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formatting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7680787" y="1878986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80787" y="1878987"/>
            <a:ext cx="761931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rjson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6852958" y="1878985"/>
            <a:ext cx="761931" cy="553018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52958" y="1878986"/>
            <a:ext cx="761931" cy="42231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</a:t>
            </a:r>
            <a:r>
              <a:rPr lang="en-US" sz="1100" dirty="0" err="1" smtClean="0">
                <a:solidFill>
                  <a:schemeClr val="bg1"/>
                </a:solidFill>
              </a:rPr>
              <a:t>lyr</a:t>
            </a:r>
            <a:r>
              <a:rPr lang="en-US" sz="1100" dirty="0" smtClean="0">
                <a:solidFill>
                  <a:schemeClr val="bg1"/>
                </a:solidFill>
              </a:rPr>
              <a:t>, reshape2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7133533" y="549906"/>
            <a:ext cx="190874" cy="242749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72042" y="1962977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4640" y="2179486"/>
            <a:ext cx="991877" cy="4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6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 2075"/>
          <p:cNvGrpSpPr/>
          <p:nvPr/>
        </p:nvGrpSpPr>
        <p:grpSpPr>
          <a:xfrm>
            <a:off x="83942" y="-121416"/>
            <a:ext cx="8824442" cy="10413666"/>
            <a:chOff x="83942" y="-121416"/>
            <a:chExt cx="8824442" cy="10413666"/>
          </a:xfrm>
        </p:grpSpPr>
        <p:sp>
          <p:nvSpPr>
            <p:cNvPr id="2067" name="Rectangle 2066"/>
            <p:cNvSpPr/>
            <p:nvPr/>
          </p:nvSpPr>
          <p:spPr>
            <a:xfrm>
              <a:off x="91440" y="-121416"/>
              <a:ext cx="8804262" cy="10402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72" name="Group 2071"/>
            <p:cNvGrpSpPr/>
            <p:nvPr/>
          </p:nvGrpSpPr>
          <p:grpSpPr>
            <a:xfrm>
              <a:off x="221102" y="6856836"/>
              <a:ext cx="4343400" cy="3435414"/>
              <a:chOff x="221102" y="6852441"/>
              <a:chExt cx="4343400" cy="3435414"/>
            </a:xfrm>
          </p:grpSpPr>
          <p:pic>
            <p:nvPicPr>
              <p:cNvPr id="2065" name="Picture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9433" y="6867999"/>
                <a:ext cx="2696960" cy="3419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8" name="Group 277"/>
              <p:cNvGrpSpPr/>
              <p:nvPr/>
            </p:nvGrpSpPr>
            <p:grpSpPr>
              <a:xfrm>
                <a:off x="221102" y="6852441"/>
                <a:ext cx="4343400" cy="3420626"/>
                <a:chOff x="228600" y="-76200"/>
                <a:chExt cx="4343400" cy="3420626"/>
              </a:xfrm>
            </p:grpSpPr>
            <p:sp>
              <p:nvSpPr>
                <p:cNvPr id="280" name="Rectangle 279"/>
                <p:cNvSpPr/>
                <p:nvPr/>
              </p:nvSpPr>
              <p:spPr>
                <a:xfrm>
                  <a:off x="228600" y="-76200"/>
                  <a:ext cx="4343400" cy="341811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1" name="Group 280"/>
                <p:cNvGrpSpPr>
                  <a:grpSpLocks noChangeAspect="1"/>
                </p:cNvGrpSpPr>
                <p:nvPr/>
              </p:nvGrpSpPr>
              <p:grpSpPr>
                <a:xfrm>
                  <a:off x="228600" y="2475746"/>
                  <a:ext cx="1339932" cy="868680"/>
                  <a:chOff x="1143000" y="1752600"/>
                  <a:chExt cx="4466440" cy="2895600"/>
                </a:xfrm>
              </p:grpSpPr>
              <p:grpSp>
                <p:nvGrpSpPr>
                  <p:cNvPr id="282" name="Group 281"/>
                  <p:cNvGrpSpPr/>
                  <p:nvPr/>
                </p:nvGrpSpPr>
                <p:grpSpPr>
                  <a:xfrm>
                    <a:off x="1143000" y="1752600"/>
                    <a:ext cx="4419600" cy="2895600"/>
                    <a:chOff x="1143000" y="1752600"/>
                    <a:chExt cx="4419600" cy="2895600"/>
                  </a:xfrm>
                </p:grpSpPr>
                <p:sp>
                  <p:nvSpPr>
                    <p:cNvPr id="285" name="Rectangle 284"/>
                    <p:cNvSpPr/>
                    <p:nvPr/>
                  </p:nvSpPr>
                  <p:spPr>
                    <a:xfrm>
                      <a:off x="1143000" y="1752600"/>
                      <a:ext cx="2209800" cy="12954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86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26904" y="2001245"/>
                      <a:ext cx="1828800" cy="7980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grpSp>
                  <p:nvGrpSpPr>
                    <p:cNvPr id="287" name="Group 286"/>
                    <p:cNvGrpSpPr/>
                    <p:nvPr/>
                  </p:nvGrpSpPr>
                  <p:grpSpPr>
                    <a:xfrm>
                      <a:off x="3349752" y="1766597"/>
                      <a:ext cx="2212848" cy="1267406"/>
                      <a:chOff x="7772400" y="1447800"/>
                      <a:chExt cx="2212848" cy="1267406"/>
                    </a:xfrm>
                  </p:grpSpPr>
                  <p:pic>
                    <p:nvPicPr>
                      <p:cNvPr id="303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447801"/>
                        <a:ext cx="2212848" cy="1267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7772401" y="1447800"/>
                        <a:ext cx="3810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8" name="Group 287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395350" y="3337560"/>
                      <a:ext cx="944979" cy="1005840"/>
                      <a:chOff x="6282046" y="1523997"/>
                      <a:chExt cx="2099954" cy="2235200"/>
                    </a:xfrm>
                  </p:grpSpPr>
                  <p:pic>
                    <p:nvPicPr>
                      <p:cNvPr id="300" name="Picture 3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07" b="4009"/>
                      <a:stretch/>
                    </p:blipFill>
                    <p:spPr bwMode="auto">
                      <a:xfrm>
                        <a:off x="6282046" y="1555706"/>
                        <a:ext cx="2080903" cy="2203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cxnSp>
                    <p:nvCxnSpPr>
                      <p:cNvPr id="301" name="Straight Connector 300"/>
                      <p:cNvCxnSpPr/>
                      <p:nvPr/>
                    </p:nvCxnSpPr>
                    <p:spPr>
                      <a:xfrm>
                        <a:off x="6282046" y="1523997"/>
                        <a:ext cx="0" cy="223520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2" name="Straight Connector 301"/>
                      <p:cNvCxnSpPr/>
                      <p:nvPr/>
                    </p:nvCxnSpPr>
                    <p:spPr>
                      <a:xfrm flipH="1">
                        <a:off x="6282046" y="3759197"/>
                        <a:ext cx="2099954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2844685" y="3337560"/>
                      <a:ext cx="944979" cy="1002422"/>
                      <a:chOff x="6400800" y="4036216"/>
                      <a:chExt cx="944979" cy="1002422"/>
                    </a:xfrm>
                  </p:grpSpPr>
                  <p:pic>
                    <p:nvPicPr>
                      <p:cNvPr id="297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036216"/>
                        <a:ext cx="932688" cy="1002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cxnSp>
                    <p:nvCxnSpPr>
                      <p:cNvPr id="298" name="Straight Connector 297"/>
                      <p:cNvCxnSpPr/>
                      <p:nvPr/>
                    </p:nvCxnSpPr>
                    <p:spPr>
                      <a:xfrm>
                        <a:off x="6400800" y="4036216"/>
                        <a:ext cx="0" cy="1002422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9" name="Straight Connector 298"/>
                      <p:cNvCxnSpPr/>
                      <p:nvPr/>
                    </p:nvCxnSpPr>
                    <p:spPr>
                      <a:xfrm flipH="1">
                        <a:off x="6400800" y="5038638"/>
                        <a:ext cx="944979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0" name="Group 289"/>
                    <p:cNvGrpSpPr/>
                    <p:nvPr/>
                  </p:nvGrpSpPr>
                  <p:grpSpPr>
                    <a:xfrm>
                      <a:off x="4290950" y="3337560"/>
                      <a:ext cx="990600" cy="1002422"/>
                      <a:chOff x="6400800" y="1173840"/>
                      <a:chExt cx="990600" cy="1002422"/>
                    </a:xfrm>
                  </p:grpSpPr>
                  <p:pic>
                    <p:nvPicPr>
                      <p:cNvPr id="294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712" y="1289696"/>
                        <a:ext cx="932688" cy="88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cxnSp>
                    <p:nvCxnSpPr>
                      <p:cNvPr id="295" name="Straight Connector 294"/>
                      <p:cNvCxnSpPr/>
                      <p:nvPr/>
                    </p:nvCxnSpPr>
                    <p:spPr>
                      <a:xfrm>
                        <a:off x="6400800" y="1173840"/>
                        <a:ext cx="0" cy="1002422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Straight Connector 295"/>
                      <p:cNvCxnSpPr/>
                      <p:nvPr/>
                    </p:nvCxnSpPr>
                    <p:spPr>
                      <a:xfrm flipH="1">
                        <a:off x="6400800" y="2176262"/>
                        <a:ext cx="944979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>
                      <a:off x="1143000" y="3048000"/>
                      <a:ext cx="4419600" cy="0"/>
                    </a:xfrm>
                    <a:prstGeom prst="line">
                      <a:avLst/>
                    </a:prstGeom>
                    <a:ln w="254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/>
                    <p:cNvCxnSpPr>
                      <a:stCxn id="293" idx="0"/>
                    </p:cNvCxnSpPr>
                    <p:nvPr/>
                  </p:nvCxnSpPr>
                  <p:spPr>
                    <a:xfrm>
                      <a:off x="3352800" y="1752600"/>
                      <a:ext cx="0" cy="1295400"/>
                    </a:xfrm>
                    <a:prstGeom prst="line">
                      <a:avLst/>
                    </a:prstGeom>
                    <a:ln w="254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3" name="Rectangle 292"/>
                    <p:cNvSpPr/>
                    <p:nvPr/>
                  </p:nvSpPr>
                  <p:spPr>
                    <a:xfrm>
                      <a:off x="1143000" y="1752600"/>
                      <a:ext cx="4419600" cy="28956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3" name="Rectangle 282"/>
                  <p:cNvSpPr/>
                  <p:nvPr/>
                </p:nvSpPr>
                <p:spPr>
                  <a:xfrm>
                    <a:off x="2587447" y="3048000"/>
                    <a:ext cx="2975150" cy="16002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4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>
                  <a:xfrm>
                    <a:off x="1143000" y="1752600"/>
                    <a:ext cx="4466440" cy="12954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4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66" name="Rectangle 2065"/>
              <p:cNvSpPr/>
              <p:nvPr/>
            </p:nvSpPr>
            <p:spPr>
              <a:xfrm>
                <a:off x="3200400" y="7878989"/>
                <a:ext cx="685800" cy="16566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3070229" y="7572737"/>
                <a:ext cx="1166865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Great Plains</a:t>
                </a:r>
                <a:endParaRPr lang="en-US" sz="1300" dirty="0"/>
              </a:p>
            </p:txBody>
          </p:sp>
        </p:grpSp>
        <p:grpSp>
          <p:nvGrpSpPr>
            <p:cNvPr id="2075" name="Group 2074"/>
            <p:cNvGrpSpPr/>
            <p:nvPr/>
          </p:nvGrpSpPr>
          <p:grpSpPr>
            <a:xfrm>
              <a:off x="4564210" y="6856836"/>
              <a:ext cx="4343400" cy="3418114"/>
              <a:chOff x="4572000" y="6852441"/>
              <a:chExt cx="4343400" cy="3418114"/>
            </a:xfrm>
          </p:grpSpPr>
          <p:pic>
            <p:nvPicPr>
              <p:cNvPr id="2068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9133" y="6867999"/>
                <a:ext cx="3276226" cy="3374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" name="Rectangle 367"/>
              <p:cNvSpPr/>
              <p:nvPr/>
            </p:nvSpPr>
            <p:spPr>
              <a:xfrm>
                <a:off x="4572000" y="6852441"/>
                <a:ext cx="4343400" cy="341811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5" name="Group 404"/>
              <p:cNvGrpSpPr>
                <a:grpSpLocks noChangeAspect="1"/>
              </p:cNvGrpSpPr>
              <p:nvPr/>
            </p:nvGrpSpPr>
            <p:grpSpPr>
              <a:xfrm>
                <a:off x="4572000" y="9401875"/>
                <a:ext cx="1325880" cy="868680"/>
                <a:chOff x="1143000" y="1752600"/>
                <a:chExt cx="4419600" cy="2895600"/>
              </a:xfrm>
            </p:grpSpPr>
            <p:grpSp>
              <p:nvGrpSpPr>
                <p:cNvPr id="406" name="Group 405"/>
                <p:cNvGrpSpPr/>
                <p:nvPr/>
              </p:nvGrpSpPr>
              <p:grpSpPr>
                <a:xfrm>
                  <a:off x="1143000" y="1752600"/>
                  <a:ext cx="4419600" cy="2895600"/>
                  <a:chOff x="1143000" y="1752600"/>
                  <a:chExt cx="4419600" cy="28956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1143000" y="1752600"/>
                    <a:ext cx="2209800" cy="1295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0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6904" y="2001245"/>
                    <a:ext cx="1828800" cy="798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3349752" y="1766597"/>
                    <a:ext cx="2212848" cy="1267406"/>
                    <a:chOff x="7772400" y="1447800"/>
                    <a:chExt cx="2212848" cy="1267406"/>
                  </a:xfrm>
                </p:grpSpPr>
                <p:pic>
                  <p:nvPicPr>
                    <p:cNvPr id="42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72400" y="1447801"/>
                      <a:ext cx="2212848" cy="12674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28" name="Rectangle 427"/>
                    <p:cNvSpPr/>
                    <p:nvPr/>
                  </p:nvSpPr>
                  <p:spPr>
                    <a:xfrm>
                      <a:off x="7772401" y="1447800"/>
                      <a:ext cx="3810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2" name="Group 411"/>
                  <p:cNvGrpSpPr>
                    <a:grpSpLocks noChangeAspect="1"/>
                  </p:cNvGrpSpPr>
                  <p:nvPr/>
                </p:nvGrpSpPr>
                <p:grpSpPr>
                  <a:xfrm>
                    <a:off x="1395350" y="3337560"/>
                    <a:ext cx="944979" cy="1005840"/>
                    <a:chOff x="6282046" y="1523997"/>
                    <a:chExt cx="2099954" cy="2235200"/>
                  </a:xfrm>
                </p:grpSpPr>
                <p:pic>
                  <p:nvPicPr>
                    <p:cNvPr id="424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207" b="4009"/>
                    <a:stretch/>
                  </p:blipFill>
                  <p:spPr bwMode="auto">
                    <a:xfrm>
                      <a:off x="6282046" y="1555706"/>
                      <a:ext cx="2080903" cy="22034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425" name="Straight Connector 424"/>
                    <p:cNvCxnSpPr/>
                    <p:nvPr/>
                  </p:nvCxnSpPr>
                  <p:spPr>
                    <a:xfrm>
                      <a:off x="6282046" y="1523997"/>
                      <a:ext cx="0" cy="223520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6" name="Straight Connector 425"/>
                    <p:cNvCxnSpPr/>
                    <p:nvPr/>
                  </p:nvCxnSpPr>
                  <p:spPr>
                    <a:xfrm flipH="1">
                      <a:off x="6282046" y="3759197"/>
                      <a:ext cx="209995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3" name="Group 412"/>
                  <p:cNvGrpSpPr/>
                  <p:nvPr/>
                </p:nvGrpSpPr>
                <p:grpSpPr>
                  <a:xfrm>
                    <a:off x="2844685" y="3337560"/>
                    <a:ext cx="944979" cy="1002422"/>
                    <a:chOff x="6400800" y="4036216"/>
                    <a:chExt cx="944979" cy="1002422"/>
                  </a:xfrm>
                </p:grpSpPr>
                <p:pic>
                  <p:nvPicPr>
                    <p:cNvPr id="421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00800" y="4036216"/>
                      <a:ext cx="932688" cy="10024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422" name="Straight Connector 421"/>
                    <p:cNvCxnSpPr/>
                    <p:nvPr/>
                  </p:nvCxnSpPr>
                  <p:spPr>
                    <a:xfrm>
                      <a:off x="6400800" y="4036216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3" name="Straight Connector 422"/>
                    <p:cNvCxnSpPr/>
                    <p:nvPr/>
                  </p:nvCxnSpPr>
                  <p:spPr>
                    <a:xfrm flipH="1">
                      <a:off x="6400800" y="5038638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4" name="Group 413"/>
                  <p:cNvGrpSpPr/>
                  <p:nvPr/>
                </p:nvGrpSpPr>
                <p:grpSpPr>
                  <a:xfrm>
                    <a:off x="4290950" y="3337560"/>
                    <a:ext cx="990600" cy="1002422"/>
                    <a:chOff x="6400800" y="1173840"/>
                    <a:chExt cx="990600" cy="1002422"/>
                  </a:xfrm>
                </p:grpSpPr>
                <p:pic>
                  <p:nvPicPr>
                    <p:cNvPr id="41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58712" y="1289696"/>
                      <a:ext cx="932688" cy="8865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419" name="Straight Connector 418"/>
                    <p:cNvCxnSpPr/>
                    <p:nvPr/>
                  </p:nvCxnSpPr>
                  <p:spPr>
                    <a:xfrm>
                      <a:off x="6400800" y="1173840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Straight Connector 419"/>
                    <p:cNvCxnSpPr/>
                    <p:nvPr/>
                  </p:nvCxnSpPr>
                  <p:spPr>
                    <a:xfrm flipH="1">
                      <a:off x="6400800" y="2176262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1143000" y="3048000"/>
                    <a:ext cx="4419600" cy="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>
                    <a:stCxn id="417" idx="0"/>
                  </p:cNvCxnSpPr>
                  <p:nvPr/>
                </p:nvCxnSpPr>
                <p:spPr>
                  <a:xfrm>
                    <a:off x="3352800" y="1752600"/>
                    <a:ext cx="0" cy="129540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7" name="Rectangle 416"/>
                  <p:cNvSpPr/>
                  <p:nvPr/>
                </p:nvSpPr>
                <p:spPr>
                  <a:xfrm>
                    <a:off x="1143000" y="1752600"/>
                    <a:ext cx="4419600" cy="2895600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7" name="Rectangle 406"/>
                <p:cNvSpPr/>
                <p:nvPr/>
              </p:nvSpPr>
              <p:spPr>
                <a:xfrm>
                  <a:off x="4114800" y="3048000"/>
                  <a:ext cx="1447800" cy="16002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1143000" y="1752600"/>
                  <a:ext cx="44196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227595" y="3436379"/>
              <a:ext cx="4350959" cy="3419856"/>
              <a:chOff x="227595" y="3341914"/>
              <a:chExt cx="4350959" cy="3419856"/>
            </a:xfrm>
          </p:grpSpPr>
          <p:pic>
            <p:nvPicPr>
              <p:cNvPr id="95" name="Picture 10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8675" y="3341914"/>
                <a:ext cx="3304487" cy="3419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Rectangle 95"/>
              <p:cNvSpPr/>
              <p:nvPr/>
            </p:nvSpPr>
            <p:spPr>
              <a:xfrm>
                <a:off x="235154" y="3343656"/>
                <a:ext cx="4343400" cy="341811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7" name="Group 96"/>
              <p:cNvGrpSpPr>
                <a:grpSpLocks noChangeAspect="1"/>
              </p:cNvGrpSpPr>
              <p:nvPr/>
            </p:nvGrpSpPr>
            <p:grpSpPr>
              <a:xfrm>
                <a:off x="227595" y="5893090"/>
                <a:ext cx="1333439" cy="868680"/>
                <a:chOff x="1117803" y="1752600"/>
                <a:chExt cx="4444797" cy="2895600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1143000" y="1752600"/>
                  <a:ext cx="4419600" cy="2895600"/>
                  <a:chOff x="1143000" y="1752600"/>
                  <a:chExt cx="4419600" cy="2895600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1143000" y="1752600"/>
                    <a:ext cx="2209800" cy="1295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6904" y="2001245"/>
                    <a:ext cx="1828800" cy="798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3349752" y="1766597"/>
                    <a:ext cx="2212848" cy="1267406"/>
                    <a:chOff x="7772400" y="1447800"/>
                    <a:chExt cx="2212848" cy="1267406"/>
                  </a:xfrm>
                </p:grpSpPr>
                <p:pic>
                  <p:nvPicPr>
                    <p:cNvPr id="119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72400" y="1447801"/>
                      <a:ext cx="2212848" cy="12674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7772401" y="1447800"/>
                      <a:ext cx="3810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>
                    <a:grpSpLocks noChangeAspect="1"/>
                  </p:cNvGrpSpPr>
                  <p:nvPr/>
                </p:nvGrpSpPr>
                <p:grpSpPr>
                  <a:xfrm>
                    <a:off x="1395350" y="3337560"/>
                    <a:ext cx="944979" cy="1005840"/>
                    <a:chOff x="6282046" y="1523997"/>
                    <a:chExt cx="2099954" cy="2235200"/>
                  </a:xfrm>
                </p:grpSpPr>
                <p:pic>
                  <p:nvPicPr>
                    <p:cNvPr id="116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207" b="4009"/>
                    <a:stretch/>
                  </p:blipFill>
                  <p:spPr bwMode="auto">
                    <a:xfrm>
                      <a:off x="6282046" y="1555706"/>
                      <a:ext cx="2080903" cy="22034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>
                      <a:off x="6282046" y="1523997"/>
                      <a:ext cx="0" cy="223520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 flipH="1">
                      <a:off x="6282046" y="3759197"/>
                      <a:ext cx="209995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2844685" y="3337560"/>
                    <a:ext cx="944979" cy="1002422"/>
                    <a:chOff x="6400800" y="4036216"/>
                    <a:chExt cx="944979" cy="1002422"/>
                  </a:xfrm>
                </p:grpSpPr>
                <p:pic>
                  <p:nvPicPr>
                    <p:cNvPr id="113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00800" y="4036216"/>
                      <a:ext cx="932688" cy="10024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6400800" y="4036216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/>
                    <p:cNvCxnSpPr/>
                    <p:nvPr/>
                  </p:nvCxnSpPr>
                  <p:spPr>
                    <a:xfrm flipH="1">
                      <a:off x="6400800" y="5038638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4290950" y="3337560"/>
                    <a:ext cx="990600" cy="1002422"/>
                    <a:chOff x="6400800" y="1173840"/>
                    <a:chExt cx="990600" cy="1002422"/>
                  </a:xfrm>
                </p:grpSpPr>
                <p:pic>
                  <p:nvPicPr>
                    <p:cNvPr id="110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58712" y="1289696"/>
                      <a:ext cx="932688" cy="8865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>
                      <a:off x="6400800" y="1173840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>
                      <a:off x="6400800" y="2176262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1143000" y="3048000"/>
                    <a:ext cx="4419600" cy="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>
                    <a:stCxn id="109" idx="0"/>
                  </p:cNvCxnSpPr>
                  <p:nvPr/>
                </p:nvCxnSpPr>
                <p:spPr>
                  <a:xfrm>
                    <a:off x="3352800" y="1752600"/>
                    <a:ext cx="0" cy="129540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143000" y="1752600"/>
                    <a:ext cx="4419600" cy="2895600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9" name="Rectangle 98"/>
                <p:cNvSpPr/>
                <p:nvPr/>
              </p:nvSpPr>
              <p:spPr>
                <a:xfrm>
                  <a:off x="1117803" y="3048000"/>
                  <a:ext cx="2895600" cy="16002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143000" y="1752600"/>
                  <a:ext cx="44196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59" name="Oval 2058"/>
            <p:cNvSpPr/>
            <p:nvPr/>
          </p:nvSpPr>
          <p:spPr>
            <a:xfrm>
              <a:off x="2403096" y="4089230"/>
              <a:ext cx="274320" cy="27432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TextBox 2059"/>
            <p:cNvSpPr txBox="1"/>
            <p:nvPr/>
          </p:nvSpPr>
          <p:spPr>
            <a:xfrm>
              <a:off x="2090444" y="3822412"/>
              <a:ext cx="11668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Education</a:t>
              </a:r>
              <a:endParaRPr lang="en-US" sz="1300" dirty="0"/>
            </a:p>
          </p:txBody>
        </p:sp>
        <p:grpSp>
          <p:nvGrpSpPr>
            <p:cNvPr id="2074" name="Group 2073"/>
            <p:cNvGrpSpPr/>
            <p:nvPr/>
          </p:nvGrpSpPr>
          <p:grpSpPr>
            <a:xfrm>
              <a:off x="4564984" y="3419856"/>
              <a:ext cx="4343400" cy="3436880"/>
              <a:chOff x="4579498" y="3433631"/>
              <a:chExt cx="4343400" cy="3436880"/>
            </a:xfrm>
          </p:grpSpPr>
          <p:pic>
            <p:nvPicPr>
              <p:cNvPr id="2061" name="Picture 1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2217" y="3435914"/>
                <a:ext cx="3300984" cy="3377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" name="Rectangle 132"/>
              <p:cNvSpPr/>
              <p:nvPr/>
            </p:nvSpPr>
            <p:spPr>
              <a:xfrm>
                <a:off x="4579498" y="3433631"/>
                <a:ext cx="4343400" cy="34368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>
                <a:grpSpLocks noChangeAspect="1"/>
              </p:cNvGrpSpPr>
              <p:nvPr/>
            </p:nvGrpSpPr>
            <p:grpSpPr>
              <a:xfrm>
                <a:off x="4579498" y="6001831"/>
                <a:ext cx="1325880" cy="868680"/>
                <a:chOff x="1143000" y="1752600"/>
                <a:chExt cx="4419600" cy="2895600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143000" y="1752600"/>
                  <a:ext cx="4419600" cy="2895600"/>
                  <a:chOff x="1143000" y="1752600"/>
                  <a:chExt cx="4419600" cy="2895600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1143000" y="1752600"/>
                    <a:ext cx="2209800" cy="1295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6904" y="2001245"/>
                    <a:ext cx="1828800" cy="798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3349752" y="1766597"/>
                    <a:ext cx="2212848" cy="1267406"/>
                    <a:chOff x="7772400" y="1447800"/>
                    <a:chExt cx="2212848" cy="1267406"/>
                  </a:xfrm>
                </p:grpSpPr>
                <p:pic>
                  <p:nvPicPr>
                    <p:cNvPr id="15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72400" y="1447801"/>
                      <a:ext cx="2212848" cy="12674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772401" y="1447800"/>
                      <a:ext cx="3810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" name="Group 140"/>
                  <p:cNvGrpSpPr>
                    <a:grpSpLocks noChangeAspect="1"/>
                  </p:cNvGrpSpPr>
                  <p:nvPr/>
                </p:nvGrpSpPr>
                <p:grpSpPr>
                  <a:xfrm>
                    <a:off x="1395350" y="3337560"/>
                    <a:ext cx="944979" cy="1005840"/>
                    <a:chOff x="6282046" y="1523997"/>
                    <a:chExt cx="2099954" cy="2235200"/>
                  </a:xfrm>
                </p:grpSpPr>
                <p:pic>
                  <p:nvPicPr>
                    <p:cNvPr id="153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207" b="4009"/>
                    <a:stretch/>
                  </p:blipFill>
                  <p:spPr bwMode="auto">
                    <a:xfrm>
                      <a:off x="6282046" y="1555706"/>
                      <a:ext cx="2080903" cy="22034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>
                      <a:off x="6282046" y="1523997"/>
                      <a:ext cx="0" cy="223520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>
                      <a:off x="6282046" y="3759197"/>
                      <a:ext cx="209995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2844685" y="3337560"/>
                    <a:ext cx="944979" cy="1002422"/>
                    <a:chOff x="6400800" y="4036216"/>
                    <a:chExt cx="944979" cy="1002422"/>
                  </a:xfrm>
                </p:grpSpPr>
                <p:pic>
                  <p:nvPicPr>
                    <p:cNvPr id="150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00800" y="4036216"/>
                      <a:ext cx="932688" cy="10024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>
                      <a:off x="6400800" y="4036216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H="1">
                      <a:off x="6400800" y="5038638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4290950" y="3337560"/>
                    <a:ext cx="990600" cy="1002422"/>
                    <a:chOff x="6400800" y="1173840"/>
                    <a:chExt cx="990600" cy="1002422"/>
                  </a:xfrm>
                </p:grpSpPr>
                <p:pic>
                  <p:nvPicPr>
                    <p:cNvPr id="147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58712" y="1289696"/>
                      <a:ext cx="932688" cy="8865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6400800" y="1173840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Connector 148"/>
                    <p:cNvCxnSpPr/>
                    <p:nvPr/>
                  </p:nvCxnSpPr>
                  <p:spPr>
                    <a:xfrm flipH="1">
                      <a:off x="6400800" y="2176262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1143000" y="3048000"/>
                    <a:ext cx="4419600" cy="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>
                    <a:stCxn id="146" idx="0"/>
                  </p:cNvCxnSpPr>
                  <p:nvPr/>
                </p:nvCxnSpPr>
                <p:spPr>
                  <a:xfrm>
                    <a:off x="3352800" y="1752600"/>
                    <a:ext cx="0" cy="129540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1143000" y="1752600"/>
                    <a:ext cx="4419600" cy="2895600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6" name="Rectangle 135"/>
                <p:cNvSpPr/>
                <p:nvPr/>
              </p:nvSpPr>
              <p:spPr>
                <a:xfrm>
                  <a:off x="4114800" y="3048000"/>
                  <a:ext cx="1447800" cy="16002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143000" y="1752600"/>
                  <a:ext cx="44196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8" name="Rectangle 157"/>
              <p:cNvSpPr/>
              <p:nvPr/>
            </p:nvSpPr>
            <p:spPr>
              <a:xfrm>
                <a:off x="4586235" y="6390451"/>
                <a:ext cx="434340" cy="4800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5" name="Oval 304"/>
            <p:cNvSpPr/>
            <p:nvPr/>
          </p:nvSpPr>
          <p:spPr>
            <a:xfrm>
              <a:off x="83942" y="6716490"/>
              <a:ext cx="320040" cy="3200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366" name="Oval 365"/>
            <p:cNvSpPr/>
            <p:nvPr/>
          </p:nvSpPr>
          <p:spPr>
            <a:xfrm>
              <a:off x="4404482" y="6716490"/>
              <a:ext cx="320040" cy="3200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grpSp>
          <p:nvGrpSpPr>
            <p:cNvPr id="2070" name="Group 2069"/>
            <p:cNvGrpSpPr/>
            <p:nvPr/>
          </p:nvGrpSpPr>
          <p:grpSpPr>
            <a:xfrm>
              <a:off x="228600" y="0"/>
              <a:ext cx="4357635" cy="3435914"/>
              <a:chOff x="228600" y="0"/>
              <a:chExt cx="4357635" cy="3435914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5" y="0"/>
                <a:ext cx="4343400" cy="268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228600" y="15288"/>
                <a:ext cx="4343400" cy="341811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>
              <a:xfrm>
                <a:off x="228600" y="2567234"/>
                <a:ext cx="1325880" cy="868680"/>
                <a:chOff x="1143000" y="1752600"/>
                <a:chExt cx="4419600" cy="2895600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143000" y="1752600"/>
                  <a:ext cx="4419600" cy="2895600"/>
                  <a:chOff x="1143000" y="1752600"/>
                  <a:chExt cx="4419600" cy="2895600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1143000" y="1752600"/>
                    <a:ext cx="2209800" cy="1295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05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6904" y="2001245"/>
                    <a:ext cx="1828800" cy="798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3349752" y="1766597"/>
                    <a:ext cx="2212848" cy="1267406"/>
                    <a:chOff x="7772400" y="1447800"/>
                    <a:chExt cx="2212848" cy="1267406"/>
                  </a:xfrm>
                </p:grpSpPr>
                <p:pic>
                  <p:nvPicPr>
                    <p:cNvPr id="205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72400" y="1447801"/>
                      <a:ext cx="2212848" cy="12674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72401" y="1447800"/>
                      <a:ext cx="3810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/>
                  <p:cNvGrpSpPr>
                    <a:grpSpLocks noChangeAspect="1"/>
                  </p:cNvGrpSpPr>
                  <p:nvPr/>
                </p:nvGrpSpPr>
                <p:grpSpPr>
                  <a:xfrm>
                    <a:off x="1395350" y="3337560"/>
                    <a:ext cx="944979" cy="1005840"/>
                    <a:chOff x="6282046" y="1523997"/>
                    <a:chExt cx="2099954" cy="2235200"/>
                  </a:xfrm>
                </p:grpSpPr>
                <p:pic>
                  <p:nvPicPr>
                    <p:cNvPr id="2051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207" b="4009"/>
                    <a:stretch/>
                  </p:blipFill>
                  <p:spPr bwMode="auto">
                    <a:xfrm>
                      <a:off x="6282046" y="1555706"/>
                      <a:ext cx="2080903" cy="22034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>
                      <a:off x="6282046" y="1523997"/>
                      <a:ext cx="0" cy="223520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flipH="1">
                      <a:off x="6282046" y="3759197"/>
                      <a:ext cx="209995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844685" y="3337560"/>
                    <a:ext cx="944979" cy="1002422"/>
                    <a:chOff x="6400800" y="4036216"/>
                    <a:chExt cx="944979" cy="1002422"/>
                  </a:xfrm>
                </p:grpSpPr>
                <p:pic>
                  <p:nvPicPr>
                    <p:cNvPr id="2053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00800" y="4036216"/>
                      <a:ext cx="932688" cy="10024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6400800" y="4036216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H="1">
                      <a:off x="6400800" y="5038638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4290950" y="3337560"/>
                    <a:ext cx="990600" cy="1002422"/>
                    <a:chOff x="6400800" y="1173840"/>
                    <a:chExt cx="990600" cy="1002422"/>
                  </a:xfrm>
                </p:grpSpPr>
                <p:pic>
                  <p:nvPicPr>
                    <p:cNvPr id="2054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58712" y="1289696"/>
                      <a:ext cx="932688" cy="8865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6400800" y="1173840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 flipH="1">
                      <a:off x="6400800" y="2176262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" name="Straight Connector 3"/>
                  <p:cNvCxnSpPr/>
                  <p:nvPr/>
                </p:nvCxnSpPr>
                <p:spPr>
                  <a:xfrm>
                    <a:off x="1143000" y="3048000"/>
                    <a:ext cx="4419600" cy="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Straight Connector 4"/>
                  <p:cNvCxnSpPr>
                    <a:stCxn id="2" idx="0"/>
                  </p:cNvCxnSpPr>
                  <p:nvPr/>
                </p:nvCxnSpPr>
                <p:spPr>
                  <a:xfrm>
                    <a:off x="3352800" y="1752600"/>
                    <a:ext cx="0" cy="129540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" name="Rectangle 1"/>
                  <p:cNvSpPr/>
                  <p:nvPr/>
                </p:nvSpPr>
                <p:spPr>
                  <a:xfrm>
                    <a:off x="1143000" y="1752600"/>
                    <a:ext cx="4419600" cy="2895600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1143000" y="3048000"/>
                  <a:ext cx="4419600" cy="16002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143000" y="1752600"/>
                  <a:ext cx="22098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49" name="Group 2048"/>
            <p:cNvGrpSpPr/>
            <p:nvPr/>
          </p:nvGrpSpPr>
          <p:grpSpPr>
            <a:xfrm>
              <a:off x="4564984" y="0"/>
              <a:ext cx="4343400" cy="3420626"/>
              <a:chOff x="4579498" y="-91440"/>
              <a:chExt cx="4343400" cy="3420626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0219" y="-91440"/>
                <a:ext cx="2872679" cy="3419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4579498" y="-88928"/>
                <a:ext cx="4343400" cy="341811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>
                <a:grpSpLocks noChangeAspect="1"/>
              </p:cNvGrpSpPr>
              <p:nvPr/>
            </p:nvGrpSpPr>
            <p:grpSpPr>
              <a:xfrm>
                <a:off x="4579498" y="2460506"/>
                <a:ext cx="1325880" cy="868680"/>
                <a:chOff x="1143000" y="1752600"/>
                <a:chExt cx="4419600" cy="28956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43000" y="1752600"/>
                  <a:ext cx="4419600" cy="2895600"/>
                  <a:chOff x="1143000" y="1752600"/>
                  <a:chExt cx="4419600" cy="28956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143000" y="1752600"/>
                    <a:ext cx="2209800" cy="1295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6904" y="2001245"/>
                    <a:ext cx="1828800" cy="798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3349752" y="1766597"/>
                    <a:ext cx="2212848" cy="1267406"/>
                    <a:chOff x="7772400" y="1447800"/>
                    <a:chExt cx="2212848" cy="1267406"/>
                  </a:xfrm>
                </p:grpSpPr>
                <p:pic>
                  <p:nvPicPr>
                    <p:cNvPr id="6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72400" y="1447801"/>
                      <a:ext cx="2212848" cy="12674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7772401" y="1447800"/>
                      <a:ext cx="3810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" name="Group 47"/>
                  <p:cNvGrpSpPr>
                    <a:grpSpLocks noChangeAspect="1"/>
                  </p:cNvGrpSpPr>
                  <p:nvPr/>
                </p:nvGrpSpPr>
                <p:grpSpPr>
                  <a:xfrm>
                    <a:off x="1395350" y="3337560"/>
                    <a:ext cx="944979" cy="1005840"/>
                    <a:chOff x="6282046" y="1523997"/>
                    <a:chExt cx="2099954" cy="2235200"/>
                  </a:xfrm>
                </p:grpSpPr>
                <p:pic>
                  <p:nvPicPr>
                    <p:cNvPr id="60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207" b="4009"/>
                    <a:stretch/>
                  </p:blipFill>
                  <p:spPr bwMode="auto">
                    <a:xfrm>
                      <a:off x="6282046" y="1555706"/>
                      <a:ext cx="2080903" cy="22034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6282046" y="1523997"/>
                      <a:ext cx="0" cy="223520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6282046" y="3759197"/>
                      <a:ext cx="2099954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2844685" y="3337560"/>
                    <a:ext cx="944979" cy="1002422"/>
                    <a:chOff x="6400800" y="4036216"/>
                    <a:chExt cx="944979" cy="1002422"/>
                  </a:xfrm>
                </p:grpSpPr>
                <p:pic>
                  <p:nvPicPr>
                    <p:cNvPr id="57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00800" y="4036216"/>
                      <a:ext cx="932688" cy="10024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6400800" y="4036216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>
                      <a:off x="6400800" y="5038638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4290950" y="3337560"/>
                    <a:ext cx="990600" cy="1002422"/>
                    <a:chOff x="6400800" y="1173840"/>
                    <a:chExt cx="990600" cy="1002422"/>
                  </a:xfrm>
                </p:grpSpPr>
                <p:pic>
                  <p:nvPicPr>
                    <p:cNvPr id="54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58712" y="1289696"/>
                      <a:ext cx="932688" cy="8865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>
                      <a:off x="6400800" y="1173840"/>
                      <a:ext cx="0" cy="100242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6400800" y="2176262"/>
                      <a:ext cx="94497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1143000" y="3048000"/>
                    <a:ext cx="4419600" cy="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>
                    <a:stCxn id="53" idx="0"/>
                  </p:cNvCxnSpPr>
                  <p:nvPr/>
                </p:nvCxnSpPr>
                <p:spPr>
                  <a:xfrm>
                    <a:off x="3352800" y="1752600"/>
                    <a:ext cx="0" cy="129540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Rectangle 52"/>
                  <p:cNvSpPr/>
                  <p:nvPr/>
                </p:nvSpPr>
                <p:spPr>
                  <a:xfrm>
                    <a:off x="1143000" y="1752600"/>
                    <a:ext cx="4419600" cy="2895600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2667000" y="3048000"/>
                  <a:ext cx="2895600" cy="16002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143000" y="1752600"/>
                  <a:ext cx="4419600" cy="12954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  <a:alpha val="4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5" name="Oval 124"/>
            <p:cNvSpPr/>
            <p:nvPr/>
          </p:nvSpPr>
          <p:spPr>
            <a:xfrm>
              <a:off x="4411980" y="-114300"/>
              <a:ext cx="320040" cy="3200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91440" y="3272612"/>
              <a:ext cx="320040" cy="3200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11980" y="3275894"/>
              <a:ext cx="320040" cy="3200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440" y="-114300"/>
              <a:ext cx="320040" cy="3200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578554" y="9792091"/>
              <a:ext cx="434340" cy="4800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33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18</cp:revision>
  <dcterms:created xsi:type="dcterms:W3CDTF">2014-01-02T21:05:51Z</dcterms:created>
  <dcterms:modified xsi:type="dcterms:W3CDTF">2014-02-13T23:33:46Z</dcterms:modified>
</cp:coreProperties>
</file>