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5"/>
    <p:sldMasterId id="2147483847" r:id="rId6"/>
  </p:sldMasterIdLst>
  <p:notesMasterIdLst>
    <p:notesMasterId r:id="rId24"/>
  </p:notesMasterIdLst>
  <p:handoutMasterIdLst>
    <p:handoutMasterId r:id="rId25"/>
  </p:handoutMasterIdLst>
  <p:sldIdLst>
    <p:sldId id="256" r:id="rId7"/>
    <p:sldId id="283" r:id="rId8"/>
    <p:sldId id="271" r:id="rId9"/>
    <p:sldId id="272" r:id="rId10"/>
    <p:sldId id="273" r:id="rId11"/>
    <p:sldId id="275" r:id="rId12"/>
    <p:sldId id="274" r:id="rId13"/>
    <p:sldId id="276" r:id="rId14"/>
    <p:sldId id="278" r:id="rId15"/>
    <p:sldId id="284" r:id="rId16"/>
    <p:sldId id="280" r:id="rId17"/>
    <p:sldId id="281" r:id="rId18"/>
    <p:sldId id="282" r:id="rId19"/>
    <p:sldId id="285" r:id="rId20"/>
    <p:sldId id="270" r:id="rId21"/>
    <p:sldId id="307" r:id="rId22"/>
    <p:sldId id="268" r:id="rId23"/>
  </p:sldIdLst>
  <p:sldSz cx="16256000" cy="9144000"/>
  <p:notesSz cx="6858000" cy="9144000"/>
  <p:defaultTex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894">
          <p15:clr>
            <a:srgbClr val="A4A3A4"/>
          </p15:clr>
        </p15:guide>
        <p15:guide id="2" pos="91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0F0"/>
    <a:srgbClr val="7D868C"/>
    <a:srgbClr val="808000"/>
    <a:srgbClr val="408000"/>
    <a:srgbClr val="108001"/>
    <a:srgbClr val="CBCFD1"/>
    <a:srgbClr val="015068"/>
    <a:srgbClr val="0885A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9" autoAdjust="0"/>
    <p:restoredTop sz="67763" autoAdjust="0"/>
  </p:normalViewPr>
  <p:slideViewPr>
    <p:cSldViewPr snapToGrid="0">
      <p:cViewPr varScale="1">
        <p:scale>
          <a:sx n="41" d="100"/>
          <a:sy n="41" d="100"/>
        </p:scale>
        <p:origin x="1680" y="60"/>
      </p:cViewPr>
      <p:guideLst>
        <p:guide orient="horz" pos="894"/>
        <p:guide pos="9120"/>
      </p:guideLst>
    </p:cSldViewPr>
  </p:slideViewPr>
  <p:outlineViewPr>
    <p:cViewPr>
      <p:scale>
        <a:sx n="33" d="100"/>
        <a:sy n="33" d="100"/>
      </p:scale>
      <p:origin x="0" y="0"/>
    </p:cViewPr>
  </p:outlineViewPr>
  <p:notesTextViewPr>
    <p:cViewPr>
      <p:scale>
        <a:sx n="75" d="100"/>
        <a:sy n="75" d="100"/>
      </p:scale>
      <p:origin x="0" y="0"/>
    </p:cViewPr>
  </p:notesTextViewPr>
  <p:sorterViewPr>
    <p:cViewPr>
      <p:scale>
        <a:sx n="66" d="100"/>
        <a:sy n="66" d="100"/>
      </p:scale>
      <p:origin x="0" y="0"/>
    </p:cViewPr>
  </p:sorterViewPr>
  <p:notesViewPr>
    <p:cSldViewPr snapToGrid="0">
      <p:cViewPr varScale="1">
        <p:scale>
          <a:sx n="62" d="100"/>
          <a:sy n="62" d="100"/>
        </p:scale>
        <p:origin x="2754"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24" Type="http://schemas.openxmlformats.org/officeDocument/2006/relationships/notesMaster" Target="notesMasters/notesMaster1.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236C83C-B288-304E-94BF-E61CD5B8E514}" type="doc">
      <dgm:prSet loTypeId="urn:microsoft.com/office/officeart/2005/8/layout/cycle2" loCatId="" qsTypeId="urn:microsoft.com/office/officeart/2005/8/quickstyle/simple2" qsCatId="simple" csTypeId="urn:microsoft.com/office/officeart/2005/8/colors/accent1_2" csCatId="accent1" phldr="1"/>
      <dgm:spPr/>
      <dgm:t>
        <a:bodyPr/>
        <a:lstStyle/>
        <a:p>
          <a:endParaRPr lang="en-US"/>
        </a:p>
      </dgm:t>
    </dgm:pt>
    <dgm:pt modelId="{3F36FED0-EF5E-1A42-98BA-F725FCC46927}">
      <dgm:prSet phldrT="[Text]">
        <dgm:style>
          <a:lnRef idx="3">
            <a:schemeClr val="lt1"/>
          </a:lnRef>
          <a:fillRef idx="1">
            <a:schemeClr val="dk1"/>
          </a:fillRef>
          <a:effectRef idx="1">
            <a:schemeClr val="dk1"/>
          </a:effectRef>
          <a:fontRef idx="minor">
            <a:schemeClr val="lt1"/>
          </a:fontRef>
        </dgm:style>
      </dgm:prSet>
      <dgm:spPr>
        <a:solidFill>
          <a:srgbClr val="FF0000"/>
        </a:solidFill>
      </dgm:spPr>
      <dgm:t>
        <a:bodyPr/>
        <a:lstStyle/>
        <a:p>
          <a:pPr algn="ctr"/>
          <a:r>
            <a:rPr lang="en-US" dirty="0"/>
            <a:t>make change</a:t>
          </a:r>
        </a:p>
      </dgm:t>
    </dgm:pt>
    <dgm:pt modelId="{BBC748EC-79B0-9343-9059-53D2B5251A9F}" type="parTrans" cxnId="{59020AB6-FAED-8F4E-89F4-E3858D7A8820}">
      <dgm:prSet/>
      <dgm:spPr/>
      <dgm:t>
        <a:bodyPr/>
        <a:lstStyle/>
        <a:p>
          <a:pPr algn="ctr"/>
          <a:endParaRPr lang="en-US"/>
        </a:p>
      </dgm:t>
    </dgm:pt>
    <dgm:pt modelId="{1BDAC051-1D86-9649-9776-B82766636A19}" type="sibTrans" cxnId="{59020AB6-FAED-8F4E-89F4-E3858D7A8820}">
      <dgm:prSet/>
      <dgm:spPr/>
      <dgm:t>
        <a:bodyPr/>
        <a:lstStyle/>
        <a:p>
          <a:pPr algn="ctr"/>
          <a:endParaRPr lang="en-US"/>
        </a:p>
      </dgm:t>
    </dgm:pt>
    <dgm:pt modelId="{3FA566BD-5967-2544-BD1D-F073F6C40B58}">
      <dgm:prSet phldrT="[Text]"/>
      <dgm:spPr/>
      <dgm:t>
        <a:bodyPr/>
        <a:lstStyle/>
        <a:p>
          <a:pPr algn="ctr"/>
          <a:r>
            <a:rPr lang="en-US" dirty="0"/>
            <a:t>run chef-client</a:t>
          </a:r>
        </a:p>
      </dgm:t>
    </dgm:pt>
    <dgm:pt modelId="{66446A9F-23D4-494C-8D15-010680B0DE03}" type="sibTrans" cxnId="{28442EE0-4B07-9744-AFB0-5C5CC223202A}">
      <dgm:prSet/>
      <dgm:spPr/>
      <dgm:t>
        <a:bodyPr/>
        <a:lstStyle/>
        <a:p>
          <a:pPr algn="ctr"/>
          <a:endParaRPr lang="en-US"/>
        </a:p>
      </dgm:t>
    </dgm:pt>
    <dgm:pt modelId="{00D0E1B9-7C3D-A74C-955C-B94304F4B352}" type="parTrans" cxnId="{28442EE0-4B07-9744-AFB0-5C5CC223202A}">
      <dgm:prSet/>
      <dgm:spPr/>
      <dgm:t>
        <a:bodyPr/>
        <a:lstStyle/>
        <a:p>
          <a:pPr algn="ctr"/>
          <a:endParaRPr lang="en-US"/>
        </a:p>
      </dgm:t>
    </dgm:pt>
    <dgm:pt modelId="{52016F2E-FC5B-4C4F-8DB8-7A4532486296}">
      <dgm:prSet phldrT="[Text]"/>
      <dgm:spPr/>
      <dgm:t>
        <a:bodyPr/>
        <a:lstStyle/>
        <a:p>
          <a:pPr algn="ctr"/>
          <a:r>
            <a:rPr lang="en-US" dirty="0"/>
            <a:t>bootstrap machine</a:t>
          </a:r>
        </a:p>
      </dgm:t>
    </dgm:pt>
    <dgm:pt modelId="{54530FEA-48EB-A341-BC9F-3A8FF18CC516}" type="sibTrans" cxnId="{2E295BBB-B1EF-8A47-9617-FED067CFF55A}">
      <dgm:prSet/>
      <dgm:spPr/>
      <dgm:t>
        <a:bodyPr/>
        <a:lstStyle/>
        <a:p>
          <a:pPr algn="ctr"/>
          <a:endParaRPr lang="en-US"/>
        </a:p>
      </dgm:t>
    </dgm:pt>
    <dgm:pt modelId="{1E960FEB-E50A-A745-BF50-03470881EAA3}" type="parTrans" cxnId="{2E295BBB-B1EF-8A47-9617-FED067CFF55A}">
      <dgm:prSet/>
      <dgm:spPr/>
      <dgm:t>
        <a:bodyPr/>
        <a:lstStyle/>
        <a:p>
          <a:pPr algn="ctr"/>
          <a:endParaRPr lang="en-US"/>
        </a:p>
      </dgm:t>
    </dgm:pt>
    <dgm:pt modelId="{991DCA35-E91D-B649-B58B-8104F1A6AECB}">
      <dgm:prSet phldrT="[Text]"/>
      <dgm:spPr/>
      <dgm:t>
        <a:bodyPr/>
        <a:lstStyle/>
        <a:p>
          <a:pPr algn="ctr"/>
          <a:r>
            <a:rPr lang="en-US" dirty="0"/>
            <a:t>provision machine</a:t>
          </a:r>
        </a:p>
      </dgm:t>
    </dgm:pt>
    <dgm:pt modelId="{DB7055CB-533B-5948-A8A4-913ED397A03C}" type="sibTrans" cxnId="{346C8BE2-B944-8143-B6A0-D8325F348E83}">
      <dgm:prSet/>
      <dgm:spPr/>
      <dgm:t>
        <a:bodyPr/>
        <a:lstStyle/>
        <a:p>
          <a:pPr algn="ctr"/>
          <a:endParaRPr lang="en-US"/>
        </a:p>
      </dgm:t>
    </dgm:pt>
    <dgm:pt modelId="{A815B055-67D2-3345-B1C1-93D3B54A99D3}" type="parTrans" cxnId="{346C8BE2-B944-8143-B6A0-D8325F348E83}">
      <dgm:prSet/>
      <dgm:spPr/>
      <dgm:t>
        <a:bodyPr/>
        <a:lstStyle/>
        <a:p>
          <a:pPr algn="ctr"/>
          <a:endParaRPr lang="en-US"/>
        </a:p>
      </dgm:t>
    </dgm:pt>
    <dgm:pt modelId="{56B83FC8-630A-654C-967A-D3A8D923ADAA}">
      <dgm:prSet phldrT="[Text]"/>
      <dgm:spPr/>
      <dgm:t>
        <a:bodyPr/>
        <a:lstStyle/>
        <a:p>
          <a:pPr algn="ctr"/>
          <a:r>
            <a:rPr lang="en-US" dirty="0"/>
            <a:t>upload cookbook</a:t>
          </a:r>
        </a:p>
      </dgm:t>
    </dgm:pt>
    <dgm:pt modelId="{0D7C27DE-7D4D-A847-9D73-17717295B629}" type="sibTrans" cxnId="{DCABB525-D7FE-6744-BC76-D58344FA1D9E}">
      <dgm:prSet/>
      <dgm:spPr/>
      <dgm:t>
        <a:bodyPr/>
        <a:lstStyle/>
        <a:p>
          <a:pPr algn="ctr"/>
          <a:endParaRPr lang="en-US"/>
        </a:p>
      </dgm:t>
    </dgm:pt>
    <dgm:pt modelId="{26BF0F39-2F2B-5B4C-92A9-FDADBA7D936C}" type="parTrans" cxnId="{DCABB525-D7FE-6744-BC76-D58344FA1D9E}">
      <dgm:prSet/>
      <dgm:spPr/>
      <dgm:t>
        <a:bodyPr/>
        <a:lstStyle/>
        <a:p>
          <a:pPr algn="ctr"/>
          <a:endParaRPr lang="en-US"/>
        </a:p>
      </dgm:t>
    </dgm:pt>
    <dgm:pt modelId="{CDB4AFFD-35E7-264B-9BBD-A621B18FE722}">
      <dgm:prSet phldrT="[Text]"/>
      <dgm:spPr>
        <a:solidFill>
          <a:srgbClr val="008000"/>
        </a:solidFill>
      </dgm:spPr>
      <dgm:t>
        <a:bodyPr/>
        <a:lstStyle/>
        <a:p>
          <a:pPr algn="ctr"/>
          <a:r>
            <a:rPr lang="en-US" dirty="0"/>
            <a:t>ad hoc</a:t>
          </a:r>
          <a:r>
            <a:rPr lang="en-US" baseline="0" dirty="0"/>
            <a:t> verification</a:t>
          </a:r>
          <a:endParaRPr lang="en-US" dirty="0"/>
        </a:p>
      </dgm:t>
    </dgm:pt>
    <dgm:pt modelId="{D0257083-3B53-434C-B1FA-801D9BC35039}" type="parTrans" cxnId="{4F6A554F-F593-E546-805F-2FA25142AAF4}">
      <dgm:prSet/>
      <dgm:spPr/>
      <dgm:t>
        <a:bodyPr/>
        <a:lstStyle/>
        <a:p>
          <a:pPr algn="ctr"/>
          <a:endParaRPr lang="en-US"/>
        </a:p>
      </dgm:t>
    </dgm:pt>
    <dgm:pt modelId="{023F43F1-4240-0640-B914-4E7AE7038AFC}" type="sibTrans" cxnId="{4F6A554F-F593-E546-805F-2FA25142AAF4}">
      <dgm:prSet/>
      <dgm:spPr/>
      <dgm:t>
        <a:bodyPr/>
        <a:lstStyle/>
        <a:p>
          <a:pPr algn="ctr"/>
          <a:endParaRPr lang="en-US"/>
        </a:p>
      </dgm:t>
    </dgm:pt>
    <dgm:pt modelId="{EDEB5E0A-30F0-A54A-B0F8-F331AEF54BDD}" type="pres">
      <dgm:prSet presAssocID="{C236C83C-B288-304E-94BF-E61CD5B8E514}" presName="cycle" presStyleCnt="0">
        <dgm:presLayoutVars>
          <dgm:dir/>
          <dgm:resizeHandles val="exact"/>
        </dgm:presLayoutVars>
      </dgm:prSet>
      <dgm:spPr/>
    </dgm:pt>
    <dgm:pt modelId="{94E626C9-F87A-E043-A22D-F6B29DD1EF98}" type="pres">
      <dgm:prSet presAssocID="{3F36FED0-EF5E-1A42-98BA-F725FCC46927}" presName="node" presStyleLbl="node1" presStyleIdx="0" presStyleCnt="6">
        <dgm:presLayoutVars>
          <dgm:bulletEnabled val="1"/>
        </dgm:presLayoutVars>
      </dgm:prSet>
      <dgm:spPr/>
    </dgm:pt>
    <dgm:pt modelId="{0FC4F28F-3C3C-8D46-A2CB-819F5E0BA797}" type="pres">
      <dgm:prSet presAssocID="{1BDAC051-1D86-9649-9776-B82766636A19}" presName="sibTrans" presStyleLbl="sibTrans2D1" presStyleIdx="0" presStyleCnt="6"/>
      <dgm:spPr/>
    </dgm:pt>
    <dgm:pt modelId="{05D3C2B6-C474-AA4C-80D9-CA9A6F3D9CE6}" type="pres">
      <dgm:prSet presAssocID="{1BDAC051-1D86-9649-9776-B82766636A19}" presName="connectorText" presStyleLbl="sibTrans2D1" presStyleIdx="0" presStyleCnt="6"/>
      <dgm:spPr/>
    </dgm:pt>
    <dgm:pt modelId="{135C90DA-3EC2-A54F-866A-BB18EEF25E45}" type="pres">
      <dgm:prSet presAssocID="{56B83FC8-630A-654C-967A-D3A8D923ADAA}" presName="node" presStyleLbl="node1" presStyleIdx="1" presStyleCnt="6">
        <dgm:presLayoutVars>
          <dgm:bulletEnabled val="1"/>
        </dgm:presLayoutVars>
      </dgm:prSet>
      <dgm:spPr/>
    </dgm:pt>
    <dgm:pt modelId="{069690A2-A8DE-8D4D-9E05-D20B4AD80AD5}" type="pres">
      <dgm:prSet presAssocID="{0D7C27DE-7D4D-A847-9D73-17717295B629}" presName="sibTrans" presStyleLbl="sibTrans2D1" presStyleIdx="1" presStyleCnt="6"/>
      <dgm:spPr/>
    </dgm:pt>
    <dgm:pt modelId="{820F0926-7D71-014F-B7B6-834D588F001B}" type="pres">
      <dgm:prSet presAssocID="{0D7C27DE-7D4D-A847-9D73-17717295B629}" presName="connectorText" presStyleLbl="sibTrans2D1" presStyleIdx="1" presStyleCnt="6"/>
      <dgm:spPr/>
    </dgm:pt>
    <dgm:pt modelId="{355913FF-97CF-6343-854B-F45A3E4AD525}" type="pres">
      <dgm:prSet presAssocID="{991DCA35-E91D-B649-B58B-8104F1A6AECB}" presName="node" presStyleLbl="node1" presStyleIdx="2" presStyleCnt="6">
        <dgm:presLayoutVars>
          <dgm:bulletEnabled val="1"/>
        </dgm:presLayoutVars>
      </dgm:prSet>
      <dgm:spPr/>
    </dgm:pt>
    <dgm:pt modelId="{C45BB854-D005-BB4E-B171-E5A2DA33D7C6}" type="pres">
      <dgm:prSet presAssocID="{DB7055CB-533B-5948-A8A4-913ED397A03C}" presName="sibTrans" presStyleLbl="sibTrans2D1" presStyleIdx="2" presStyleCnt="6"/>
      <dgm:spPr/>
    </dgm:pt>
    <dgm:pt modelId="{075EDDB9-0C96-2B43-A392-A0ECBF74C743}" type="pres">
      <dgm:prSet presAssocID="{DB7055CB-533B-5948-A8A4-913ED397A03C}" presName="connectorText" presStyleLbl="sibTrans2D1" presStyleIdx="2" presStyleCnt="6"/>
      <dgm:spPr/>
    </dgm:pt>
    <dgm:pt modelId="{277BD6EF-3286-4548-ACB0-5BD048391FD5}" type="pres">
      <dgm:prSet presAssocID="{52016F2E-FC5B-4C4F-8DB8-7A4532486296}" presName="node" presStyleLbl="node1" presStyleIdx="3" presStyleCnt="6">
        <dgm:presLayoutVars>
          <dgm:bulletEnabled val="1"/>
        </dgm:presLayoutVars>
      </dgm:prSet>
      <dgm:spPr/>
    </dgm:pt>
    <dgm:pt modelId="{4BD5D680-E82F-D842-9581-4C08B85C229F}" type="pres">
      <dgm:prSet presAssocID="{54530FEA-48EB-A341-BC9F-3A8FF18CC516}" presName="sibTrans" presStyleLbl="sibTrans2D1" presStyleIdx="3" presStyleCnt="6"/>
      <dgm:spPr/>
    </dgm:pt>
    <dgm:pt modelId="{46692498-78BE-4D48-A59A-4B892CAE6AC6}" type="pres">
      <dgm:prSet presAssocID="{54530FEA-48EB-A341-BC9F-3A8FF18CC516}" presName="connectorText" presStyleLbl="sibTrans2D1" presStyleIdx="3" presStyleCnt="6"/>
      <dgm:spPr/>
    </dgm:pt>
    <dgm:pt modelId="{4C2C4433-38AC-2D40-992F-92C864C62041}" type="pres">
      <dgm:prSet presAssocID="{3FA566BD-5967-2544-BD1D-F073F6C40B58}" presName="node" presStyleLbl="node1" presStyleIdx="4" presStyleCnt="6">
        <dgm:presLayoutVars>
          <dgm:bulletEnabled val="1"/>
        </dgm:presLayoutVars>
      </dgm:prSet>
      <dgm:spPr/>
    </dgm:pt>
    <dgm:pt modelId="{33FBB568-E1BF-1D48-8976-37B629C706B2}" type="pres">
      <dgm:prSet presAssocID="{66446A9F-23D4-494C-8D15-010680B0DE03}" presName="sibTrans" presStyleLbl="sibTrans2D1" presStyleIdx="4" presStyleCnt="6"/>
      <dgm:spPr/>
    </dgm:pt>
    <dgm:pt modelId="{4F5F3730-54DE-084B-91AE-9EC8B5553FA5}" type="pres">
      <dgm:prSet presAssocID="{66446A9F-23D4-494C-8D15-010680B0DE03}" presName="connectorText" presStyleLbl="sibTrans2D1" presStyleIdx="4" presStyleCnt="6"/>
      <dgm:spPr/>
    </dgm:pt>
    <dgm:pt modelId="{C80D0CE8-CCC4-254A-ADE6-18CC87CC4ACE}" type="pres">
      <dgm:prSet presAssocID="{CDB4AFFD-35E7-264B-9BBD-A621B18FE722}" presName="node" presStyleLbl="node1" presStyleIdx="5" presStyleCnt="6">
        <dgm:presLayoutVars>
          <dgm:bulletEnabled val="1"/>
        </dgm:presLayoutVars>
      </dgm:prSet>
      <dgm:spPr/>
    </dgm:pt>
    <dgm:pt modelId="{587BAFEE-4925-584C-98DC-D956EB2383A2}" type="pres">
      <dgm:prSet presAssocID="{023F43F1-4240-0640-B914-4E7AE7038AFC}" presName="sibTrans" presStyleLbl="sibTrans2D1" presStyleIdx="5" presStyleCnt="6"/>
      <dgm:spPr/>
    </dgm:pt>
    <dgm:pt modelId="{F31AD22F-6A84-7A40-91FB-F8520167703B}" type="pres">
      <dgm:prSet presAssocID="{023F43F1-4240-0640-B914-4E7AE7038AFC}" presName="connectorText" presStyleLbl="sibTrans2D1" presStyleIdx="5" presStyleCnt="6"/>
      <dgm:spPr/>
    </dgm:pt>
  </dgm:ptLst>
  <dgm:cxnLst>
    <dgm:cxn modelId="{14BEBA19-DF70-144F-BD18-6EB5449923C4}" type="presOf" srcId="{3FA566BD-5967-2544-BD1D-F073F6C40B58}" destId="{4C2C4433-38AC-2D40-992F-92C864C62041}" srcOrd="0" destOrd="0" presId="urn:microsoft.com/office/officeart/2005/8/layout/cycle2"/>
    <dgm:cxn modelId="{35988321-A73B-644D-A357-4859723CA3FE}" type="presOf" srcId="{54530FEA-48EB-A341-BC9F-3A8FF18CC516}" destId="{46692498-78BE-4D48-A59A-4B892CAE6AC6}" srcOrd="1" destOrd="0" presId="urn:microsoft.com/office/officeart/2005/8/layout/cycle2"/>
    <dgm:cxn modelId="{DCABB525-D7FE-6744-BC76-D58344FA1D9E}" srcId="{C236C83C-B288-304E-94BF-E61CD5B8E514}" destId="{56B83FC8-630A-654C-967A-D3A8D923ADAA}" srcOrd="1" destOrd="0" parTransId="{26BF0F39-2F2B-5B4C-92A9-FDADBA7D936C}" sibTransId="{0D7C27DE-7D4D-A847-9D73-17717295B629}"/>
    <dgm:cxn modelId="{793CBE28-0778-6C45-8C06-620663D74B2F}" type="presOf" srcId="{991DCA35-E91D-B649-B58B-8104F1A6AECB}" destId="{355913FF-97CF-6343-854B-F45A3E4AD525}" srcOrd="0" destOrd="0" presId="urn:microsoft.com/office/officeart/2005/8/layout/cycle2"/>
    <dgm:cxn modelId="{5B142435-B432-694B-AA2C-A69D34DA6D32}" type="presOf" srcId="{66446A9F-23D4-494C-8D15-010680B0DE03}" destId="{4F5F3730-54DE-084B-91AE-9EC8B5553FA5}" srcOrd="1" destOrd="0" presId="urn:microsoft.com/office/officeart/2005/8/layout/cycle2"/>
    <dgm:cxn modelId="{16CD353B-035F-3247-BD46-F9B340884CF8}" type="presOf" srcId="{66446A9F-23D4-494C-8D15-010680B0DE03}" destId="{33FBB568-E1BF-1D48-8976-37B629C706B2}" srcOrd="0" destOrd="0" presId="urn:microsoft.com/office/officeart/2005/8/layout/cycle2"/>
    <dgm:cxn modelId="{D1B3A340-1249-B742-9595-DC49DC34916E}" type="presOf" srcId="{C236C83C-B288-304E-94BF-E61CD5B8E514}" destId="{EDEB5E0A-30F0-A54A-B0F8-F331AEF54BDD}" srcOrd="0" destOrd="0" presId="urn:microsoft.com/office/officeart/2005/8/layout/cycle2"/>
    <dgm:cxn modelId="{2AF6D94A-95FC-D043-B4C5-2C4D21B14C79}" type="presOf" srcId="{023F43F1-4240-0640-B914-4E7AE7038AFC}" destId="{587BAFEE-4925-584C-98DC-D956EB2383A2}" srcOrd="0" destOrd="0" presId="urn:microsoft.com/office/officeart/2005/8/layout/cycle2"/>
    <dgm:cxn modelId="{4F6A554F-F593-E546-805F-2FA25142AAF4}" srcId="{C236C83C-B288-304E-94BF-E61CD5B8E514}" destId="{CDB4AFFD-35E7-264B-9BBD-A621B18FE722}" srcOrd="5" destOrd="0" parTransId="{D0257083-3B53-434C-B1FA-801D9BC35039}" sibTransId="{023F43F1-4240-0640-B914-4E7AE7038AFC}"/>
    <dgm:cxn modelId="{80D88852-F733-994E-B785-2C0376F6AA02}" type="presOf" srcId="{DB7055CB-533B-5948-A8A4-913ED397A03C}" destId="{075EDDB9-0C96-2B43-A392-A0ECBF74C743}" srcOrd="1" destOrd="0" presId="urn:microsoft.com/office/officeart/2005/8/layout/cycle2"/>
    <dgm:cxn modelId="{D0B7E156-3709-1E44-9C4D-1BB353B3DC57}" type="presOf" srcId="{0D7C27DE-7D4D-A847-9D73-17717295B629}" destId="{069690A2-A8DE-8D4D-9E05-D20B4AD80AD5}" srcOrd="0" destOrd="0" presId="urn:microsoft.com/office/officeart/2005/8/layout/cycle2"/>
    <dgm:cxn modelId="{DB4EEE91-33C0-4B4C-AA78-D602EE53B965}" type="presOf" srcId="{1BDAC051-1D86-9649-9776-B82766636A19}" destId="{0FC4F28F-3C3C-8D46-A2CB-819F5E0BA797}" srcOrd="0" destOrd="0" presId="urn:microsoft.com/office/officeart/2005/8/layout/cycle2"/>
    <dgm:cxn modelId="{10DA5E93-63D6-5C41-91C1-C66757B3B73E}" type="presOf" srcId="{0D7C27DE-7D4D-A847-9D73-17717295B629}" destId="{820F0926-7D71-014F-B7B6-834D588F001B}" srcOrd="1" destOrd="0" presId="urn:microsoft.com/office/officeart/2005/8/layout/cycle2"/>
    <dgm:cxn modelId="{F8244DAA-E360-0445-B80F-3FF814C70A7C}" type="presOf" srcId="{DB7055CB-533B-5948-A8A4-913ED397A03C}" destId="{C45BB854-D005-BB4E-B171-E5A2DA33D7C6}" srcOrd="0" destOrd="0" presId="urn:microsoft.com/office/officeart/2005/8/layout/cycle2"/>
    <dgm:cxn modelId="{BA57EAB3-9EE6-4646-AEB2-F422F12E480D}" type="presOf" srcId="{52016F2E-FC5B-4C4F-8DB8-7A4532486296}" destId="{277BD6EF-3286-4548-ACB0-5BD048391FD5}" srcOrd="0" destOrd="0" presId="urn:microsoft.com/office/officeart/2005/8/layout/cycle2"/>
    <dgm:cxn modelId="{59020AB6-FAED-8F4E-89F4-E3858D7A8820}" srcId="{C236C83C-B288-304E-94BF-E61CD5B8E514}" destId="{3F36FED0-EF5E-1A42-98BA-F725FCC46927}" srcOrd="0" destOrd="0" parTransId="{BBC748EC-79B0-9343-9059-53D2B5251A9F}" sibTransId="{1BDAC051-1D86-9649-9776-B82766636A19}"/>
    <dgm:cxn modelId="{2E295BBB-B1EF-8A47-9617-FED067CFF55A}" srcId="{C236C83C-B288-304E-94BF-E61CD5B8E514}" destId="{52016F2E-FC5B-4C4F-8DB8-7A4532486296}" srcOrd="3" destOrd="0" parTransId="{1E960FEB-E50A-A745-BF50-03470881EAA3}" sibTransId="{54530FEA-48EB-A341-BC9F-3A8FF18CC516}"/>
    <dgm:cxn modelId="{83275EBE-E565-D14F-8BDE-B6A259E53DEF}" type="presOf" srcId="{1BDAC051-1D86-9649-9776-B82766636A19}" destId="{05D3C2B6-C474-AA4C-80D9-CA9A6F3D9CE6}" srcOrd="1" destOrd="0" presId="urn:microsoft.com/office/officeart/2005/8/layout/cycle2"/>
    <dgm:cxn modelId="{106143C2-EFEE-6845-9A5F-33911C42DDA2}" type="presOf" srcId="{3F36FED0-EF5E-1A42-98BA-F725FCC46927}" destId="{94E626C9-F87A-E043-A22D-F6B29DD1EF98}" srcOrd="0" destOrd="0" presId="urn:microsoft.com/office/officeart/2005/8/layout/cycle2"/>
    <dgm:cxn modelId="{48DDB7CD-E00A-3F40-9E5B-08C8B21ECF2C}" type="presOf" srcId="{023F43F1-4240-0640-B914-4E7AE7038AFC}" destId="{F31AD22F-6A84-7A40-91FB-F8520167703B}" srcOrd="1" destOrd="0" presId="urn:microsoft.com/office/officeart/2005/8/layout/cycle2"/>
    <dgm:cxn modelId="{28442EE0-4B07-9744-AFB0-5C5CC223202A}" srcId="{C236C83C-B288-304E-94BF-E61CD5B8E514}" destId="{3FA566BD-5967-2544-BD1D-F073F6C40B58}" srcOrd="4" destOrd="0" parTransId="{00D0E1B9-7C3D-A74C-955C-B94304F4B352}" sibTransId="{66446A9F-23D4-494C-8D15-010680B0DE03}"/>
    <dgm:cxn modelId="{346C8BE2-B944-8143-B6A0-D8325F348E83}" srcId="{C236C83C-B288-304E-94BF-E61CD5B8E514}" destId="{991DCA35-E91D-B649-B58B-8104F1A6AECB}" srcOrd="2" destOrd="0" parTransId="{A815B055-67D2-3345-B1C1-93D3B54A99D3}" sibTransId="{DB7055CB-533B-5948-A8A4-913ED397A03C}"/>
    <dgm:cxn modelId="{82F457EA-6BA1-0E48-95AE-EF9D709DD2DB}" type="presOf" srcId="{CDB4AFFD-35E7-264B-9BBD-A621B18FE722}" destId="{C80D0CE8-CCC4-254A-ADE6-18CC87CC4ACE}" srcOrd="0" destOrd="0" presId="urn:microsoft.com/office/officeart/2005/8/layout/cycle2"/>
    <dgm:cxn modelId="{8996B1F5-ED7B-734F-866A-21C2093BF73C}" type="presOf" srcId="{54530FEA-48EB-A341-BC9F-3A8FF18CC516}" destId="{4BD5D680-E82F-D842-9581-4C08B85C229F}" srcOrd="0" destOrd="0" presId="urn:microsoft.com/office/officeart/2005/8/layout/cycle2"/>
    <dgm:cxn modelId="{5A6D79F9-A0CC-484D-80A7-6358B22A7266}" type="presOf" srcId="{56B83FC8-630A-654C-967A-D3A8D923ADAA}" destId="{135C90DA-3EC2-A54F-866A-BB18EEF25E45}" srcOrd="0" destOrd="0" presId="urn:microsoft.com/office/officeart/2005/8/layout/cycle2"/>
    <dgm:cxn modelId="{7404AF6B-C7E0-F749-B1E3-0A4D54FE4731}" type="presParOf" srcId="{EDEB5E0A-30F0-A54A-B0F8-F331AEF54BDD}" destId="{94E626C9-F87A-E043-A22D-F6B29DD1EF98}" srcOrd="0" destOrd="0" presId="urn:microsoft.com/office/officeart/2005/8/layout/cycle2"/>
    <dgm:cxn modelId="{1ECF2648-E6FF-A34E-9A15-69FC8B122B08}" type="presParOf" srcId="{EDEB5E0A-30F0-A54A-B0F8-F331AEF54BDD}" destId="{0FC4F28F-3C3C-8D46-A2CB-819F5E0BA797}" srcOrd="1" destOrd="0" presId="urn:microsoft.com/office/officeart/2005/8/layout/cycle2"/>
    <dgm:cxn modelId="{637261C1-EFB6-6244-BD4B-10075D78CD90}" type="presParOf" srcId="{0FC4F28F-3C3C-8D46-A2CB-819F5E0BA797}" destId="{05D3C2B6-C474-AA4C-80D9-CA9A6F3D9CE6}" srcOrd="0" destOrd="0" presId="urn:microsoft.com/office/officeart/2005/8/layout/cycle2"/>
    <dgm:cxn modelId="{BF6A29C9-E15A-0C4B-BBD0-B3A1D6D0C388}" type="presParOf" srcId="{EDEB5E0A-30F0-A54A-B0F8-F331AEF54BDD}" destId="{135C90DA-3EC2-A54F-866A-BB18EEF25E45}" srcOrd="2" destOrd="0" presId="urn:microsoft.com/office/officeart/2005/8/layout/cycle2"/>
    <dgm:cxn modelId="{3385CB10-D87F-BE4E-86B1-02B5896C4CDA}" type="presParOf" srcId="{EDEB5E0A-30F0-A54A-B0F8-F331AEF54BDD}" destId="{069690A2-A8DE-8D4D-9E05-D20B4AD80AD5}" srcOrd="3" destOrd="0" presId="urn:microsoft.com/office/officeart/2005/8/layout/cycle2"/>
    <dgm:cxn modelId="{997608EF-32FB-7147-8F17-36DB97C0B4E3}" type="presParOf" srcId="{069690A2-A8DE-8D4D-9E05-D20B4AD80AD5}" destId="{820F0926-7D71-014F-B7B6-834D588F001B}" srcOrd="0" destOrd="0" presId="urn:microsoft.com/office/officeart/2005/8/layout/cycle2"/>
    <dgm:cxn modelId="{BF0B4691-790E-EA49-BD31-A8D3D198DE75}" type="presParOf" srcId="{EDEB5E0A-30F0-A54A-B0F8-F331AEF54BDD}" destId="{355913FF-97CF-6343-854B-F45A3E4AD525}" srcOrd="4" destOrd="0" presId="urn:microsoft.com/office/officeart/2005/8/layout/cycle2"/>
    <dgm:cxn modelId="{E89E6E70-EABD-DA47-B3EF-7E33A1C46D16}" type="presParOf" srcId="{EDEB5E0A-30F0-A54A-B0F8-F331AEF54BDD}" destId="{C45BB854-D005-BB4E-B171-E5A2DA33D7C6}" srcOrd="5" destOrd="0" presId="urn:microsoft.com/office/officeart/2005/8/layout/cycle2"/>
    <dgm:cxn modelId="{84988419-A0F6-A044-953C-3689AAAF5CE7}" type="presParOf" srcId="{C45BB854-D005-BB4E-B171-E5A2DA33D7C6}" destId="{075EDDB9-0C96-2B43-A392-A0ECBF74C743}" srcOrd="0" destOrd="0" presId="urn:microsoft.com/office/officeart/2005/8/layout/cycle2"/>
    <dgm:cxn modelId="{309020D1-1F45-9D40-8DE6-AEB4E003C913}" type="presParOf" srcId="{EDEB5E0A-30F0-A54A-B0F8-F331AEF54BDD}" destId="{277BD6EF-3286-4548-ACB0-5BD048391FD5}" srcOrd="6" destOrd="0" presId="urn:microsoft.com/office/officeart/2005/8/layout/cycle2"/>
    <dgm:cxn modelId="{B75BBEEF-EB13-1847-8C61-400BE6535B90}" type="presParOf" srcId="{EDEB5E0A-30F0-A54A-B0F8-F331AEF54BDD}" destId="{4BD5D680-E82F-D842-9581-4C08B85C229F}" srcOrd="7" destOrd="0" presId="urn:microsoft.com/office/officeart/2005/8/layout/cycle2"/>
    <dgm:cxn modelId="{6652F350-F2EB-BD42-8AE8-3943CA5AF4B1}" type="presParOf" srcId="{4BD5D680-E82F-D842-9581-4C08B85C229F}" destId="{46692498-78BE-4D48-A59A-4B892CAE6AC6}" srcOrd="0" destOrd="0" presId="urn:microsoft.com/office/officeart/2005/8/layout/cycle2"/>
    <dgm:cxn modelId="{0C041417-A828-F44D-9574-E0BF464552E0}" type="presParOf" srcId="{EDEB5E0A-30F0-A54A-B0F8-F331AEF54BDD}" destId="{4C2C4433-38AC-2D40-992F-92C864C62041}" srcOrd="8" destOrd="0" presId="urn:microsoft.com/office/officeart/2005/8/layout/cycle2"/>
    <dgm:cxn modelId="{D374F20E-7E76-0C46-89B8-1886094AAAC2}" type="presParOf" srcId="{EDEB5E0A-30F0-A54A-B0F8-F331AEF54BDD}" destId="{33FBB568-E1BF-1D48-8976-37B629C706B2}" srcOrd="9" destOrd="0" presId="urn:microsoft.com/office/officeart/2005/8/layout/cycle2"/>
    <dgm:cxn modelId="{9F3F25A8-907C-DE4A-9F95-88327B91DC5B}" type="presParOf" srcId="{33FBB568-E1BF-1D48-8976-37B629C706B2}" destId="{4F5F3730-54DE-084B-91AE-9EC8B5553FA5}" srcOrd="0" destOrd="0" presId="urn:microsoft.com/office/officeart/2005/8/layout/cycle2"/>
    <dgm:cxn modelId="{CD7285E9-DA9C-784B-A208-C663FCD770DA}" type="presParOf" srcId="{EDEB5E0A-30F0-A54A-B0F8-F331AEF54BDD}" destId="{C80D0CE8-CCC4-254A-ADE6-18CC87CC4ACE}" srcOrd="10" destOrd="0" presId="urn:microsoft.com/office/officeart/2005/8/layout/cycle2"/>
    <dgm:cxn modelId="{761927EE-D1DE-6C43-8FA2-7E9935CEF71C}" type="presParOf" srcId="{EDEB5E0A-30F0-A54A-B0F8-F331AEF54BDD}" destId="{587BAFEE-4925-584C-98DC-D956EB2383A2}" srcOrd="11" destOrd="0" presId="urn:microsoft.com/office/officeart/2005/8/layout/cycle2"/>
    <dgm:cxn modelId="{C7035F18-92FC-4B49-80A4-B7D7A8740B09}" type="presParOf" srcId="{587BAFEE-4925-584C-98DC-D956EB2383A2}" destId="{F31AD22F-6A84-7A40-91FB-F8520167703B}" srcOrd="0" destOrd="0" presId="urn:microsoft.com/office/officeart/2005/8/layout/cycle2"/>
  </dgm:cxnLst>
  <dgm:bg/>
  <dgm:whole>
    <a:ln w="9525" cap="flat" cmpd="sng" algn="ctr">
      <a:noFill/>
      <a:prstDash val="solid"/>
      <a:round/>
      <a:headEnd type="none" w="med" len="med"/>
      <a:tailEnd type="none" w="med" len="med"/>
    </a:ln>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236C83C-B288-304E-94BF-E61CD5B8E514}" type="doc">
      <dgm:prSet loTypeId="urn:microsoft.com/office/officeart/2005/8/layout/cycle2" loCatId="" qsTypeId="urn:microsoft.com/office/officeart/2005/8/quickstyle/simple2" qsCatId="simple" csTypeId="urn:microsoft.com/office/officeart/2005/8/colors/accent1_2" csCatId="accent1" phldr="1"/>
      <dgm:spPr/>
      <dgm:t>
        <a:bodyPr/>
        <a:lstStyle/>
        <a:p>
          <a:endParaRPr lang="en-US"/>
        </a:p>
      </dgm:t>
    </dgm:pt>
    <dgm:pt modelId="{3F36FED0-EF5E-1A42-98BA-F725FCC46927}">
      <dgm:prSet phldrT="[Text]">
        <dgm:style>
          <a:lnRef idx="3">
            <a:schemeClr val="lt1"/>
          </a:lnRef>
          <a:fillRef idx="1">
            <a:schemeClr val="dk1"/>
          </a:fillRef>
          <a:effectRef idx="1">
            <a:schemeClr val="dk1"/>
          </a:effectRef>
          <a:fontRef idx="minor">
            <a:schemeClr val="lt1"/>
          </a:fontRef>
        </dgm:style>
      </dgm:prSet>
      <dgm:spPr>
        <a:solidFill>
          <a:srgbClr val="FF0000"/>
        </a:solidFill>
      </dgm:spPr>
      <dgm:t>
        <a:bodyPr/>
        <a:lstStyle/>
        <a:p>
          <a:pPr algn="ctr"/>
          <a:r>
            <a:rPr lang="en-US" dirty="0"/>
            <a:t>make change</a:t>
          </a:r>
        </a:p>
      </dgm:t>
    </dgm:pt>
    <dgm:pt modelId="{BBC748EC-79B0-9343-9059-53D2B5251A9F}" type="parTrans" cxnId="{59020AB6-FAED-8F4E-89F4-E3858D7A8820}">
      <dgm:prSet/>
      <dgm:spPr/>
      <dgm:t>
        <a:bodyPr/>
        <a:lstStyle/>
        <a:p>
          <a:pPr algn="ctr"/>
          <a:endParaRPr lang="en-US"/>
        </a:p>
      </dgm:t>
    </dgm:pt>
    <dgm:pt modelId="{1BDAC051-1D86-9649-9776-B82766636A19}" type="sibTrans" cxnId="{59020AB6-FAED-8F4E-89F4-E3858D7A8820}">
      <dgm:prSet/>
      <dgm:spPr/>
      <dgm:t>
        <a:bodyPr/>
        <a:lstStyle/>
        <a:p>
          <a:pPr algn="ctr"/>
          <a:endParaRPr lang="en-US"/>
        </a:p>
      </dgm:t>
    </dgm:pt>
    <dgm:pt modelId="{56B83FC8-630A-654C-967A-D3A8D923ADAA}">
      <dgm:prSet phldrT="[Text]"/>
      <dgm:spPr/>
      <dgm:t>
        <a:bodyPr/>
        <a:lstStyle/>
        <a:p>
          <a:pPr algn="ctr"/>
          <a:r>
            <a:rPr lang="en-US" dirty="0"/>
            <a:t>run testing tools</a:t>
          </a:r>
        </a:p>
      </dgm:t>
    </dgm:pt>
    <dgm:pt modelId="{0D7C27DE-7D4D-A847-9D73-17717295B629}" type="sibTrans" cxnId="{DCABB525-D7FE-6744-BC76-D58344FA1D9E}">
      <dgm:prSet/>
      <dgm:spPr/>
      <dgm:t>
        <a:bodyPr/>
        <a:lstStyle/>
        <a:p>
          <a:pPr algn="ctr"/>
          <a:endParaRPr lang="en-US"/>
        </a:p>
      </dgm:t>
    </dgm:pt>
    <dgm:pt modelId="{26BF0F39-2F2B-5B4C-92A9-FDADBA7D936C}" type="parTrans" cxnId="{DCABB525-D7FE-6744-BC76-D58344FA1D9E}">
      <dgm:prSet/>
      <dgm:spPr/>
      <dgm:t>
        <a:bodyPr/>
        <a:lstStyle/>
        <a:p>
          <a:pPr algn="ctr"/>
          <a:endParaRPr lang="en-US"/>
        </a:p>
      </dgm:t>
    </dgm:pt>
    <dgm:pt modelId="{CDB4AFFD-35E7-264B-9BBD-A621B18FE722}">
      <dgm:prSet phldrT="[Text]"/>
      <dgm:spPr>
        <a:solidFill>
          <a:srgbClr val="008000"/>
        </a:solidFill>
      </dgm:spPr>
      <dgm:t>
        <a:bodyPr/>
        <a:lstStyle/>
        <a:p>
          <a:pPr algn="ctr"/>
          <a:r>
            <a:rPr lang="en-US" dirty="0"/>
            <a:t>automated</a:t>
          </a:r>
          <a:r>
            <a:rPr lang="en-US" baseline="0" dirty="0"/>
            <a:t> verification</a:t>
          </a:r>
          <a:endParaRPr lang="en-US" dirty="0"/>
        </a:p>
      </dgm:t>
    </dgm:pt>
    <dgm:pt modelId="{D0257083-3B53-434C-B1FA-801D9BC35039}" type="parTrans" cxnId="{4F6A554F-F593-E546-805F-2FA25142AAF4}">
      <dgm:prSet/>
      <dgm:spPr/>
      <dgm:t>
        <a:bodyPr/>
        <a:lstStyle/>
        <a:p>
          <a:pPr algn="ctr"/>
          <a:endParaRPr lang="en-US"/>
        </a:p>
      </dgm:t>
    </dgm:pt>
    <dgm:pt modelId="{023F43F1-4240-0640-B914-4E7AE7038AFC}" type="sibTrans" cxnId="{4F6A554F-F593-E546-805F-2FA25142AAF4}">
      <dgm:prSet/>
      <dgm:spPr/>
      <dgm:t>
        <a:bodyPr/>
        <a:lstStyle/>
        <a:p>
          <a:pPr algn="ctr"/>
          <a:endParaRPr lang="en-US"/>
        </a:p>
      </dgm:t>
    </dgm:pt>
    <dgm:pt modelId="{EDEB5E0A-30F0-A54A-B0F8-F331AEF54BDD}" type="pres">
      <dgm:prSet presAssocID="{C236C83C-B288-304E-94BF-E61CD5B8E514}" presName="cycle" presStyleCnt="0">
        <dgm:presLayoutVars>
          <dgm:dir/>
          <dgm:resizeHandles val="exact"/>
        </dgm:presLayoutVars>
      </dgm:prSet>
      <dgm:spPr/>
    </dgm:pt>
    <dgm:pt modelId="{94E626C9-F87A-E043-A22D-F6B29DD1EF98}" type="pres">
      <dgm:prSet presAssocID="{3F36FED0-EF5E-1A42-98BA-F725FCC46927}" presName="node" presStyleLbl="node1" presStyleIdx="0" presStyleCnt="3">
        <dgm:presLayoutVars>
          <dgm:bulletEnabled val="1"/>
        </dgm:presLayoutVars>
      </dgm:prSet>
      <dgm:spPr/>
    </dgm:pt>
    <dgm:pt modelId="{0FC4F28F-3C3C-8D46-A2CB-819F5E0BA797}" type="pres">
      <dgm:prSet presAssocID="{1BDAC051-1D86-9649-9776-B82766636A19}" presName="sibTrans" presStyleLbl="sibTrans2D1" presStyleIdx="0" presStyleCnt="3"/>
      <dgm:spPr/>
    </dgm:pt>
    <dgm:pt modelId="{05D3C2B6-C474-AA4C-80D9-CA9A6F3D9CE6}" type="pres">
      <dgm:prSet presAssocID="{1BDAC051-1D86-9649-9776-B82766636A19}" presName="connectorText" presStyleLbl="sibTrans2D1" presStyleIdx="0" presStyleCnt="3"/>
      <dgm:spPr/>
    </dgm:pt>
    <dgm:pt modelId="{135C90DA-3EC2-A54F-866A-BB18EEF25E45}" type="pres">
      <dgm:prSet presAssocID="{56B83FC8-630A-654C-967A-D3A8D923ADAA}" presName="node" presStyleLbl="node1" presStyleIdx="1" presStyleCnt="3">
        <dgm:presLayoutVars>
          <dgm:bulletEnabled val="1"/>
        </dgm:presLayoutVars>
      </dgm:prSet>
      <dgm:spPr/>
    </dgm:pt>
    <dgm:pt modelId="{069690A2-A8DE-8D4D-9E05-D20B4AD80AD5}" type="pres">
      <dgm:prSet presAssocID="{0D7C27DE-7D4D-A847-9D73-17717295B629}" presName="sibTrans" presStyleLbl="sibTrans2D1" presStyleIdx="1" presStyleCnt="3"/>
      <dgm:spPr/>
    </dgm:pt>
    <dgm:pt modelId="{820F0926-7D71-014F-B7B6-834D588F001B}" type="pres">
      <dgm:prSet presAssocID="{0D7C27DE-7D4D-A847-9D73-17717295B629}" presName="connectorText" presStyleLbl="sibTrans2D1" presStyleIdx="1" presStyleCnt="3"/>
      <dgm:spPr/>
    </dgm:pt>
    <dgm:pt modelId="{C80D0CE8-CCC4-254A-ADE6-18CC87CC4ACE}" type="pres">
      <dgm:prSet presAssocID="{CDB4AFFD-35E7-264B-9BBD-A621B18FE722}" presName="node" presStyleLbl="node1" presStyleIdx="2" presStyleCnt="3">
        <dgm:presLayoutVars>
          <dgm:bulletEnabled val="1"/>
        </dgm:presLayoutVars>
      </dgm:prSet>
      <dgm:spPr/>
    </dgm:pt>
    <dgm:pt modelId="{587BAFEE-4925-584C-98DC-D956EB2383A2}" type="pres">
      <dgm:prSet presAssocID="{023F43F1-4240-0640-B914-4E7AE7038AFC}" presName="sibTrans" presStyleLbl="sibTrans2D1" presStyleIdx="2" presStyleCnt="3"/>
      <dgm:spPr/>
    </dgm:pt>
    <dgm:pt modelId="{F31AD22F-6A84-7A40-91FB-F8520167703B}" type="pres">
      <dgm:prSet presAssocID="{023F43F1-4240-0640-B914-4E7AE7038AFC}" presName="connectorText" presStyleLbl="sibTrans2D1" presStyleIdx="2" presStyleCnt="3"/>
      <dgm:spPr/>
    </dgm:pt>
  </dgm:ptLst>
  <dgm:cxnLst>
    <dgm:cxn modelId="{802A361D-C68F-8840-A9EB-DA211BF69630}" type="presOf" srcId="{CDB4AFFD-35E7-264B-9BBD-A621B18FE722}" destId="{C80D0CE8-CCC4-254A-ADE6-18CC87CC4ACE}" srcOrd="0" destOrd="0" presId="urn:microsoft.com/office/officeart/2005/8/layout/cycle2"/>
    <dgm:cxn modelId="{59C07A25-8738-3D4C-94C9-6067CBFE0131}" type="presOf" srcId="{1BDAC051-1D86-9649-9776-B82766636A19}" destId="{0FC4F28F-3C3C-8D46-A2CB-819F5E0BA797}" srcOrd="0" destOrd="0" presId="urn:microsoft.com/office/officeart/2005/8/layout/cycle2"/>
    <dgm:cxn modelId="{DCABB525-D7FE-6744-BC76-D58344FA1D9E}" srcId="{C236C83C-B288-304E-94BF-E61CD5B8E514}" destId="{56B83FC8-630A-654C-967A-D3A8D923ADAA}" srcOrd="1" destOrd="0" parTransId="{26BF0F39-2F2B-5B4C-92A9-FDADBA7D936C}" sibTransId="{0D7C27DE-7D4D-A847-9D73-17717295B629}"/>
    <dgm:cxn modelId="{7BF73F37-6114-D345-8266-D2FCFFD123BB}" type="presOf" srcId="{3F36FED0-EF5E-1A42-98BA-F725FCC46927}" destId="{94E626C9-F87A-E043-A22D-F6B29DD1EF98}" srcOrd="0" destOrd="0" presId="urn:microsoft.com/office/officeart/2005/8/layout/cycle2"/>
    <dgm:cxn modelId="{7951DA48-A150-084A-9923-59C3119E7343}" type="presOf" srcId="{0D7C27DE-7D4D-A847-9D73-17717295B629}" destId="{069690A2-A8DE-8D4D-9E05-D20B4AD80AD5}" srcOrd="0" destOrd="0" presId="urn:microsoft.com/office/officeart/2005/8/layout/cycle2"/>
    <dgm:cxn modelId="{6F47066F-7AA2-784A-AB7D-0BBD009396CB}" type="presOf" srcId="{023F43F1-4240-0640-B914-4E7AE7038AFC}" destId="{587BAFEE-4925-584C-98DC-D956EB2383A2}" srcOrd="0" destOrd="0" presId="urn:microsoft.com/office/officeart/2005/8/layout/cycle2"/>
    <dgm:cxn modelId="{4F6A554F-F593-E546-805F-2FA25142AAF4}" srcId="{C236C83C-B288-304E-94BF-E61CD5B8E514}" destId="{CDB4AFFD-35E7-264B-9BBD-A621B18FE722}" srcOrd="2" destOrd="0" parTransId="{D0257083-3B53-434C-B1FA-801D9BC35039}" sibTransId="{023F43F1-4240-0640-B914-4E7AE7038AFC}"/>
    <dgm:cxn modelId="{3D408579-6BFF-1F49-835D-EADF52AF94EA}" type="presOf" srcId="{56B83FC8-630A-654C-967A-D3A8D923ADAA}" destId="{135C90DA-3EC2-A54F-866A-BB18EEF25E45}" srcOrd="0" destOrd="0" presId="urn:microsoft.com/office/officeart/2005/8/layout/cycle2"/>
    <dgm:cxn modelId="{37E2CD8A-B294-6D4A-AF19-F16C6DDE198D}" type="presOf" srcId="{1BDAC051-1D86-9649-9776-B82766636A19}" destId="{05D3C2B6-C474-AA4C-80D9-CA9A6F3D9CE6}" srcOrd="1" destOrd="0" presId="urn:microsoft.com/office/officeart/2005/8/layout/cycle2"/>
    <dgm:cxn modelId="{A68C30A5-A370-E044-9332-DBC89DABAC33}" type="presOf" srcId="{0D7C27DE-7D4D-A847-9D73-17717295B629}" destId="{820F0926-7D71-014F-B7B6-834D588F001B}" srcOrd="1" destOrd="0" presId="urn:microsoft.com/office/officeart/2005/8/layout/cycle2"/>
    <dgm:cxn modelId="{59020AB6-FAED-8F4E-89F4-E3858D7A8820}" srcId="{C236C83C-B288-304E-94BF-E61CD5B8E514}" destId="{3F36FED0-EF5E-1A42-98BA-F725FCC46927}" srcOrd="0" destOrd="0" parTransId="{BBC748EC-79B0-9343-9059-53D2B5251A9F}" sibTransId="{1BDAC051-1D86-9649-9776-B82766636A19}"/>
    <dgm:cxn modelId="{B1C173C3-BEF6-714B-8C8F-7B959D3A4BD4}" type="presOf" srcId="{023F43F1-4240-0640-B914-4E7AE7038AFC}" destId="{F31AD22F-6A84-7A40-91FB-F8520167703B}" srcOrd="1" destOrd="0" presId="urn:microsoft.com/office/officeart/2005/8/layout/cycle2"/>
    <dgm:cxn modelId="{720F44E5-E8C3-3643-88A9-009D86B4292B}" type="presOf" srcId="{C236C83C-B288-304E-94BF-E61CD5B8E514}" destId="{EDEB5E0A-30F0-A54A-B0F8-F331AEF54BDD}" srcOrd="0" destOrd="0" presId="urn:microsoft.com/office/officeart/2005/8/layout/cycle2"/>
    <dgm:cxn modelId="{653CAC5E-6B93-C440-9D25-55DC33004080}" type="presParOf" srcId="{EDEB5E0A-30F0-A54A-B0F8-F331AEF54BDD}" destId="{94E626C9-F87A-E043-A22D-F6B29DD1EF98}" srcOrd="0" destOrd="0" presId="urn:microsoft.com/office/officeart/2005/8/layout/cycle2"/>
    <dgm:cxn modelId="{7FDFAC22-60B4-DA4A-AF26-977728B3BBA9}" type="presParOf" srcId="{EDEB5E0A-30F0-A54A-B0F8-F331AEF54BDD}" destId="{0FC4F28F-3C3C-8D46-A2CB-819F5E0BA797}" srcOrd="1" destOrd="0" presId="urn:microsoft.com/office/officeart/2005/8/layout/cycle2"/>
    <dgm:cxn modelId="{F8DCE869-E807-9F4F-90BE-BEC7C854F205}" type="presParOf" srcId="{0FC4F28F-3C3C-8D46-A2CB-819F5E0BA797}" destId="{05D3C2B6-C474-AA4C-80D9-CA9A6F3D9CE6}" srcOrd="0" destOrd="0" presId="urn:microsoft.com/office/officeart/2005/8/layout/cycle2"/>
    <dgm:cxn modelId="{7434FB6C-7768-A543-8620-23C11770A347}" type="presParOf" srcId="{EDEB5E0A-30F0-A54A-B0F8-F331AEF54BDD}" destId="{135C90DA-3EC2-A54F-866A-BB18EEF25E45}" srcOrd="2" destOrd="0" presId="urn:microsoft.com/office/officeart/2005/8/layout/cycle2"/>
    <dgm:cxn modelId="{9539483C-BF14-D04C-9D99-C76D3EF49808}" type="presParOf" srcId="{EDEB5E0A-30F0-A54A-B0F8-F331AEF54BDD}" destId="{069690A2-A8DE-8D4D-9E05-D20B4AD80AD5}" srcOrd="3" destOrd="0" presId="urn:microsoft.com/office/officeart/2005/8/layout/cycle2"/>
    <dgm:cxn modelId="{8E085770-A88B-EC48-8CB6-8252454223B2}" type="presParOf" srcId="{069690A2-A8DE-8D4D-9E05-D20B4AD80AD5}" destId="{820F0926-7D71-014F-B7B6-834D588F001B}" srcOrd="0" destOrd="0" presId="urn:microsoft.com/office/officeart/2005/8/layout/cycle2"/>
    <dgm:cxn modelId="{B8877B86-42B2-DD4E-B033-4D6E10C6A090}" type="presParOf" srcId="{EDEB5E0A-30F0-A54A-B0F8-F331AEF54BDD}" destId="{C80D0CE8-CCC4-254A-ADE6-18CC87CC4ACE}" srcOrd="4" destOrd="0" presId="urn:microsoft.com/office/officeart/2005/8/layout/cycle2"/>
    <dgm:cxn modelId="{424CDD48-540E-F14E-940F-F5ECF0A1FC3F}" type="presParOf" srcId="{EDEB5E0A-30F0-A54A-B0F8-F331AEF54BDD}" destId="{587BAFEE-4925-584C-98DC-D956EB2383A2}" srcOrd="5" destOrd="0" presId="urn:microsoft.com/office/officeart/2005/8/layout/cycle2"/>
    <dgm:cxn modelId="{9150E96D-BC66-5641-B741-910A8DA0423A}" type="presParOf" srcId="{587BAFEE-4925-584C-98DC-D956EB2383A2}" destId="{F31AD22F-6A84-7A40-91FB-F8520167703B}" srcOrd="0" destOrd="0" presId="urn:microsoft.com/office/officeart/2005/8/layout/cycle2"/>
  </dgm:cxnLst>
  <dgm:bg/>
  <dgm:whole>
    <a:ln w="9525" cap="flat" cmpd="sng" algn="ctr">
      <a:noFill/>
      <a:prstDash val="solid"/>
      <a:round/>
      <a:headEnd type="none" w="med" len="med"/>
      <a:tailEnd type="none" w="med" len="med"/>
    </a:ln>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E626C9-F87A-E043-A22D-F6B29DD1EF98}">
      <dsp:nvSpPr>
        <dsp:cNvPr id="0" name=""/>
        <dsp:cNvSpPr/>
      </dsp:nvSpPr>
      <dsp:spPr>
        <a:xfrm>
          <a:off x="3060608" y="1146"/>
          <a:ext cx="1494975" cy="1494975"/>
        </a:xfrm>
        <a:prstGeom prst="ellipse">
          <a:avLst/>
        </a:prstGeom>
        <a:solidFill>
          <a:srgbClr val="FF0000"/>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dk1"/>
        </a:fillRef>
        <a:effectRef idx="1">
          <a:schemeClr val="dk1"/>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make change</a:t>
          </a:r>
        </a:p>
      </dsp:txBody>
      <dsp:txXfrm>
        <a:off x="3279542" y="220080"/>
        <a:ext cx="1057107" cy="1057107"/>
      </dsp:txXfrm>
    </dsp:sp>
    <dsp:sp modelId="{0FC4F28F-3C3C-8D46-A2CB-819F5E0BA797}">
      <dsp:nvSpPr>
        <dsp:cNvPr id="0" name=""/>
        <dsp:cNvSpPr/>
      </dsp:nvSpPr>
      <dsp:spPr>
        <a:xfrm rot="1800000">
          <a:off x="4571926" y="1052320"/>
          <a:ext cx="398253" cy="504554"/>
        </a:xfrm>
        <a:prstGeom prst="rightArrow">
          <a:avLst>
            <a:gd name="adj1" fmla="val 60000"/>
            <a:gd name="adj2" fmla="val 50000"/>
          </a:avLst>
        </a:prstGeom>
        <a:solidFill>
          <a:schemeClr val="accent1">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4579929" y="1123362"/>
        <a:ext cx="278777" cy="302732"/>
      </dsp:txXfrm>
    </dsp:sp>
    <dsp:sp modelId="{135C90DA-3EC2-A54F-866A-BB18EEF25E45}">
      <dsp:nvSpPr>
        <dsp:cNvPr id="0" name=""/>
        <dsp:cNvSpPr/>
      </dsp:nvSpPr>
      <dsp:spPr>
        <a:xfrm>
          <a:off x="5006045" y="1124344"/>
          <a:ext cx="1494975" cy="1494975"/>
        </a:xfrm>
        <a:prstGeom prst="ellipse">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upload cookbook</a:t>
          </a:r>
        </a:p>
      </dsp:txBody>
      <dsp:txXfrm>
        <a:off x="5224979" y="1343278"/>
        <a:ext cx="1057107" cy="1057107"/>
      </dsp:txXfrm>
    </dsp:sp>
    <dsp:sp modelId="{069690A2-A8DE-8D4D-9E05-D20B4AD80AD5}">
      <dsp:nvSpPr>
        <dsp:cNvPr id="0" name=""/>
        <dsp:cNvSpPr/>
      </dsp:nvSpPr>
      <dsp:spPr>
        <a:xfrm rot="5400000">
          <a:off x="5554406" y="2731482"/>
          <a:ext cx="398253" cy="504554"/>
        </a:xfrm>
        <a:prstGeom prst="rightArrow">
          <a:avLst>
            <a:gd name="adj1" fmla="val 60000"/>
            <a:gd name="adj2" fmla="val 50000"/>
          </a:avLst>
        </a:prstGeom>
        <a:solidFill>
          <a:schemeClr val="accent1">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5614144" y="2772655"/>
        <a:ext cx="278777" cy="302732"/>
      </dsp:txXfrm>
    </dsp:sp>
    <dsp:sp modelId="{355913FF-97CF-6343-854B-F45A3E4AD525}">
      <dsp:nvSpPr>
        <dsp:cNvPr id="0" name=""/>
        <dsp:cNvSpPr/>
      </dsp:nvSpPr>
      <dsp:spPr>
        <a:xfrm>
          <a:off x="5006045" y="3370740"/>
          <a:ext cx="1494975" cy="1494975"/>
        </a:xfrm>
        <a:prstGeom prst="ellipse">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provision machine</a:t>
          </a:r>
        </a:p>
      </dsp:txBody>
      <dsp:txXfrm>
        <a:off x="5224979" y="3589674"/>
        <a:ext cx="1057107" cy="1057107"/>
      </dsp:txXfrm>
    </dsp:sp>
    <dsp:sp modelId="{C45BB854-D005-BB4E-B171-E5A2DA33D7C6}">
      <dsp:nvSpPr>
        <dsp:cNvPr id="0" name=""/>
        <dsp:cNvSpPr/>
      </dsp:nvSpPr>
      <dsp:spPr>
        <a:xfrm rot="9000000">
          <a:off x="4591449" y="4421914"/>
          <a:ext cx="398253" cy="504554"/>
        </a:xfrm>
        <a:prstGeom prst="rightArrow">
          <a:avLst>
            <a:gd name="adj1" fmla="val 60000"/>
            <a:gd name="adj2" fmla="val 50000"/>
          </a:avLst>
        </a:prstGeom>
        <a:solidFill>
          <a:schemeClr val="accent1">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rot="10800000">
        <a:off x="4702922" y="4492956"/>
        <a:ext cx="278777" cy="302732"/>
      </dsp:txXfrm>
    </dsp:sp>
    <dsp:sp modelId="{277BD6EF-3286-4548-ACB0-5BD048391FD5}">
      <dsp:nvSpPr>
        <dsp:cNvPr id="0" name=""/>
        <dsp:cNvSpPr/>
      </dsp:nvSpPr>
      <dsp:spPr>
        <a:xfrm>
          <a:off x="3060608" y="4493939"/>
          <a:ext cx="1494975" cy="1494975"/>
        </a:xfrm>
        <a:prstGeom prst="ellipse">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bootstrap machine</a:t>
          </a:r>
        </a:p>
      </dsp:txBody>
      <dsp:txXfrm>
        <a:off x="3279542" y="4712873"/>
        <a:ext cx="1057107" cy="1057107"/>
      </dsp:txXfrm>
    </dsp:sp>
    <dsp:sp modelId="{4BD5D680-E82F-D842-9581-4C08B85C229F}">
      <dsp:nvSpPr>
        <dsp:cNvPr id="0" name=""/>
        <dsp:cNvSpPr/>
      </dsp:nvSpPr>
      <dsp:spPr>
        <a:xfrm rot="12600000">
          <a:off x="2646013" y="4433186"/>
          <a:ext cx="398253" cy="504554"/>
        </a:xfrm>
        <a:prstGeom prst="rightArrow">
          <a:avLst>
            <a:gd name="adj1" fmla="val 60000"/>
            <a:gd name="adj2" fmla="val 50000"/>
          </a:avLst>
        </a:prstGeom>
        <a:solidFill>
          <a:schemeClr val="accent1">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rot="10800000">
        <a:off x="2757486" y="4563966"/>
        <a:ext cx="278777" cy="302732"/>
      </dsp:txXfrm>
    </dsp:sp>
    <dsp:sp modelId="{4C2C4433-38AC-2D40-992F-92C864C62041}">
      <dsp:nvSpPr>
        <dsp:cNvPr id="0" name=""/>
        <dsp:cNvSpPr/>
      </dsp:nvSpPr>
      <dsp:spPr>
        <a:xfrm>
          <a:off x="1115172" y="3370740"/>
          <a:ext cx="1494975" cy="1494975"/>
        </a:xfrm>
        <a:prstGeom prst="ellipse">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run chef-client</a:t>
          </a:r>
        </a:p>
      </dsp:txBody>
      <dsp:txXfrm>
        <a:off x="1334106" y="3589674"/>
        <a:ext cx="1057107" cy="1057107"/>
      </dsp:txXfrm>
    </dsp:sp>
    <dsp:sp modelId="{33FBB568-E1BF-1D48-8976-37B629C706B2}">
      <dsp:nvSpPr>
        <dsp:cNvPr id="0" name=""/>
        <dsp:cNvSpPr/>
      </dsp:nvSpPr>
      <dsp:spPr>
        <a:xfrm rot="16200000">
          <a:off x="1663533" y="2754024"/>
          <a:ext cx="398253" cy="504554"/>
        </a:xfrm>
        <a:prstGeom prst="rightArrow">
          <a:avLst>
            <a:gd name="adj1" fmla="val 60000"/>
            <a:gd name="adj2" fmla="val 50000"/>
          </a:avLst>
        </a:prstGeom>
        <a:solidFill>
          <a:schemeClr val="accent1">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1723271" y="2914673"/>
        <a:ext cx="278777" cy="302732"/>
      </dsp:txXfrm>
    </dsp:sp>
    <dsp:sp modelId="{C80D0CE8-CCC4-254A-ADE6-18CC87CC4ACE}">
      <dsp:nvSpPr>
        <dsp:cNvPr id="0" name=""/>
        <dsp:cNvSpPr/>
      </dsp:nvSpPr>
      <dsp:spPr>
        <a:xfrm>
          <a:off x="1115172" y="1124344"/>
          <a:ext cx="1494975" cy="1494975"/>
        </a:xfrm>
        <a:prstGeom prst="ellipse">
          <a:avLst/>
        </a:prstGeom>
        <a:solidFill>
          <a:srgbClr val="008000"/>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ad hoc</a:t>
          </a:r>
          <a:r>
            <a:rPr lang="en-US" sz="1600" kern="1200" baseline="0" dirty="0"/>
            <a:t> verification</a:t>
          </a:r>
          <a:endParaRPr lang="en-US" sz="1600" kern="1200" dirty="0"/>
        </a:p>
      </dsp:txBody>
      <dsp:txXfrm>
        <a:off x="1334106" y="1343278"/>
        <a:ext cx="1057107" cy="1057107"/>
      </dsp:txXfrm>
    </dsp:sp>
    <dsp:sp modelId="{587BAFEE-4925-584C-98DC-D956EB2383A2}">
      <dsp:nvSpPr>
        <dsp:cNvPr id="0" name=""/>
        <dsp:cNvSpPr/>
      </dsp:nvSpPr>
      <dsp:spPr>
        <a:xfrm rot="19800000">
          <a:off x="2626490" y="1063591"/>
          <a:ext cx="398253" cy="504554"/>
        </a:xfrm>
        <a:prstGeom prst="rightArrow">
          <a:avLst>
            <a:gd name="adj1" fmla="val 60000"/>
            <a:gd name="adj2" fmla="val 50000"/>
          </a:avLst>
        </a:prstGeom>
        <a:solidFill>
          <a:schemeClr val="accent1">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2634493" y="1194371"/>
        <a:ext cx="278777" cy="30273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E626C9-F87A-E043-A22D-F6B29DD1EF98}">
      <dsp:nvSpPr>
        <dsp:cNvPr id="0" name=""/>
        <dsp:cNvSpPr/>
      </dsp:nvSpPr>
      <dsp:spPr>
        <a:xfrm>
          <a:off x="2506501" y="811"/>
          <a:ext cx="2603190" cy="2603190"/>
        </a:xfrm>
        <a:prstGeom prst="ellipse">
          <a:avLst/>
        </a:prstGeom>
        <a:solidFill>
          <a:srgbClr val="FF0000"/>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dk1"/>
        </a:fillRef>
        <a:effectRef idx="1">
          <a:schemeClr val="dk1"/>
        </a:effectRef>
        <a:fontRef idx="minor">
          <a:schemeClr val="lt1"/>
        </a:fontRef>
      </dsp:style>
      <dsp:txBody>
        <a:bodyPr spcFirstLastPara="0" vert="horz" wrap="square" lIns="36830" tIns="36830" rIns="36830" bIns="36830" numCol="1" spcCol="1270" anchor="ctr" anchorCtr="0">
          <a:noAutofit/>
        </a:bodyPr>
        <a:lstStyle/>
        <a:p>
          <a:pPr marL="0" lvl="0" indent="0" algn="ctr" defTabSz="1289050">
            <a:lnSpc>
              <a:spcPct val="90000"/>
            </a:lnSpc>
            <a:spcBef>
              <a:spcPct val="0"/>
            </a:spcBef>
            <a:spcAft>
              <a:spcPct val="35000"/>
            </a:spcAft>
            <a:buNone/>
          </a:pPr>
          <a:r>
            <a:rPr lang="en-US" sz="2900" kern="1200" dirty="0"/>
            <a:t>make change</a:t>
          </a:r>
        </a:p>
      </dsp:txBody>
      <dsp:txXfrm>
        <a:off x="2887729" y="382039"/>
        <a:ext cx="1840734" cy="1840734"/>
      </dsp:txXfrm>
    </dsp:sp>
    <dsp:sp modelId="{0FC4F28F-3C3C-8D46-A2CB-819F5E0BA797}">
      <dsp:nvSpPr>
        <dsp:cNvPr id="0" name=""/>
        <dsp:cNvSpPr/>
      </dsp:nvSpPr>
      <dsp:spPr>
        <a:xfrm rot="3600000">
          <a:off x="4429514" y="2538779"/>
          <a:ext cx="692050" cy="878576"/>
        </a:xfrm>
        <a:prstGeom prst="rightArrow">
          <a:avLst>
            <a:gd name="adj1" fmla="val 60000"/>
            <a:gd name="adj2" fmla="val 50000"/>
          </a:avLst>
        </a:prstGeom>
        <a:solidFill>
          <a:schemeClr val="accent1">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4481418" y="2624594"/>
        <a:ext cx="484435" cy="527146"/>
      </dsp:txXfrm>
    </dsp:sp>
    <dsp:sp modelId="{135C90DA-3EC2-A54F-866A-BB18EEF25E45}">
      <dsp:nvSpPr>
        <dsp:cNvPr id="0" name=""/>
        <dsp:cNvSpPr/>
      </dsp:nvSpPr>
      <dsp:spPr>
        <a:xfrm>
          <a:off x="4460974" y="3386058"/>
          <a:ext cx="2603190" cy="2603190"/>
        </a:xfrm>
        <a:prstGeom prst="ellipse">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6830" tIns="36830" rIns="36830" bIns="36830" numCol="1" spcCol="1270" anchor="ctr" anchorCtr="0">
          <a:noAutofit/>
        </a:bodyPr>
        <a:lstStyle/>
        <a:p>
          <a:pPr marL="0" lvl="0" indent="0" algn="ctr" defTabSz="1289050">
            <a:lnSpc>
              <a:spcPct val="90000"/>
            </a:lnSpc>
            <a:spcBef>
              <a:spcPct val="0"/>
            </a:spcBef>
            <a:spcAft>
              <a:spcPct val="35000"/>
            </a:spcAft>
            <a:buNone/>
          </a:pPr>
          <a:r>
            <a:rPr lang="en-US" sz="2900" kern="1200" dirty="0"/>
            <a:t>run testing tools</a:t>
          </a:r>
        </a:p>
      </dsp:txBody>
      <dsp:txXfrm>
        <a:off x="4842202" y="3767286"/>
        <a:ext cx="1840734" cy="1840734"/>
      </dsp:txXfrm>
    </dsp:sp>
    <dsp:sp modelId="{069690A2-A8DE-8D4D-9E05-D20B4AD80AD5}">
      <dsp:nvSpPr>
        <dsp:cNvPr id="0" name=""/>
        <dsp:cNvSpPr/>
      </dsp:nvSpPr>
      <dsp:spPr>
        <a:xfrm rot="10800000">
          <a:off x="3481657" y="4248365"/>
          <a:ext cx="692050" cy="878576"/>
        </a:xfrm>
        <a:prstGeom prst="rightArrow">
          <a:avLst>
            <a:gd name="adj1" fmla="val 60000"/>
            <a:gd name="adj2" fmla="val 50000"/>
          </a:avLst>
        </a:prstGeom>
        <a:solidFill>
          <a:schemeClr val="accent1">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rot="10800000">
        <a:off x="3689272" y="4424080"/>
        <a:ext cx="484435" cy="527146"/>
      </dsp:txXfrm>
    </dsp:sp>
    <dsp:sp modelId="{C80D0CE8-CCC4-254A-ADE6-18CC87CC4ACE}">
      <dsp:nvSpPr>
        <dsp:cNvPr id="0" name=""/>
        <dsp:cNvSpPr/>
      </dsp:nvSpPr>
      <dsp:spPr>
        <a:xfrm>
          <a:off x="552027" y="3386058"/>
          <a:ext cx="2603190" cy="2603190"/>
        </a:xfrm>
        <a:prstGeom prst="ellipse">
          <a:avLst/>
        </a:prstGeom>
        <a:solidFill>
          <a:srgbClr val="008000"/>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6830" tIns="36830" rIns="36830" bIns="36830" numCol="1" spcCol="1270" anchor="ctr" anchorCtr="0">
          <a:noAutofit/>
        </a:bodyPr>
        <a:lstStyle/>
        <a:p>
          <a:pPr marL="0" lvl="0" indent="0" algn="ctr" defTabSz="1289050">
            <a:lnSpc>
              <a:spcPct val="90000"/>
            </a:lnSpc>
            <a:spcBef>
              <a:spcPct val="0"/>
            </a:spcBef>
            <a:spcAft>
              <a:spcPct val="35000"/>
            </a:spcAft>
            <a:buNone/>
          </a:pPr>
          <a:r>
            <a:rPr lang="en-US" sz="2900" kern="1200" dirty="0"/>
            <a:t>automated</a:t>
          </a:r>
          <a:r>
            <a:rPr lang="en-US" sz="2900" kern="1200" baseline="0" dirty="0"/>
            <a:t> verification</a:t>
          </a:r>
          <a:endParaRPr lang="en-US" sz="2900" kern="1200" dirty="0"/>
        </a:p>
      </dsp:txBody>
      <dsp:txXfrm>
        <a:off x="933255" y="3767286"/>
        <a:ext cx="1840734" cy="1840734"/>
      </dsp:txXfrm>
    </dsp:sp>
    <dsp:sp modelId="{587BAFEE-4925-584C-98DC-D956EB2383A2}">
      <dsp:nvSpPr>
        <dsp:cNvPr id="0" name=""/>
        <dsp:cNvSpPr/>
      </dsp:nvSpPr>
      <dsp:spPr>
        <a:xfrm rot="18000000">
          <a:off x="2475041" y="2572704"/>
          <a:ext cx="692050" cy="878576"/>
        </a:xfrm>
        <a:prstGeom prst="rightArrow">
          <a:avLst>
            <a:gd name="adj1" fmla="val 60000"/>
            <a:gd name="adj2" fmla="val 50000"/>
          </a:avLst>
        </a:prstGeom>
        <a:solidFill>
          <a:schemeClr val="accent1">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2526945" y="2838319"/>
        <a:ext cx="484435" cy="527146"/>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r>
              <a:rPr lang="en-US"/>
              <a:t>Chef Intermediate</a:t>
            </a: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r>
              <a:rPr lang="en-US"/>
              <a:t>Chef Software, Inc.</a:t>
            </a:r>
            <a:endParaRPr lang="en-US" dirty="0"/>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3A35AAA1-4075-DF47-A6D2-754791F9B6E1}" type="slidenum">
              <a:rPr lang="en-US"/>
              <a:pPr>
                <a:defRPr/>
              </a:pPr>
              <a:t>‹#›</a:t>
            </a:fld>
            <a:endParaRPr lang="en-US" dirty="0"/>
          </a:p>
        </p:txBody>
      </p:sp>
    </p:spTree>
    <p:extLst>
      <p:ext uri="{BB962C8B-B14F-4D97-AF65-F5344CB8AC3E}">
        <p14:creationId xmlns:p14="http://schemas.microsoft.com/office/powerpoint/2010/main" val="1940644832"/>
      </p:ext>
    </p:extLst>
  </p:cSld>
  <p:clrMap bg1="lt1" tx1="dk1" bg2="lt2" tx2="dk2" accent1="accent1" accent2="accent2" accent3="accent3" accent4="accent4" accent5="accent5" accent6="accent6" hlink="hlink" folHlink="folHlink"/>
  <p:hf sldNum="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10886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r>
              <a:rPr lang="en-US"/>
              <a:t>Chef Software, Inc.</a:t>
            </a:r>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381000" y="4343400"/>
            <a:ext cx="6096000" cy="4506686"/>
          </a:xfrm>
          <a:prstGeom prst="rect">
            <a:avLst/>
          </a:prstGeom>
        </p:spPr>
        <p:txBody>
          <a:bodyPr vert="horz" lIns="91440" tIns="45720" rIns="91440" bIns="45720" rtlCol="0">
            <a:norm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8" name="Header Placeholder 1"/>
          <p:cNvSpPr>
            <a:spLocks noGrp="1"/>
          </p:cNvSpPr>
          <p:nvPr>
            <p:ph type="hdr" sz="quarter"/>
          </p:nvPr>
        </p:nvSpPr>
        <p:spPr>
          <a:xfrm>
            <a:off x="0" y="10886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r>
              <a:rPr lang="en-US"/>
              <a:t>Chef Intermediate</a:t>
            </a:r>
            <a:endParaRPr lang="en-US" dirty="0"/>
          </a:p>
        </p:txBody>
      </p:sp>
    </p:spTree>
    <p:extLst>
      <p:ext uri="{BB962C8B-B14F-4D97-AF65-F5344CB8AC3E}">
        <p14:creationId xmlns:p14="http://schemas.microsoft.com/office/powerpoint/2010/main" val="2090357794"/>
      </p:ext>
    </p:extLst>
  </p:cSld>
  <p:clrMap bg1="lt1" tx1="dk1" bg2="lt2" tx2="dk2" accent1="accent1" accent2="accent2" accent3="accent3" accent4="accent4" accent5="accent5" accent6="accent6" hlink="hlink" folHlink="folHlink"/>
  <p:hf sldNum="0" ftr="0"/>
  <p:notesStyle>
    <a:lvl1pPr algn="l" defTabSz="1217613" rtl="0" fontAlgn="base">
      <a:lnSpc>
        <a:spcPct val="90000"/>
      </a:lnSpc>
      <a:spcBef>
        <a:spcPct val="30000"/>
      </a:spcBef>
      <a:spcAft>
        <a:spcPts val="450"/>
      </a:spcAft>
      <a:defRPr sz="1200" kern="1200">
        <a:solidFill>
          <a:schemeClr val="tx1"/>
        </a:solidFill>
        <a:latin typeface="Arial" panose="020B0604020202020204" pitchFamily="34" charset="0"/>
        <a:ea typeface="ＭＳ Ｐゴシック" charset="0"/>
        <a:cs typeface="Arial" panose="020B0604020202020204" pitchFamily="34" charset="0"/>
      </a:defRPr>
    </a:lvl1pPr>
    <a:lvl2pPr marL="282575" indent="-1397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2pPr>
    <a:lvl3pPr marL="436563"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3pPr>
    <a:lvl4pPr marL="642938" indent="-195263"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4pPr>
    <a:lvl5pPr marL="819150"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5pPr>
    <a:lvl6pPr marL="3047802" algn="l" defTabSz="1219120" rtl="0" eaLnBrk="1" latinLnBrk="0" hangingPunct="1">
      <a:defRPr sz="1600" kern="1200">
        <a:solidFill>
          <a:schemeClr val="tx1"/>
        </a:solidFill>
        <a:latin typeface="+mn-lt"/>
        <a:ea typeface="+mn-ea"/>
        <a:cs typeface="+mn-cs"/>
      </a:defRPr>
    </a:lvl6pPr>
    <a:lvl7pPr marL="3657362" algn="l" defTabSz="1219120" rtl="0" eaLnBrk="1" latinLnBrk="0" hangingPunct="1">
      <a:defRPr sz="1600" kern="1200">
        <a:solidFill>
          <a:schemeClr val="tx1"/>
        </a:solidFill>
        <a:latin typeface="+mn-lt"/>
        <a:ea typeface="+mn-ea"/>
        <a:cs typeface="+mn-cs"/>
      </a:defRPr>
    </a:lvl7pPr>
    <a:lvl8pPr marL="4266923" algn="l" defTabSz="1219120" rtl="0" eaLnBrk="1" latinLnBrk="0" hangingPunct="1">
      <a:defRPr sz="1600" kern="1200">
        <a:solidFill>
          <a:schemeClr val="tx1"/>
        </a:solidFill>
        <a:latin typeface="+mn-lt"/>
        <a:ea typeface="+mn-ea"/>
        <a:cs typeface="+mn-cs"/>
      </a:defRPr>
    </a:lvl8pPr>
    <a:lvl9pPr marL="4876483" algn="l" defTabSz="121912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a:r>
            <a:r>
              <a:rPr lang="en-US" baseline="0" dirty="0"/>
              <a:t>y should you write tests? Why is important that we write tests for the recipes and the cookbooks that we define. Some of you here may be because you are starting to see an importance to what testing can provide. Others of you may not be convinced. Wherever you stand, the real reason you came here to learn is to break down the barriers that make testing hard. Because testing is hard!</a:t>
            </a:r>
          </a:p>
        </p:txBody>
      </p:sp>
      <p:sp>
        <p:nvSpPr>
          <p:cNvPr id="5" name="Header Placeholder 4"/>
          <p:cNvSpPr>
            <a:spLocks noGrp="1"/>
          </p:cNvSpPr>
          <p:nvPr>
            <p:ph type="hdr" sz="quarter" idx="11"/>
          </p:nvPr>
        </p:nvSpPr>
        <p:spPr/>
        <p:txBody>
          <a:bodyPr/>
          <a:lstStyle/>
          <a:p>
            <a:pPr>
              <a:defRPr/>
            </a:pPr>
            <a:r>
              <a:rPr lang="en-US"/>
              <a:t>Chef Intermediate</a:t>
            </a:r>
            <a:endParaRPr lang="en-US" dirty="0"/>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4960124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may</a:t>
            </a:r>
            <a:r>
              <a:rPr lang="en-US" baseline="0" dirty="0"/>
              <a:t> or may not be convinced that there is value in writing and executing tests. If the opinions we all have expressed has not convinced you I encourage you to continue to find more discussions where you can hear more opinions and share yours with others. It is important to have these discussions within your teams and your organization.</a:t>
            </a:r>
          </a:p>
          <a:p>
            <a:endParaRPr lang="en-US" baseline="0" dirty="0"/>
          </a:p>
          <a:p>
            <a:r>
              <a:rPr lang="en-US" baseline="0" dirty="0"/>
              <a:t>I want to now focus the discussion on the reasons why writing tests are hard. Similar to the previous discussion I want to provide my opinion to start the discussion. I want you to also contribute your opinions and experiences as they are equally valuable.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20880908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language you use to define your tests in is not the same as the language you use to compose your original intentions. To test your code you need to write more code. However, this new code that you write is different as you are expressing your desired expectations of the system across a number of scenarios. This requires you to learn one or more new languages which have completely new systems and structures.</a:t>
            </a:r>
          </a:p>
          <a:p>
            <a:endParaRPr lang="en-US" baseline="0" dirty="0"/>
          </a:p>
          <a:p>
            <a:r>
              <a:rPr lang="en-US" baseline="0" dirty="0"/>
              <a:t>Testing asks you to solve a different problem in a different order when compared to process of writing software. You have to overcome particular challenges created by an implementation and express the desired expectations of that implementation before it is even built.</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9080584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Testing</a:t>
            </a:r>
            <a:r>
              <a:rPr lang="en-US" baseline="0" dirty="0"/>
              <a:t> also asks you to change your behaviors through the new tools required to execute the tests. These tools represent a huge domain of knowledge expressed in all the commands, flags, and configuration that must be understood to be used correctly and then effectively as the complexity of your testing tools grow. The largest, and most immediate impact is on your development workflow which has to adopt new steps that feel unsure and even more unreliable as you receive a barrage of feedback in unfamiliar formats.</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8658113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a:t>I shared with you my opinion on why</a:t>
            </a:r>
            <a:r>
              <a:rPr lang="en-US" baseline="0" dirty="0"/>
              <a:t> I think it is hard to write tests. Now I would like to understand what reasons you see that make </a:t>
            </a:r>
            <a:r>
              <a:rPr lang="en-US" baseline="0"/>
              <a:t>testing hard.</a:t>
            </a:r>
            <a:endParaRPr lang="en-US" baseline="0" dirty="0"/>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a:t>After we have expressed a set of reasons we should leave time within the discussion to discuss ways in which you have made it less hard.</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a:p>
          <a:p>
            <a:r>
              <a:rPr lang="en-US" baseline="0" dirty="0"/>
              <a:t>Instructor Note: With large groups I often find it better to have individuals turn to the individuals around them, form groups of whatever size they feel comfortable, and have them take turns asking and answering the questions. When all the groups are done I then open the discussion up to the entire group allowing each group or individuals to share their answers.</a:t>
            </a:r>
            <a:endParaRPr lang="en-US" dirty="0"/>
          </a:p>
          <a:p>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845203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a:t>With our two discussions complete lets pause now for any questions that were not covered or even came out of </a:t>
            </a:r>
            <a:r>
              <a:rPr lang="en-US" baseline="0"/>
              <a:t>the discussions.</a:t>
            </a:r>
            <a:endParaRPr lang="en-US" baseline="0"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6333707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a:t>
            </a:r>
            <a:r>
              <a:rPr lang="en-US" baseline="0" dirty="0"/>
              <a:t> we complete this section and start learning some of these new tools and languages let us pause for questions.</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8571068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a:t>You</a:t>
            </a:r>
            <a:r>
              <a:rPr lang="en-US" baseline="0" dirty="0"/>
              <a:t> have performed almost all of the steps of TDD. Next we are going to use the tests to help us refactor the recipe we wrote. In a series of group exercises we will explore some of the important nuances of Test Kitchen's subcommands: converge and verify. And explore another subcommand named: test.</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CA"/>
              <a:t>Chef Software, Inc.</a:t>
            </a:r>
            <a:endParaRPr lang="en-US" dirty="0"/>
          </a:p>
        </p:txBody>
      </p:sp>
    </p:spTree>
    <p:extLst>
      <p:ext uri="{BB962C8B-B14F-4D97-AF65-F5344CB8AC3E}">
        <p14:creationId xmlns:p14="http://schemas.microsoft.com/office/powerpoint/2010/main" val="13397136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pPr>
              <a:defRPr/>
            </a:pPr>
            <a:r>
              <a:rPr lang="en-US"/>
              <a:t>Chef Software, Inc.</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Tree>
    <p:extLst>
      <p:ext uri="{BB962C8B-B14F-4D97-AF65-F5344CB8AC3E}">
        <p14:creationId xmlns:p14="http://schemas.microsoft.com/office/powerpoint/2010/main" val="6098351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a:t>All of you likely have a personal answer or opinions to these questions. Good. Capture those because we will have a discussion together. To start the discussion I will provide my thoughts and opinions about why I think it is important to write tests. Then I want you to share your thoughts. Then we will discuss the many reasons that testing is hard.</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4909227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a:t>To understand why it is important to write tests I believe it is important to examine the current cookbook development workflow that most individuals employ.</a:t>
            </a:r>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a:t>To provide a few answers to why writing tests are powerful and why are they hard to write we need to look at our current cookbook development workflow.</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a:t>On your local workstation you will write cookbook code. Creating a new recipe to meet new requirements, fixing a bug in an existing recipe, or refactoring complicated recipes into several smaller recipes, helper methods, or maybe even a custom resource.</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a:t>When you are done with those changes you will spend a few moments visually scanning the code to ensure that your syntax is correct. That every block you start with a 'do' has a matching 'end'. Check your node attributes for spelling issues. Each key-value pair within the hash has a comma that follows.</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a:t>After enough examination we feel comfortable to upload the cookbook to the Chef Server.</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8278014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a:t>You login to a test node that you patiently bootstrap into a union environment. This is an environment we setup with no cookbook restrictions allowing chef-client to synchronize and apply the latest changes in the recently completed cookbook. Here you see if you got the right package names, spelled all our cookbook attributes correctly, and didn't typo any of the configuration in the templates. If everything converges without error you poke around the system -- running a few commands to see if ports are blocked, services are running, and the logs don't show any errors. Logging out of the working system you feel pretty comfortable promoting the cookbook to the rehearsal environment.</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5015011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a:t>Here in this new environment you may log into another system. Manually perform a chef-client run and then poke around again if everything works. You also may not. It was such a small change and everything worked on the other machine -- so it's likely to work here. Right? Instead of running through a series of ad-hoc verifications again on a new system in this environment - you start to think of the backlog of things that need to get done.</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234308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Every time we make changes to our cookbooks we are introducing risk. Ideall</a:t>
            </a:r>
            <a:r>
              <a:rPr lang="en-US" baseline="0" dirty="0"/>
              <a:t>y we would validate every change to the cookbook but often do not because the amount of time it takes is far too prohibitive. Instead we often will batch up these changes into a set that we will validate. A set of changes like this can often hide errors that we may have introduced. This is definitely true as the complexity of the cookbook code increases.</a:t>
            </a:r>
          </a:p>
          <a:p>
            <a:endParaRPr lang="en-US" baseline="0" dirty="0"/>
          </a:p>
          <a:p>
            <a:r>
              <a:rPr lang="en-US" baseline="0" dirty="0"/>
              <a:t>We have a choice. We can slow down; validating every change. We can also stop making changes altogether. Or we can can adopt new practices, like testing, to help us validate these changes faster; allowing us to continue to move quickly as we continue to satisfy new requirements.</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9353242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Carrying out testing at every stage (e.g. union, rehearsal) </a:t>
            </a:r>
            <a:r>
              <a:rPr lang="en-US" dirty="0"/>
              <a:t>gives great feedback on</a:t>
            </a:r>
            <a:r>
              <a:rPr lang="en-US" baseline="0" dirty="0"/>
              <a:t> its </a:t>
            </a:r>
            <a:r>
              <a:rPr lang="en-US" dirty="0"/>
              <a:t>success at the cost of the time required for each cookbook to be pushed through this workflow.</a:t>
            </a:r>
          </a:p>
          <a:p>
            <a:endParaRPr lang="en-US" dirty="0"/>
          </a:p>
          <a:p>
            <a:r>
              <a:rPr lang="en-US" dirty="0"/>
              <a:t>Every </a:t>
            </a:r>
            <a:r>
              <a:rPr lang="en-US" baseline="0" dirty="0"/>
              <a:t>change needs to be verified in this manner because Ruby, the language Chef is built on, is a dynamically typed programming language. Dynamically typed languages do checking at run-time as opposed to compile-time. This means that ruby files in our cookbook are not executed, thus not validated, until they are run. We also have the problem that we may even write the Ruby correctly but fail to understand the state of the host Operating System (OS) we are attempting to deploy against.</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5835460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a:t>Writing</a:t>
            </a:r>
            <a:r>
              <a:rPr lang="en-US" baseline="0" dirty="0"/>
              <a:t> and executing tests decreases the amount of time spent between when you make a change to when you can verify that chance. This reduces the risk within the system.</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a:p>
          <a:p>
            <a:pPr marL="0" marR="0" indent="0" algn="l" defTabSz="1217613" rtl="0" eaLnBrk="1" fontAlgn="base" latinLnBrk="0" hangingPunct="1">
              <a:lnSpc>
                <a:spcPct val="90000"/>
              </a:lnSpc>
              <a:spcBef>
                <a:spcPct val="30000"/>
              </a:spcBef>
              <a:spcAft>
                <a:spcPts val="450"/>
              </a:spcAft>
              <a:buClrTx/>
              <a:buSzTx/>
              <a:buFontTx/>
              <a:buNone/>
              <a:tabLst/>
              <a:defRPr/>
            </a:pPr>
            <a:r>
              <a:rPr lang="en-US"/>
              <a:t>How testing</a:t>
            </a:r>
            <a:r>
              <a:rPr lang="en-US" baseline="0"/>
              <a:t> does </a:t>
            </a:r>
            <a:r>
              <a:rPr lang="en-US"/>
              <a:t>address</a:t>
            </a:r>
            <a:r>
              <a:rPr lang="en-US" baseline="0"/>
              <a:t> </a:t>
            </a:r>
            <a:r>
              <a:rPr lang="en-US"/>
              <a:t>the </a:t>
            </a:r>
            <a:r>
              <a:rPr lang="en-US" dirty="0"/>
              <a:t>speed of execution is </a:t>
            </a:r>
            <a:r>
              <a:rPr lang="en-US" baseline="0" dirty="0"/>
              <a:t>by removing many of the outside dependencies and allowing you to execute your recipes against in-memory representations of the environment. Or </a:t>
            </a:r>
            <a:r>
              <a:rPr lang="en-US" dirty="0"/>
              <a:t>automating</a:t>
            </a:r>
            <a:r>
              <a:rPr lang="en-US" baseline="0" dirty="0"/>
              <a:t> the management of virtual machines and the process of executing your recipes against those virtual machines. And second, by allowing you to capture and automate the work that was previously performed in ad hoc verification. </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5729155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a:t>I shared with you my opinion on why</a:t>
            </a:r>
            <a:r>
              <a:rPr lang="en-US" baseline="0" dirty="0"/>
              <a:t> I think it is important to write tests. Now I would like to understand what reasons you see for writing tests. I would also like to know your reasons for not writing tests.</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a:p>
          <a:p>
            <a:r>
              <a:rPr lang="en-US" baseline="0" dirty="0"/>
              <a:t>Instructor Note: With large groups I often find it better to have individuals turn to the individuals around them, form groups of whatever size they feel comfortable, and have them take turns asking and answering the questions. When all the groups are done I then open the discussion up to the entire group allowing each group or individuals to share their answers.</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93265006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bwMode="white">
          <a:xfrm>
            <a:off x="3013752" y="2496326"/>
            <a:ext cx="10972800" cy="1337551"/>
          </a:xfrm>
        </p:spPr>
        <p:txBody>
          <a:bodyPr lIns="91440" tIns="91440" rIns="91440" bIns="91440" anchor="ctr">
            <a:noAutofit/>
          </a:bodyPr>
          <a:lstStyle>
            <a:lvl1pPr>
              <a:lnSpc>
                <a:spcPct val="90000"/>
              </a:lnSpc>
              <a:defRPr sz="4800" b="1" spc="0" baseline="0">
                <a:solidFill>
                  <a:schemeClr val="accent1"/>
                </a:solidFill>
              </a:defRPr>
            </a:lvl1pPr>
          </a:lstStyle>
          <a:p>
            <a:r>
              <a:rPr lang="en-US"/>
              <a:t>Click to edit Master title style</a:t>
            </a:r>
            <a:endParaRPr lang="en-US" dirty="0"/>
          </a:p>
        </p:txBody>
      </p:sp>
      <p:sp>
        <p:nvSpPr>
          <p:cNvPr id="9" name="Text Placeholder 7"/>
          <p:cNvSpPr>
            <a:spLocks noGrp="1"/>
          </p:cNvSpPr>
          <p:nvPr>
            <p:ph type="body" sz="quarter" idx="10"/>
          </p:nvPr>
        </p:nvSpPr>
        <p:spPr bwMode="white">
          <a:xfrm>
            <a:off x="3013752" y="4187115"/>
            <a:ext cx="10972800" cy="512897"/>
          </a:xfrm>
        </p:spPr>
        <p:txBody>
          <a:bodyPr lIns="91440" tIns="91440" rIns="91440" bIns="91440">
            <a:spAutoFit/>
          </a:bodyPr>
          <a:lstStyle>
            <a:lvl1pPr marL="0" indent="0">
              <a:buNone/>
              <a:defRPr sz="2133" b="0" baseline="0">
                <a:solidFill>
                  <a:schemeClr val="accent3">
                    <a:lumMod val="50000"/>
                  </a:schemeClr>
                </a:solidFill>
              </a:defRPr>
            </a:lvl1pPr>
            <a:lvl2pPr marL="309026" indent="0">
              <a:buNone/>
              <a:defRPr sz="2133" b="1"/>
            </a:lvl2pPr>
            <a:lvl3pPr marL="609585" indent="0">
              <a:buNone/>
              <a:defRPr sz="2133" b="1"/>
            </a:lvl3pPr>
            <a:lvl4pPr marL="840296" indent="0">
              <a:buNone/>
              <a:defRPr sz="2133" b="1"/>
            </a:lvl4pPr>
            <a:lvl5pPr marL="1068889" indent="0">
              <a:buNone/>
              <a:defRPr sz="2133" b="1"/>
            </a:lvl5pPr>
          </a:lstStyle>
          <a:p>
            <a:pPr lvl="0"/>
            <a:r>
              <a:rPr lang="en-US"/>
              <a:t>Click to edit Master text styles</a:t>
            </a:r>
          </a:p>
        </p:txBody>
      </p:sp>
    </p:spTree>
    <p:extLst>
      <p:ext uri="{BB962C8B-B14F-4D97-AF65-F5344CB8AC3E}">
        <p14:creationId xmlns:p14="http://schemas.microsoft.com/office/powerpoint/2010/main" val="3854442110"/>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a:t>source code</a:t>
            </a:r>
          </a:p>
        </p:txBody>
      </p:sp>
      <p:sp>
        <p:nvSpPr>
          <p:cNvPr id="9" name="Content Placeholder 5"/>
          <p:cNvSpPr>
            <a:spLocks noGrp="1"/>
          </p:cNvSpPr>
          <p:nvPr>
            <p:ph sz="quarter" idx="12"/>
          </p:nvPr>
        </p:nvSpPr>
        <p:spPr>
          <a:xfrm>
            <a:off x="609913" y="4999858"/>
            <a:ext cx="14934888" cy="3010555"/>
          </a:xfrm>
        </p:spPr>
        <p:txBody>
          <a:bodyPr>
            <a:noAutofit/>
          </a:bodyPr>
          <a:lstStyle>
            <a:lvl1pPr>
              <a:defRPr sz="3200"/>
            </a:lvl1pPr>
            <a:lvl2pPr>
              <a:defRPr sz="3200"/>
            </a:lvl2pPr>
            <a:lvl3pPr>
              <a:defRPr sz="3200"/>
            </a:lvl3pPr>
            <a:lvl4pPr>
              <a:defRPr sz="3200"/>
            </a:lvl4pPr>
            <a:lvl5pPr>
              <a:defRPr sz="32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13"/>
          <p:cNvSpPr>
            <a:spLocks noGrp="1"/>
          </p:cNvSpPr>
          <p:nvPr>
            <p:ph type="body" sz="quarter" idx="11" hasCustomPrompt="1"/>
          </p:nvPr>
        </p:nvSpPr>
        <p:spPr>
          <a:xfrm>
            <a:off x="610835" y="2775887"/>
            <a:ext cx="14925909"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
        <p:nvSpPr>
          <p:cNvPr id="10" name="Text Placeholder 13"/>
          <p:cNvSpPr>
            <a:spLocks noGrp="1"/>
          </p:cNvSpPr>
          <p:nvPr>
            <p:ph type="body" sz="quarter" idx="13" hasCustomPrompt="1"/>
          </p:nvPr>
        </p:nvSpPr>
        <p:spPr>
          <a:xfrm>
            <a:off x="621431" y="3444563"/>
            <a:ext cx="14925909"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Tree>
    <p:extLst>
      <p:ext uri="{BB962C8B-B14F-4D97-AF65-F5344CB8AC3E}">
        <p14:creationId xmlns:p14="http://schemas.microsoft.com/office/powerpoint/2010/main" val="395406345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0"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
        <p:nvSpPr>
          <p:cNvPr id="8" name="TextBox 9"/>
          <p:cNvSpPr txBox="1">
            <a:spLocks noChangeArrowheads="1"/>
          </p:cNvSpPr>
          <p:nvPr/>
        </p:nvSpPr>
        <p:spPr bwMode="white">
          <a:xfrm>
            <a:off x="5602288" y="554038"/>
            <a:ext cx="1219200" cy="1219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sp>
        <p:nvSpPr>
          <p:cNvPr id="10" name="TextBox 10"/>
          <p:cNvSpPr txBox="1">
            <a:spLocks noChangeArrowheads="1"/>
          </p:cNvSpPr>
          <p:nvPr/>
        </p:nvSpPr>
        <p:spPr bwMode="white">
          <a:xfrm>
            <a:off x="8610600" y="530225"/>
            <a:ext cx="1219200" cy="1219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cxnSp>
        <p:nvCxnSpPr>
          <p:cNvPr id="11" name="Straight Connector 10"/>
          <p:cNvCxnSpPr/>
          <p:nvPr/>
        </p:nvCxnSpPr>
        <p:spPr>
          <a:xfrm flipV="1">
            <a:off x="617538" y="1171575"/>
            <a:ext cx="7312025" cy="95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0" y="1179513"/>
            <a:ext cx="7308850" cy="158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5" y="1358867"/>
            <a:ext cx="7310968" cy="6667827"/>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a:t>Click to edit Master text styles</a:t>
            </a:r>
          </a:p>
          <a:p>
            <a:pPr lvl="1"/>
            <a:r>
              <a:rPr lang="en-US"/>
              <a:t>Second level</a:t>
            </a:r>
          </a:p>
          <a:p>
            <a:pPr lvl="2"/>
            <a:r>
              <a:rPr lang="en-US"/>
              <a:t>Third level</a:t>
            </a:r>
          </a:p>
        </p:txBody>
      </p:sp>
      <p:sp>
        <p:nvSpPr>
          <p:cNvPr id="9" name="Content Placeholder 5"/>
          <p:cNvSpPr>
            <a:spLocks noGrp="1"/>
          </p:cNvSpPr>
          <p:nvPr>
            <p:ph sz="quarter" idx="12"/>
          </p:nvPr>
        </p:nvSpPr>
        <p:spPr>
          <a:xfrm>
            <a:off x="8233833" y="1348277"/>
            <a:ext cx="7310968" cy="6662136"/>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a:t>Click to edit Master text styles</a:t>
            </a:r>
          </a:p>
          <a:p>
            <a:pPr lvl="1"/>
            <a:r>
              <a:rPr lang="en-US"/>
              <a:t>Second level</a:t>
            </a:r>
          </a:p>
          <a:p>
            <a:pPr lvl="2"/>
            <a:r>
              <a:rPr lang="en-US"/>
              <a:t>Third level</a:t>
            </a:r>
          </a:p>
        </p:txBody>
      </p:sp>
      <p:sp>
        <p:nvSpPr>
          <p:cNvPr id="15" name="Text Placeholder 14"/>
          <p:cNvSpPr>
            <a:spLocks noGrp="1"/>
          </p:cNvSpPr>
          <p:nvPr>
            <p:ph type="body" sz="quarter" idx="15" hasCustomPrompt="1"/>
          </p:nvPr>
        </p:nvSpPr>
        <p:spPr>
          <a:xfrm>
            <a:off x="593330" y="268017"/>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a:t>A</a:t>
            </a:r>
          </a:p>
        </p:txBody>
      </p:sp>
      <p:sp>
        <p:nvSpPr>
          <p:cNvPr id="19" name="Text Placeholder 14"/>
          <p:cNvSpPr>
            <a:spLocks noGrp="1"/>
          </p:cNvSpPr>
          <p:nvPr>
            <p:ph type="body" sz="quarter" idx="16" hasCustomPrompt="1"/>
          </p:nvPr>
        </p:nvSpPr>
        <p:spPr>
          <a:xfrm>
            <a:off x="8204722" y="259541"/>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a:t>B</a:t>
            </a:r>
          </a:p>
        </p:txBody>
      </p:sp>
    </p:spTree>
    <p:extLst>
      <p:ext uri="{BB962C8B-B14F-4D97-AF65-F5344CB8AC3E}">
        <p14:creationId xmlns:p14="http://schemas.microsoft.com/office/powerpoint/2010/main" val="21136533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cxnSp>
        <p:nvCxnSpPr>
          <p:cNvPr id="2" name="Straight Connector 1"/>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75" y="1806575"/>
            <a:ext cx="5048250" cy="4962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27126375"/>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otivation">
    <p:spTree>
      <p:nvGrpSpPr>
        <p:cNvPr id="1" name=""/>
        <p:cNvGrpSpPr/>
        <p:nvPr/>
      </p:nvGrpSpPr>
      <p:grpSpPr>
        <a:xfrm>
          <a:off x="0" y="0"/>
          <a:ext cx="0" cy="0"/>
          <a:chOff x="0" y="0"/>
          <a:chExt cx="0" cy="0"/>
        </a:xfrm>
      </p:grpSpPr>
      <p:sp>
        <p:nvSpPr>
          <p:cNvPr id="5" name="TextBox 4"/>
          <p:cNvSpPr txBox="1"/>
          <p:nvPr/>
        </p:nvSpPr>
        <p:spPr bwMode="white">
          <a:xfrm>
            <a:off x="136960" y="128323"/>
            <a:ext cx="13979932"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MOTIVATION</a:t>
            </a:r>
          </a:p>
        </p:txBody>
      </p:sp>
      <p:pic>
        <p:nvPicPr>
          <p:cNvPr id="2" name="Picture 1" descr="gif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57264" y="215274"/>
            <a:ext cx="2441471" cy="2407901"/>
          </a:xfrm>
          <a:prstGeom prst="rect">
            <a:avLst/>
          </a:prstGeom>
        </p:spPr>
      </p:pic>
      <p:sp>
        <p:nvSpPr>
          <p:cNvPr id="6" name="Title 1"/>
          <p:cNvSpPr>
            <a:spLocks noGrp="1"/>
          </p:cNvSpPr>
          <p:nvPr>
            <p:ph type="ctrTitle" hasCustomPrompt="1"/>
          </p:nvPr>
        </p:nvSpPr>
        <p:spPr bwMode="white">
          <a:xfrm>
            <a:off x="1680252" y="2304144"/>
            <a:ext cx="12310386" cy="852712"/>
          </a:xfrm>
        </p:spPr>
        <p:txBody>
          <a:bodyPr lIns="91440" tIns="91440" rIns="91440" bIns="91440" anchor="ctr"/>
          <a:lstStyle>
            <a:lvl1pPr>
              <a:lnSpc>
                <a:spcPct val="90000"/>
              </a:lnSpc>
              <a:defRPr sz="6400" b="1" spc="0" baseline="0">
                <a:solidFill>
                  <a:schemeClr val="accent1"/>
                </a:solidFill>
              </a:defRPr>
            </a:lvl1pPr>
          </a:lstStyle>
          <a:p>
            <a:r>
              <a:rPr lang="en-US" dirty="0"/>
              <a:t>Motivation</a:t>
            </a:r>
          </a:p>
        </p:txBody>
      </p:sp>
      <p:sp>
        <p:nvSpPr>
          <p:cNvPr id="14" name="Subtitle 2"/>
          <p:cNvSpPr>
            <a:spLocks noGrp="1"/>
          </p:cNvSpPr>
          <p:nvPr>
            <p:ph type="subTitle" idx="1"/>
          </p:nvPr>
        </p:nvSpPr>
        <p:spPr bwMode="white">
          <a:xfrm>
            <a:off x="1672167" y="3283868"/>
            <a:ext cx="12315718" cy="4770049"/>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2947928335"/>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5" name="TextBox 4"/>
          <p:cNvSpPr txBox="1"/>
          <p:nvPr/>
        </p:nvSpPr>
        <p:spPr bwMode="white">
          <a:xfrm>
            <a:off x="136960" y="149489"/>
            <a:ext cx="11781799"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PROBLEM</a:t>
            </a:r>
          </a:p>
        </p:txBody>
      </p:sp>
      <p:pic>
        <p:nvPicPr>
          <p:cNvPr id="2" name="Picture 1" descr="spla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53654" y="94879"/>
            <a:ext cx="2648691" cy="264869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a:t>Problem</a:t>
            </a:r>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247207333"/>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ocs">
    <p:spTree>
      <p:nvGrpSpPr>
        <p:cNvPr id="1" name=""/>
        <p:cNvGrpSpPr/>
        <p:nvPr/>
      </p:nvGrpSpPr>
      <p:grpSpPr>
        <a:xfrm>
          <a:off x="0" y="0"/>
          <a:ext cx="0" cy="0"/>
          <a:chOff x="0" y="0"/>
          <a:chExt cx="0" cy="0"/>
        </a:xfrm>
      </p:grpSpPr>
      <p:sp>
        <p:nvSpPr>
          <p:cNvPr id="7" name="TextBox 6"/>
          <p:cNvSpPr txBox="1"/>
          <p:nvPr/>
        </p:nvSpPr>
        <p:spPr bwMode="white">
          <a:xfrm>
            <a:off x="136960" y="160072"/>
            <a:ext cx="1391770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REFERENCE</a:t>
            </a:r>
          </a:p>
        </p:txBody>
      </p:sp>
      <p:pic>
        <p:nvPicPr>
          <p:cNvPr id="2" name="Picture 1" descr="reference.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83499" y="324724"/>
            <a:ext cx="2189001"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a:t>Documentation</a:t>
            </a:r>
          </a:p>
        </p:txBody>
      </p:sp>
      <p:sp>
        <p:nvSpPr>
          <p:cNvPr id="12"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
        <p:nvSpPr>
          <p:cNvPr id="10" name="Content Placeholder 3"/>
          <p:cNvSpPr>
            <a:spLocks noGrp="1"/>
          </p:cNvSpPr>
          <p:nvPr>
            <p:ph sz="quarter" idx="13" hasCustomPrompt="1"/>
          </p:nvPr>
        </p:nvSpPr>
        <p:spPr>
          <a:xfrm>
            <a:off x="3921498" y="7164200"/>
            <a:ext cx="8917577" cy="524133"/>
          </a:xfrm>
          <a:prstGeom prst="rect">
            <a:avLst/>
          </a:prstGeom>
        </p:spPr>
        <p:txBody>
          <a:bodyPr anchor="ctr"/>
          <a:lstStyle>
            <a:lvl1pPr marL="0" indent="0" algn="ctr">
              <a:buNone/>
              <a:defRPr sz="2400">
                <a:solidFill>
                  <a:schemeClr val="tx1"/>
                </a:solidFill>
              </a:defRPr>
            </a:lvl1pPr>
          </a:lstStyle>
          <a:p>
            <a:pPr lvl="0"/>
            <a:r>
              <a:rPr lang="en-US" dirty="0"/>
              <a:t>http://</a:t>
            </a:r>
            <a:r>
              <a:rPr lang="en-US" dirty="0" err="1"/>
              <a:t>docs.chef.io</a:t>
            </a:r>
            <a:endParaRPr lang="en-US" dirty="0"/>
          </a:p>
        </p:txBody>
      </p:sp>
    </p:spTree>
    <p:extLst>
      <p:ext uri="{BB962C8B-B14F-4D97-AF65-F5344CB8AC3E}">
        <p14:creationId xmlns:p14="http://schemas.microsoft.com/office/powerpoint/2010/main" val="1970238568"/>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a:t>Concept</a:t>
            </a:r>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995748560"/>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a:t>Group Exercise</a:t>
            </a:r>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211677136"/>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LAB</a:t>
            </a: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a:t>Lab</a:t>
            </a:r>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952892369"/>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ersion Control">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COMMIT</a:t>
            </a:r>
          </a:p>
        </p:txBody>
      </p:sp>
      <p:pic>
        <p:nvPicPr>
          <p:cNvPr id="2" name="Picture 1" descr="commi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5968" y="-183233"/>
            <a:ext cx="2404063" cy="3204916"/>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a:t>Commit</a:t>
            </a:r>
          </a:p>
        </p:txBody>
      </p:sp>
      <p:sp>
        <p:nvSpPr>
          <p:cNvPr id="10" name="Subtitle 2"/>
          <p:cNvSpPr>
            <a:spLocks noGrp="1"/>
          </p:cNvSpPr>
          <p:nvPr>
            <p:ph type="subTitle" idx="1" hasCustomPrompt="1"/>
          </p:nvPr>
        </p:nvSpPr>
        <p:spPr bwMode="white">
          <a:xfrm>
            <a:off x="1660524" y="3273285"/>
            <a:ext cx="12330113"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latin typeface="Courier New" panose="02070309020205020404" pitchFamily="49" charset="0"/>
                <a:cs typeface="Courier New" panose="02070309020205020404" pitchFamily="49" charset="0"/>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 cd repo</a:t>
            </a:r>
          </a:p>
          <a:p>
            <a:r>
              <a:rPr lang="en-US" dirty="0"/>
              <a:t>$ git </a:t>
            </a:r>
            <a:r>
              <a:rPr lang="en-US" dirty="0" err="1"/>
              <a:t>init</a:t>
            </a:r>
            <a:endParaRPr lang="en-US" dirty="0"/>
          </a:p>
          <a:p>
            <a:r>
              <a:rPr lang="en-US" dirty="0"/>
              <a:t>$ git add .</a:t>
            </a:r>
          </a:p>
          <a:p>
            <a:r>
              <a:rPr lang="en-US" dirty="0"/>
              <a:t>$ git commit -m "Work Complete"</a:t>
            </a:r>
          </a:p>
        </p:txBody>
      </p:sp>
    </p:spTree>
    <p:extLst>
      <p:ext uri="{BB962C8B-B14F-4D97-AF65-F5344CB8AC3E}">
        <p14:creationId xmlns:p14="http://schemas.microsoft.com/office/powerpoint/2010/main" val="1105998384"/>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chemeClr val="bg1"/>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747942789"/>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DISCUSSION</a:t>
            </a: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a:t>Discussion</a:t>
            </a:r>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Questions</a:t>
            </a:r>
          </a:p>
        </p:txBody>
      </p:sp>
    </p:spTree>
    <p:extLst>
      <p:ext uri="{BB962C8B-B14F-4D97-AF65-F5344CB8AC3E}">
        <p14:creationId xmlns:p14="http://schemas.microsoft.com/office/powerpoint/2010/main" val="3666089197"/>
      </p:ext>
    </p:extLst>
  </p:cSld>
  <p:clrMapOvr>
    <a:masterClrMapping/>
  </p:clrMapOvr>
  <p:transition spd="med">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0"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
        <p:nvSpPr>
          <p:cNvPr id="8" name="TextBox 9"/>
          <p:cNvSpPr txBox="1">
            <a:spLocks noChangeArrowheads="1"/>
          </p:cNvSpPr>
          <p:nvPr/>
        </p:nvSpPr>
        <p:spPr bwMode="white">
          <a:xfrm>
            <a:off x="5602288" y="554038"/>
            <a:ext cx="12192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sp>
        <p:nvSpPr>
          <p:cNvPr id="10" name="TextBox 10"/>
          <p:cNvSpPr txBox="1">
            <a:spLocks noChangeArrowheads="1"/>
          </p:cNvSpPr>
          <p:nvPr/>
        </p:nvSpPr>
        <p:spPr bwMode="white">
          <a:xfrm>
            <a:off x="8610600" y="530225"/>
            <a:ext cx="12192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cxnSp>
        <p:nvCxnSpPr>
          <p:cNvPr id="11" name="Straight Connector 10"/>
          <p:cNvCxnSpPr/>
          <p:nvPr/>
        </p:nvCxnSpPr>
        <p:spPr>
          <a:xfrm flipV="1">
            <a:off x="617538" y="1171575"/>
            <a:ext cx="7312025" cy="95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0" y="1179513"/>
            <a:ext cx="7308850" cy="158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5" y="1358867"/>
            <a:ext cx="7310968" cy="6667827"/>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a:t>Click to edit Master text styles</a:t>
            </a:r>
          </a:p>
          <a:p>
            <a:pPr lvl="1"/>
            <a:r>
              <a:rPr lang="en-US"/>
              <a:t>Second level</a:t>
            </a:r>
          </a:p>
          <a:p>
            <a:pPr lvl="2"/>
            <a:r>
              <a:rPr lang="en-US"/>
              <a:t>Third level</a:t>
            </a:r>
          </a:p>
        </p:txBody>
      </p:sp>
      <p:sp>
        <p:nvSpPr>
          <p:cNvPr id="9" name="Content Placeholder 5"/>
          <p:cNvSpPr>
            <a:spLocks noGrp="1"/>
          </p:cNvSpPr>
          <p:nvPr>
            <p:ph sz="quarter" idx="12"/>
          </p:nvPr>
        </p:nvSpPr>
        <p:spPr>
          <a:xfrm>
            <a:off x="8233833" y="1348277"/>
            <a:ext cx="7310968" cy="6662136"/>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a:t>Click to edit Master text styles</a:t>
            </a:r>
          </a:p>
          <a:p>
            <a:pPr lvl="1"/>
            <a:r>
              <a:rPr lang="en-US"/>
              <a:t>Second level</a:t>
            </a:r>
          </a:p>
          <a:p>
            <a:pPr lvl="2"/>
            <a:r>
              <a:rPr lang="en-US"/>
              <a:t>Third level</a:t>
            </a:r>
          </a:p>
        </p:txBody>
      </p:sp>
      <p:sp>
        <p:nvSpPr>
          <p:cNvPr id="15" name="Text Placeholder 14"/>
          <p:cNvSpPr>
            <a:spLocks noGrp="1"/>
          </p:cNvSpPr>
          <p:nvPr>
            <p:ph type="body" sz="quarter" idx="15" hasCustomPrompt="1"/>
          </p:nvPr>
        </p:nvSpPr>
        <p:spPr>
          <a:xfrm>
            <a:off x="593330" y="268017"/>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a:t>A</a:t>
            </a:r>
          </a:p>
        </p:txBody>
      </p:sp>
      <p:sp>
        <p:nvSpPr>
          <p:cNvPr id="19" name="Text Placeholder 14"/>
          <p:cNvSpPr>
            <a:spLocks noGrp="1"/>
          </p:cNvSpPr>
          <p:nvPr>
            <p:ph type="body" sz="quarter" idx="16" hasCustomPrompt="1"/>
          </p:nvPr>
        </p:nvSpPr>
        <p:spPr>
          <a:xfrm>
            <a:off x="8204722" y="259541"/>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a:t>B</a:t>
            </a:r>
          </a:p>
        </p:txBody>
      </p:sp>
    </p:spTree>
    <p:extLst>
      <p:ext uri="{BB962C8B-B14F-4D97-AF65-F5344CB8AC3E}">
        <p14:creationId xmlns:p14="http://schemas.microsoft.com/office/powerpoint/2010/main" val="100118239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6" name="Content Placeholder 3"/>
          <p:cNvSpPr>
            <a:spLocks noGrp="1"/>
          </p:cNvSpPr>
          <p:nvPr>
            <p:ph sz="quarter" idx="10" hasCustomPrompt="1"/>
          </p:nvPr>
        </p:nvSpPr>
        <p:spPr>
          <a:xfrm>
            <a:off x="1121104" y="2315963"/>
            <a:ext cx="14423693" cy="5580480"/>
          </a:xfrm>
          <a:solidFill>
            <a:schemeClr val="tx2"/>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a:t>RESULT</a:t>
            </a:r>
          </a:p>
        </p:txBody>
      </p:sp>
      <p:sp>
        <p:nvSpPr>
          <p:cNvPr id="5" name="Text Placeholder 4"/>
          <p:cNvSpPr>
            <a:spLocks noGrp="1"/>
          </p:cNvSpPr>
          <p:nvPr>
            <p:ph type="body" sz="quarter" idx="11" hasCustomPrompt="1"/>
          </p:nvPr>
        </p:nvSpPr>
        <p:spPr>
          <a:xfrm>
            <a:off x="1121104" y="1337149"/>
            <a:ext cx="14422528" cy="729785"/>
          </a:xfrm>
          <a:solidFill>
            <a:schemeClr val="tx2"/>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a:t>&gt; command</a:t>
            </a:r>
          </a:p>
        </p:txBody>
      </p:sp>
      <p:sp>
        <p:nvSpPr>
          <p:cNvPr id="6"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a:t> </a:t>
            </a:r>
          </a:p>
        </p:txBody>
      </p:sp>
      <p:sp>
        <p:nvSpPr>
          <p:cNvPr id="2" name="Title 1"/>
          <p:cNvSpPr>
            <a:spLocks noGrp="1"/>
          </p:cNvSpPr>
          <p:nvPr>
            <p:ph type="title"/>
          </p:nvPr>
        </p:nvSpPr>
        <p:spPr/>
        <p:txBody>
          <a:bodyPr>
            <a:normAutofit/>
          </a:bodyPr>
          <a:lstStyle>
            <a:lvl1pPr>
              <a:defRPr sz="5870"/>
            </a:lvl1pPr>
          </a:lstStyle>
          <a:p>
            <a:r>
              <a:rPr lang="en-US"/>
              <a:t>Click to edit Master title style</a:t>
            </a:r>
            <a:endParaRPr lang="en-US" dirty="0"/>
          </a:p>
        </p:txBody>
      </p:sp>
    </p:spTree>
    <p:extLst>
      <p:ext uri="{BB962C8B-B14F-4D97-AF65-F5344CB8AC3E}">
        <p14:creationId xmlns:p14="http://schemas.microsoft.com/office/powerpoint/2010/main" val="10255137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tx2"/>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Wingdings" charset="0"/>
              <a:buNone/>
              <a:tabLst/>
              <a:defRPr sz="2800" b="1" baseline="0">
                <a:solidFill>
                  <a:schemeClr val="bg1"/>
                </a:solidFill>
                <a:latin typeface="Courier New" panose="02070309020205020404" pitchFamily="49" charset="0"/>
                <a:cs typeface="Courier New" panose="02070309020205020404" pitchFamily="49" charset="0"/>
              </a:defRPr>
            </a:lvl1pPr>
          </a:lstStyle>
          <a:p>
            <a:pPr lvl="0"/>
            <a:r>
              <a:rPr lang="en-US" dirty="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510277339"/>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7" name="Straight Connector 6"/>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1121104" y="2315963"/>
            <a:ext cx="14423693" cy="5580480"/>
          </a:xfrm>
          <a:solidFill>
            <a:schemeClr val="accent4">
              <a:lumMod val="50000"/>
            </a:schemeClr>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a:t>RESULT</a:t>
            </a:r>
          </a:p>
        </p:txBody>
      </p:sp>
      <p:sp>
        <p:nvSpPr>
          <p:cNvPr id="5" name="Text Placeholder 4"/>
          <p:cNvSpPr>
            <a:spLocks noGrp="1"/>
          </p:cNvSpPr>
          <p:nvPr>
            <p:ph type="body" sz="quarter" idx="11" hasCustomPrompt="1"/>
          </p:nvPr>
        </p:nvSpPr>
        <p:spPr>
          <a:xfrm>
            <a:off x="1121104" y="1337149"/>
            <a:ext cx="14422528" cy="729785"/>
          </a:xfrm>
          <a:solidFill>
            <a:schemeClr val="accent4">
              <a:lumMod val="50000"/>
            </a:schemeClr>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a:t>&gt; command</a:t>
            </a:r>
          </a:p>
        </p:txBody>
      </p:sp>
      <p:sp>
        <p:nvSpPr>
          <p:cNvPr id="12"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a:t> </a:t>
            </a:r>
          </a:p>
        </p:txBody>
      </p:sp>
    </p:spTree>
    <p:extLst>
      <p:ext uri="{BB962C8B-B14F-4D97-AF65-F5344CB8AC3E}">
        <p14:creationId xmlns:p14="http://schemas.microsoft.com/office/powerpoint/2010/main" val="287181039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accent4">
              <a:lumMod val="50000"/>
            </a:schemeClr>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3200" b="1" baseline="0">
                <a:solidFill>
                  <a:schemeClr val="bg1"/>
                </a:solidFill>
                <a:latin typeface="Courier New" panose="02070309020205020404" pitchFamily="49" charset="0"/>
                <a:cs typeface="Courier New" panose="02070309020205020404" pitchFamily="49" charset="0"/>
              </a:defRPr>
            </a:lvl1pPr>
          </a:lstStyle>
          <a:p>
            <a:pPr lvl="0"/>
            <a:r>
              <a:rPr lang="en-US" dirty="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261112955"/>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a:t>SOURCE</a:t>
            </a:r>
          </a:p>
        </p:txBody>
      </p:sp>
      <p:sp>
        <p:nvSpPr>
          <p:cNvPr id="5" name="Text Placeholder 4"/>
          <p:cNvSpPr>
            <a:spLocks noGrp="1"/>
          </p:cNvSpPr>
          <p:nvPr>
            <p:ph type="body" sz="quarter" idx="11" hasCustomPrompt="1"/>
          </p:nvPr>
        </p:nvSpPr>
        <p:spPr>
          <a:xfrm>
            <a:off x="1121104" y="1337150"/>
            <a:ext cx="14422528" cy="566391"/>
          </a:xfr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a:t>/</a:t>
            </a:r>
            <a:r>
              <a:rPr lang="en-US" dirty="0" err="1"/>
              <a:t>filepath</a:t>
            </a:r>
            <a:r>
              <a:rPr lang="en-US" dirty="0"/>
              <a:t>/</a:t>
            </a:r>
            <a:r>
              <a:rPr lang="en-US" dirty="0" err="1"/>
              <a:t>file.rb</a:t>
            </a:r>
            <a:endParaRPr lang="en-US" dirty="0"/>
          </a:p>
        </p:txBody>
      </p:sp>
      <p:sp>
        <p:nvSpPr>
          <p:cNvPr id="19" name="Text Placeholder 13"/>
          <p:cNvSpPr>
            <a:spLocks noGrp="1"/>
          </p:cNvSpPr>
          <p:nvPr>
            <p:ph type="body" sz="quarter" idx="12" hasCustomPrompt="1"/>
          </p:nvPr>
        </p:nvSpPr>
        <p:spPr>
          <a:xfrm>
            <a:off x="1124446" y="3538306"/>
            <a:ext cx="1440427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
        <p:nvSpPr>
          <p:cNvPr id="20" name="Text Placeholder 13"/>
          <p:cNvSpPr>
            <a:spLocks noGrp="1"/>
          </p:cNvSpPr>
          <p:nvPr>
            <p:ph type="body" sz="quarter" idx="13" hasCustomPrompt="1"/>
          </p:nvPr>
        </p:nvSpPr>
        <p:spPr>
          <a:xfrm>
            <a:off x="1135042" y="4206982"/>
            <a:ext cx="14404273"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Tree>
    <p:extLst>
      <p:ext uri="{BB962C8B-B14F-4D97-AF65-F5344CB8AC3E}">
        <p14:creationId xmlns:p14="http://schemas.microsoft.com/office/powerpoint/2010/main" val="263269781"/>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14934884" cy="6694698"/>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baseline="0">
                <a:latin typeface="Courier New" panose="02070309020205020404" pitchFamily="49" charset="0"/>
                <a:cs typeface="Courier New" panose="02070309020205020404" pitchFamily="49" charset="0"/>
              </a:defRPr>
            </a:lvl1pPr>
          </a:lstStyle>
          <a:p>
            <a:pPr lvl="0"/>
            <a:r>
              <a:rPr lang="en-US" dirty="0"/>
              <a:t>source code without a file</a:t>
            </a:r>
          </a:p>
        </p:txBody>
      </p:sp>
      <p:sp>
        <p:nvSpPr>
          <p:cNvPr id="14" name="Text Placeholder 13"/>
          <p:cNvSpPr>
            <a:spLocks noGrp="1"/>
          </p:cNvSpPr>
          <p:nvPr>
            <p:ph type="body" sz="quarter" idx="11" hasCustomPrompt="1"/>
          </p:nvPr>
        </p:nvSpPr>
        <p:spPr>
          <a:xfrm>
            <a:off x="610834" y="2775887"/>
            <a:ext cx="14925911"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
        <p:nvSpPr>
          <p:cNvPr id="17" name="Text Placeholder 13"/>
          <p:cNvSpPr>
            <a:spLocks noGrp="1"/>
          </p:cNvSpPr>
          <p:nvPr>
            <p:ph type="body" sz="quarter" idx="12" hasCustomPrompt="1"/>
          </p:nvPr>
        </p:nvSpPr>
        <p:spPr>
          <a:xfrm>
            <a:off x="621430" y="3444563"/>
            <a:ext cx="14925911"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Tree>
    <p:extLst>
      <p:ext uri="{BB962C8B-B14F-4D97-AF65-F5344CB8AC3E}">
        <p14:creationId xmlns:p14="http://schemas.microsoft.com/office/powerpoint/2010/main" val="95336072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7310937" cy="66784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a:t>source code</a:t>
            </a:r>
          </a:p>
        </p:txBody>
      </p:sp>
      <p:sp>
        <p:nvSpPr>
          <p:cNvPr id="9" name="Content Placeholder 5"/>
          <p:cNvSpPr>
            <a:spLocks noGrp="1"/>
          </p:cNvSpPr>
          <p:nvPr>
            <p:ph sz="quarter" idx="12"/>
          </p:nvPr>
        </p:nvSpPr>
        <p:spPr>
          <a:xfrm>
            <a:off x="8233833" y="1348277"/>
            <a:ext cx="7310968" cy="6678417"/>
          </a:xfrm>
        </p:spPr>
        <p:txBody>
          <a:bodyPr>
            <a:noAutofit/>
          </a:bodyPr>
          <a:lstStyle>
            <a:lvl1pPr>
              <a:defRPr sz="3200"/>
            </a:lvl1pPr>
            <a:lvl2pPr>
              <a:defRPr sz="2800"/>
            </a:lvl2pPr>
            <a:lvl3pPr>
              <a:defRPr sz="2400"/>
            </a:lvl3pPr>
            <a:lvl4pPr>
              <a:defRPr sz="1867"/>
            </a:lvl4pPr>
            <a:lvl5pPr>
              <a:defRPr sz="3200"/>
            </a:lvl5pPr>
          </a:lstStyle>
          <a:p>
            <a:pPr lvl="0"/>
            <a:r>
              <a:rPr lang="en-US"/>
              <a:t>Click to edit Master text styles</a:t>
            </a:r>
          </a:p>
          <a:p>
            <a:pPr lvl="1"/>
            <a:r>
              <a:rPr lang="en-US"/>
              <a:t>Second level</a:t>
            </a:r>
          </a:p>
          <a:p>
            <a:pPr lvl="2"/>
            <a:r>
              <a:rPr lang="en-US"/>
              <a:t>Third level</a:t>
            </a:r>
          </a:p>
        </p:txBody>
      </p:sp>
      <p:sp>
        <p:nvSpPr>
          <p:cNvPr id="10" name="Text Placeholder 13"/>
          <p:cNvSpPr>
            <a:spLocks noGrp="1"/>
          </p:cNvSpPr>
          <p:nvPr>
            <p:ph type="body" sz="quarter" idx="11" hasCustomPrompt="1"/>
          </p:nvPr>
        </p:nvSpPr>
        <p:spPr>
          <a:xfrm>
            <a:off x="624417" y="2775887"/>
            <a:ext cx="728133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
        <p:nvSpPr>
          <p:cNvPr id="11" name="Text Placeholder 13"/>
          <p:cNvSpPr>
            <a:spLocks noGrp="1"/>
          </p:cNvSpPr>
          <p:nvPr>
            <p:ph type="body" sz="quarter" idx="13" hasCustomPrompt="1"/>
          </p:nvPr>
        </p:nvSpPr>
        <p:spPr>
          <a:xfrm>
            <a:off x="621431" y="3444563"/>
            <a:ext cx="7284320"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Tree>
    <p:extLst>
      <p:ext uri="{BB962C8B-B14F-4D97-AF65-F5344CB8AC3E}">
        <p14:creationId xmlns:p14="http://schemas.microsoft.com/office/powerpoint/2010/main" val="3966592799"/>
      </p:ext>
    </p:extLst>
  </p:cSld>
  <p:clrMapOvr>
    <a:overrideClrMapping bg1="lt1" tx1="dk1" bg2="lt2" tx2="dk2" accent1="accent1" accent2="accent2" accent3="accent3" accent4="accent4" accent5="accent5" accent6="accent6" hlink="hlink" folHlink="folHlink"/>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image" Target="../media/image1.png"/><Relationship Id="rId5" Type="http://schemas.openxmlformats.org/officeDocument/2006/relationships/slideLayout" Target="../slideLayouts/slideLayout17.xml"/><Relationship Id="rId10" Type="http://schemas.openxmlformats.org/officeDocument/2006/relationships/theme" Target="../theme/theme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a:t>Title Text</a:t>
            </a:r>
            <a:endParaRPr lang="en-US" dirty="0"/>
          </a:p>
        </p:txBody>
      </p:sp>
      <p:sp>
        <p:nvSpPr>
          <p:cNvPr id="3" name="Text Placeholder 2"/>
          <p:cNvSpPr>
            <a:spLocks noGrp="1"/>
          </p:cNvSpPr>
          <p:nvPr>
            <p:ph type="body" idx="1"/>
          </p:nvPr>
        </p:nvSpPr>
        <p:spPr bwMode="white">
          <a:xfrm>
            <a:off x="609600" y="1524000"/>
            <a:ext cx="14938375" cy="6421438"/>
          </a:xfrm>
          <a:prstGeom prst="rect">
            <a:avLst/>
          </a:prstGeom>
        </p:spPr>
        <p:txBody>
          <a:bodyPr vert="horz" wrap="square" lIns="0" tIns="0" rIns="0" bIns="0" rtlCol="0">
            <a:normAutofit/>
          </a:bodyPr>
          <a:lstStyle/>
          <a:p>
            <a:pPr lvl="0"/>
            <a:r>
              <a:rPr lang="en-US" dirty="0"/>
              <a:t>Click to edit Master text styles</a:t>
            </a:r>
          </a:p>
          <a:p>
            <a:pPr lvl="1"/>
            <a:r>
              <a:rPr lang="en-US" dirty="0"/>
              <a:t>Second level</a:t>
            </a:r>
          </a:p>
          <a:p>
            <a:pPr lvl="2"/>
            <a:r>
              <a:rPr lang="en-US" dirty="0"/>
              <a:t>Third level</a:t>
            </a:r>
          </a:p>
        </p:txBody>
      </p:sp>
      <p:pic>
        <p:nvPicPr>
          <p:cNvPr id="1028" name="Picture 6"/>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a:solidFill>
                  <a:srgbClr val="7D868C"/>
                </a:solidFill>
                <a:latin typeface="+mn-lt"/>
                <a:ea typeface="+mn-ea"/>
                <a:cs typeface="+mn-cs"/>
              </a:rPr>
              <a:t>©</a:t>
            </a:r>
            <a:r>
              <a:rPr lang="is-IS" dirty="0">
                <a:solidFill>
                  <a:srgbClr val="7D868C"/>
                </a:solidFill>
                <a:latin typeface="+mn-lt"/>
                <a:ea typeface="+mn-ea"/>
                <a:cs typeface="+mn-cs"/>
              </a:rPr>
              <a:t>2017</a:t>
            </a:r>
            <a:r>
              <a:rPr lang="en-US" dirty="0">
                <a:solidFill>
                  <a:srgbClr val="7D868C"/>
                </a:solidFill>
                <a:latin typeface="+mn-lt"/>
                <a:ea typeface="+mn-ea"/>
                <a:cs typeface="+mn-cs"/>
              </a:rPr>
              <a:t> 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2-</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3" r:id="rId12"/>
  </p:sldLayoutIdLst>
  <p:transition spd="med">
    <p:fade/>
  </p:transition>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a:t>Title Text</a:t>
            </a:r>
            <a:endParaRPr lang="en-US" dirty="0"/>
          </a:p>
        </p:txBody>
      </p:sp>
      <p:pic>
        <p:nvPicPr>
          <p:cNvPr id="1028" name="Picture 6"/>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a:solidFill>
                  <a:srgbClr val="7D868C"/>
                </a:solidFill>
                <a:latin typeface="+mn-lt"/>
                <a:ea typeface="+mn-ea"/>
                <a:cs typeface="+mn-cs"/>
              </a:rPr>
              <a:t>©</a:t>
            </a:r>
            <a:r>
              <a:rPr lang="is-IS" dirty="0">
                <a:solidFill>
                  <a:srgbClr val="7D868C"/>
                </a:solidFill>
                <a:latin typeface="+mn-lt"/>
                <a:ea typeface="+mn-ea"/>
                <a:cs typeface="+mn-cs"/>
              </a:rPr>
              <a:t>2017</a:t>
            </a:r>
            <a:r>
              <a:rPr lang="en-US" dirty="0">
                <a:solidFill>
                  <a:srgbClr val="7D868C"/>
                </a:solidFill>
                <a:latin typeface="+mn-lt"/>
                <a:ea typeface="+mn-ea"/>
                <a:cs typeface="+mn-cs"/>
              </a:rPr>
              <a:t> 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2-</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
        <p:nvSpPr>
          <p:cNvPr id="9" name="Rectangle 8"/>
          <p:cNvSpPr/>
          <p:nvPr/>
        </p:nvSpPr>
        <p:spPr bwMode="auto">
          <a:xfrm>
            <a:off x="0" y="0"/>
            <a:ext cx="16256000" cy="2741083"/>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027972342"/>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66" r:id="rId8"/>
    <p:sldLayoutId id="2147483867" r:id="rId9"/>
  </p:sldLayoutIdLst>
  <p:transition spd="med">
    <p:fade/>
  </p:transition>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16.xml"/><Relationship Id="rId4" Type="http://schemas.openxmlformats.org/officeDocument/2006/relationships/image" Target="../media/image15.png"/></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16.xml"/><Relationship Id="rId5" Type="http://schemas.openxmlformats.org/officeDocument/2006/relationships/image" Target="../media/image14.png"/><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16.xml"/><Relationship Id="rId5" Type="http://schemas.openxmlformats.org/officeDocument/2006/relationships/image" Target="../media/image17.pn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8.xml"/><Relationship Id="rId1" Type="http://schemas.openxmlformats.org/officeDocument/2006/relationships/slideLayout" Target="../slideLayouts/slideLayout1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Why Write Tests? Why is that Hard?</a:t>
            </a:r>
          </a:p>
        </p:txBody>
      </p:sp>
      <p:sp>
        <p:nvSpPr>
          <p:cNvPr id="3" name="Text Placeholder 2"/>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2291739950"/>
      </p:ext>
    </p:extLst>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5400" dirty="0"/>
              <a:t>Why Write Tests? Why is that Hard?</a:t>
            </a:r>
          </a:p>
        </p:txBody>
      </p:sp>
      <p:sp>
        <p:nvSpPr>
          <p:cNvPr id="3" name="Content Placeholder 2"/>
          <p:cNvSpPr>
            <a:spLocks noGrp="1"/>
          </p:cNvSpPr>
          <p:nvPr>
            <p:ph sz="quarter" idx="11"/>
          </p:nvPr>
        </p:nvSpPr>
        <p:spPr/>
        <p:txBody>
          <a:bodyPr/>
          <a:lstStyle/>
          <a:p>
            <a:r>
              <a:rPr lang="en-US" dirty="0"/>
              <a:t>To test or not to tests. It's no longer the question. Now I need to think: what makes writing tests challenging?</a:t>
            </a:r>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Discussion about Writing Tests</a:t>
            </a:r>
          </a:p>
          <a:p>
            <a:pPr marL="342900" indent="-342900">
              <a:buFont typeface="Wingdings" charset="2"/>
              <a:buChar char="q"/>
            </a:pPr>
            <a:r>
              <a:rPr lang="en-US" dirty="0"/>
              <a:t>Discussion about Why Writing Tests is Hard</a:t>
            </a:r>
          </a:p>
        </p:txBody>
      </p:sp>
    </p:spTree>
    <p:extLst>
      <p:ext uri="{BB962C8B-B14F-4D97-AF65-F5344CB8AC3E}">
        <p14:creationId xmlns:p14="http://schemas.microsoft.com/office/powerpoint/2010/main" val="1971664233"/>
      </p:ext>
    </p:extLst>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Another Language</a:t>
            </a:r>
          </a:p>
        </p:txBody>
      </p:sp>
      <p:sp>
        <p:nvSpPr>
          <p:cNvPr id="3" name="Subtitle 2"/>
          <p:cNvSpPr>
            <a:spLocks noGrp="1"/>
          </p:cNvSpPr>
          <p:nvPr>
            <p:ph type="subTitle" idx="1"/>
          </p:nvPr>
        </p:nvSpPr>
        <p:spPr/>
        <p:txBody>
          <a:bodyPr/>
          <a:lstStyle/>
          <a:p>
            <a:r>
              <a:rPr lang="en-US" dirty="0"/>
              <a:t>Learning to write tests require you to learn a whole new language that you must understand grammatically.</a:t>
            </a:r>
          </a:p>
        </p:txBody>
      </p:sp>
    </p:spTree>
    <p:extLst>
      <p:ext uri="{BB962C8B-B14F-4D97-AF65-F5344CB8AC3E}">
        <p14:creationId xmlns:p14="http://schemas.microsoft.com/office/powerpoint/2010/main" val="1909686696"/>
      </p:ext>
    </p:extLst>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Another Workflow</a:t>
            </a:r>
          </a:p>
        </p:txBody>
      </p:sp>
      <p:sp>
        <p:nvSpPr>
          <p:cNvPr id="3" name="Subtitle 2"/>
          <p:cNvSpPr>
            <a:spLocks noGrp="1"/>
          </p:cNvSpPr>
          <p:nvPr>
            <p:ph type="subTitle" idx="1"/>
          </p:nvPr>
        </p:nvSpPr>
        <p:spPr/>
        <p:txBody>
          <a:bodyPr/>
          <a:lstStyle/>
          <a:p>
            <a:r>
              <a:rPr lang="en-US" dirty="0"/>
              <a:t>Executing tests requires learning new tools, commands, flags and configurations with entirely new mechanisms that provide you feedback.</a:t>
            </a:r>
          </a:p>
        </p:txBody>
      </p:sp>
    </p:spTree>
    <p:extLst>
      <p:ext uri="{BB962C8B-B14F-4D97-AF65-F5344CB8AC3E}">
        <p14:creationId xmlns:p14="http://schemas.microsoft.com/office/powerpoint/2010/main" val="365001271"/>
      </p:ext>
    </p:extLst>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Discussion</a:t>
            </a:r>
          </a:p>
        </p:txBody>
      </p:sp>
      <p:sp>
        <p:nvSpPr>
          <p:cNvPr id="3" name="Subtitle 2"/>
          <p:cNvSpPr>
            <a:spLocks noGrp="1"/>
          </p:cNvSpPr>
          <p:nvPr>
            <p:ph type="subTitle" idx="1"/>
          </p:nvPr>
        </p:nvSpPr>
        <p:spPr/>
        <p:txBody>
          <a:bodyPr/>
          <a:lstStyle/>
          <a:p>
            <a:r>
              <a:rPr lang="en-US" dirty="0"/>
              <a:t>What are reasons you see that make testing hard?</a:t>
            </a:r>
          </a:p>
          <a:p>
            <a:endParaRPr lang="en-US" dirty="0"/>
          </a:p>
          <a:p>
            <a:r>
              <a:rPr lang="en-US" dirty="0"/>
              <a:t>What are some of the the ways in which you have made it less hard?</a:t>
            </a:r>
          </a:p>
        </p:txBody>
      </p:sp>
    </p:spTree>
    <p:extLst>
      <p:ext uri="{BB962C8B-B14F-4D97-AF65-F5344CB8AC3E}">
        <p14:creationId xmlns:p14="http://schemas.microsoft.com/office/powerpoint/2010/main" val="219104771"/>
      </p:ext>
    </p:extLst>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5400" dirty="0"/>
              <a:t>Why Write Tests? Why is that Hard?</a:t>
            </a:r>
          </a:p>
        </p:txBody>
      </p:sp>
      <p:sp>
        <p:nvSpPr>
          <p:cNvPr id="3" name="Content Placeholder 2"/>
          <p:cNvSpPr>
            <a:spLocks noGrp="1"/>
          </p:cNvSpPr>
          <p:nvPr>
            <p:ph sz="quarter" idx="11"/>
          </p:nvPr>
        </p:nvSpPr>
        <p:spPr/>
        <p:txBody>
          <a:bodyPr/>
          <a:lstStyle/>
          <a:p>
            <a:r>
              <a:rPr lang="en-US" dirty="0"/>
              <a:t>I may or may not be convinced. The important thing is I understand what others around me think ... now I have more information to make up my mind.</a:t>
            </a:r>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Discussion about Writing Tests</a:t>
            </a:r>
          </a:p>
          <a:p>
            <a:pPr marL="342900" indent="-342900">
              <a:buFont typeface="Wingdings" charset="2"/>
              <a:buChar char="ü"/>
            </a:pPr>
            <a:r>
              <a:rPr lang="en-US" dirty="0"/>
              <a:t>Discussion about Why Writing Tests is Hard</a:t>
            </a:r>
          </a:p>
        </p:txBody>
      </p:sp>
    </p:spTree>
    <p:extLst>
      <p:ext uri="{BB962C8B-B14F-4D97-AF65-F5344CB8AC3E}">
        <p14:creationId xmlns:p14="http://schemas.microsoft.com/office/powerpoint/2010/main" val="312059763"/>
      </p:ext>
    </p:extLst>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Q&amp;A</a:t>
            </a:r>
          </a:p>
        </p:txBody>
      </p:sp>
      <p:sp>
        <p:nvSpPr>
          <p:cNvPr id="3" name="Subtitle 2"/>
          <p:cNvSpPr>
            <a:spLocks noGrp="1"/>
          </p:cNvSpPr>
          <p:nvPr>
            <p:ph type="subTitle" idx="1"/>
          </p:nvPr>
        </p:nvSpPr>
        <p:spPr/>
        <p:txBody>
          <a:bodyPr/>
          <a:lstStyle/>
          <a:p>
            <a:r>
              <a:rPr lang="en-US" dirty="0"/>
              <a:t>What questions can we answer for you?</a:t>
            </a:r>
          </a:p>
        </p:txBody>
      </p:sp>
    </p:spTree>
    <p:extLst>
      <p:ext uri="{BB962C8B-B14F-4D97-AF65-F5344CB8AC3E}">
        <p14:creationId xmlns:p14="http://schemas.microsoft.com/office/powerpoint/2010/main" val="2087134947"/>
      </p:ext>
    </p:extLst>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4"/>
          </p:nvPr>
        </p:nvSpPr>
        <p:spPr/>
        <p:txBody>
          <a:bodyPr/>
          <a:lstStyle/>
          <a:p>
            <a:r>
              <a:rPr lang="en-US" dirty="0"/>
              <a:t>Introduction</a:t>
            </a:r>
          </a:p>
          <a:p>
            <a:r>
              <a:rPr lang="en-US" dirty="0"/>
              <a:t>Why Write Tests? Why is that Hard?</a:t>
            </a:r>
          </a:p>
          <a:p>
            <a:r>
              <a:rPr lang="en-US" dirty="0"/>
              <a:t>Writing a Test First</a:t>
            </a:r>
          </a:p>
          <a:p>
            <a:r>
              <a:rPr lang="en-US" b="1" dirty="0"/>
              <a:t>Refactoring Cookbooks with Tests</a:t>
            </a:r>
          </a:p>
          <a:p>
            <a:endParaRPr lang="en-US" dirty="0"/>
          </a:p>
        </p:txBody>
      </p:sp>
      <p:sp>
        <p:nvSpPr>
          <p:cNvPr id="3" name="Content Placeholder 2"/>
          <p:cNvSpPr>
            <a:spLocks noGrp="1"/>
          </p:cNvSpPr>
          <p:nvPr>
            <p:ph sz="quarter" idx="12"/>
          </p:nvPr>
        </p:nvSpPr>
        <p:spPr/>
        <p:txBody>
          <a:bodyPr/>
          <a:lstStyle/>
          <a:p>
            <a:r>
              <a:rPr lang="en-US" dirty="0"/>
              <a:t>Faster Feedback with Unit Testing</a:t>
            </a:r>
          </a:p>
          <a:p>
            <a:r>
              <a:rPr lang="en-US" dirty="0"/>
              <a:t>Testing Resources in Recipes</a:t>
            </a:r>
          </a:p>
          <a:p>
            <a:r>
              <a:rPr lang="en-US" dirty="0"/>
              <a:t>Refactoring to Attributes</a:t>
            </a:r>
          </a:p>
          <a:p>
            <a:r>
              <a:rPr lang="en-US" dirty="0"/>
              <a:t>Refactoring to Multiple Platforms</a:t>
            </a:r>
          </a:p>
        </p:txBody>
      </p:sp>
      <p:sp>
        <p:nvSpPr>
          <p:cNvPr id="4" name="Text Placeholder 3"/>
          <p:cNvSpPr>
            <a:spLocks noGrp="1"/>
          </p:cNvSpPr>
          <p:nvPr>
            <p:ph type="body" sz="quarter" idx="15"/>
          </p:nvPr>
        </p:nvSpPr>
        <p:spPr/>
        <p:txBody>
          <a:bodyPr/>
          <a:lstStyle/>
          <a:p>
            <a:r>
              <a:rPr lang="en-US" dirty="0"/>
              <a:t>Morning</a:t>
            </a:r>
          </a:p>
        </p:txBody>
      </p:sp>
      <p:sp>
        <p:nvSpPr>
          <p:cNvPr id="5" name="Text Placeholder 4"/>
          <p:cNvSpPr>
            <a:spLocks noGrp="1"/>
          </p:cNvSpPr>
          <p:nvPr>
            <p:ph type="body" sz="quarter" idx="16"/>
          </p:nvPr>
        </p:nvSpPr>
        <p:spPr/>
        <p:txBody>
          <a:bodyPr/>
          <a:lstStyle/>
          <a:p>
            <a:r>
              <a:rPr lang="en-US" dirty="0"/>
              <a:t>Afternoon</a:t>
            </a:r>
          </a:p>
        </p:txBody>
      </p:sp>
    </p:spTree>
    <p:extLst>
      <p:ext uri="{BB962C8B-B14F-4D97-AF65-F5344CB8AC3E}">
        <p14:creationId xmlns:p14="http://schemas.microsoft.com/office/powerpoint/2010/main" val="1120191871"/>
      </p:ext>
    </p:extLst>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69558267"/>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5400" dirty="0"/>
              <a:t>Why Write Tests? Why is that Hard?</a:t>
            </a:r>
          </a:p>
        </p:txBody>
      </p:sp>
      <p:sp>
        <p:nvSpPr>
          <p:cNvPr id="3" name="Content Placeholder 2"/>
          <p:cNvSpPr>
            <a:spLocks noGrp="1"/>
          </p:cNvSpPr>
          <p:nvPr>
            <p:ph sz="quarter" idx="11"/>
          </p:nvPr>
        </p:nvSpPr>
        <p:spPr/>
        <p:txBody>
          <a:bodyPr/>
          <a:lstStyle/>
          <a:p>
            <a:r>
              <a:rPr lang="en-US" dirty="0"/>
              <a:t>Should I write a test? Perhaps the answer to that question lies in: why write tests?</a:t>
            </a:r>
          </a:p>
        </p:txBody>
      </p:sp>
      <p:sp>
        <p:nvSpPr>
          <p:cNvPr id="4" name="Text Placeholder 3"/>
          <p:cNvSpPr>
            <a:spLocks noGrp="1"/>
          </p:cNvSpPr>
          <p:nvPr>
            <p:ph type="body" sz="quarter" idx="10"/>
          </p:nvPr>
        </p:nvSpPr>
        <p:spPr/>
        <p:txBody>
          <a:bodyPr/>
          <a:lstStyle/>
          <a:p>
            <a:pPr marL="342900" indent="-342900">
              <a:buFont typeface="Wingdings" charset="2"/>
              <a:buChar char="q"/>
            </a:pPr>
            <a:r>
              <a:rPr lang="en-US" dirty="0"/>
              <a:t>Discussion about Writing Tests</a:t>
            </a:r>
          </a:p>
          <a:p>
            <a:pPr marL="342900" indent="-342900">
              <a:buFont typeface="Wingdings" charset="2"/>
              <a:buChar char="q"/>
            </a:pPr>
            <a:r>
              <a:rPr lang="en-US" dirty="0"/>
              <a:t>Discussion about Why Writing Tests is Hard</a:t>
            </a:r>
          </a:p>
        </p:txBody>
      </p:sp>
    </p:spTree>
    <p:extLst>
      <p:ext uri="{BB962C8B-B14F-4D97-AF65-F5344CB8AC3E}">
        <p14:creationId xmlns:p14="http://schemas.microsoft.com/office/powerpoint/2010/main" val="1473960842"/>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6600" dirty="0"/>
              <a:t>Current Cookbook Development Workflow</a:t>
            </a:r>
          </a:p>
        </p:txBody>
      </p:sp>
      <p:sp>
        <p:nvSpPr>
          <p:cNvPr id="3" name="Subtitle 2"/>
          <p:cNvSpPr>
            <a:spLocks noGrp="1"/>
          </p:cNvSpPr>
          <p:nvPr>
            <p:ph type="subTitle" idx="1"/>
          </p:nvPr>
        </p:nvSpPr>
        <p:spPr>
          <a:xfrm>
            <a:off x="4995300" y="4037216"/>
            <a:ext cx="8995338" cy="2581043"/>
          </a:xfrm>
        </p:spPr>
        <p:txBody>
          <a:bodyPr/>
          <a:lstStyle/>
          <a:p>
            <a:pPr marL="514350" indent="-514350">
              <a:lnSpc>
                <a:spcPct val="120000"/>
              </a:lnSpc>
              <a:buFont typeface="+mj-lt"/>
              <a:buAutoNum type="arabicPeriod"/>
            </a:pPr>
            <a:r>
              <a:rPr lang="en-US" dirty="0"/>
              <a:t>Write some cookbook code</a:t>
            </a:r>
          </a:p>
          <a:p>
            <a:pPr marL="514350" indent="-514350">
              <a:lnSpc>
                <a:spcPct val="120000"/>
              </a:lnSpc>
              <a:buFont typeface="+mj-lt"/>
              <a:buAutoNum type="arabicPeriod"/>
            </a:pPr>
            <a:r>
              <a:rPr lang="en-US" dirty="0"/>
              <a:t>Perform ad-hoc verification</a:t>
            </a:r>
          </a:p>
          <a:p>
            <a:pPr marL="514350" indent="-514350">
              <a:lnSpc>
                <a:spcPct val="120000"/>
              </a:lnSpc>
              <a:buFont typeface="+mj-lt"/>
              <a:buAutoNum type="arabicPeriod"/>
            </a:pPr>
            <a:r>
              <a:rPr lang="en-US" dirty="0"/>
              <a:t>Upload the cookbook to the Chef Server</a:t>
            </a:r>
          </a:p>
          <a:p>
            <a:endParaRPr lang="en-US" dirty="0"/>
          </a:p>
        </p:txBody>
      </p:sp>
      <p:grpSp>
        <p:nvGrpSpPr>
          <p:cNvPr id="4" name="Group 3"/>
          <p:cNvGrpSpPr/>
          <p:nvPr/>
        </p:nvGrpSpPr>
        <p:grpSpPr>
          <a:xfrm>
            <a:off x="1836858" y="4037216"/>
            <a:ext cx="3026243" cy="2581043"/>
            <a:chOff x="1022177" y="3094295"/>
            <a:chExt cx="3026243" cy="2581043"/>
          </a:xfrm>
        </p:grpSpPr>
        <p:grpSp>
          <p:nvGrpSpPr>
            <p:cNvPr id="5" name="Group 4"/>
            <p:cNvGrpSpPr/>
            <p:nvPr/>
          </p:nvGrpSpPr>
          <p:grpSpPr>
            <a:xfrm>
              <a:off x="1022177" y="3094295"/>
              <a:ext cx="3026243" cy="1265939"/>
              <a:chOff x="1022177" y="2862203"/>
              <a:chExt cx="3026243" cy="1265939"/>
            </a:xfrm>
          </p:grpSpPr>
          <p:sp>
            <p:nvSpPr>
              <p:cNvPr id="7" name="Rectangle 6"/>
              <p:cNvSpPr/>
              <p:nvPr/>
            </p:nvSpPr>
            <p:spPr bwMode="auto">
              <a:xfrm>
                <a:off x="1022177" y="2862203"/>
                <a:ext cx="3026243" cy="1265939"/>
              </a:xfrm>
              <a:prstGeom prst="rect">
                <a:avLst/>
              </a:prstGeom>
              <a:solidFill>
                <a:schemeClr val="accent1"/>
              </a:solidFill>
              <a:ln>
                <a:noFill/>
                <a:headEnd type="none" w="med" len="med"/>
                <a:tailEnd type="none" w="med" len="med"/>
              </a:ln>
              <a:effectLst>
                <a:reflection stA="50000" endPos="75000" dist="12700" dir="5400000" sy="-100000" algn="bl" rotWithShape="0"/>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pic>
            <p:nvPicPr>
              <p:cNvPr id="8" name="Picture 7"/>
              <p:cNvPicPr>
                <a:picLocks noChangeAspect="1"/>
              </p:cNvPicPr>
              <p:nvPr/>
            </p:nvPicPr>
            <p:blipFill>
              <a:blip r:embed="rId3"/>
              <a:stretch>
                <a:fillRect/>
              </a:stretch>
            </p:blipFill>
            <p:spPr>
              <a:xfrm>
                <a:off x="1154376" y="3001892"/>
                <a:ext cx="1007188" cy="1001265"/>
              </a:xfrm>
              <a:prstGeom prst="rect">
                <a:avLst/>
              </a:prstGeom>
              <a:effectLst>
                <a:glow rad="101600">
                  <a:schemeClr val="bg1">
                    <a:alpha val="75000"/>
                  </a:schemeClr>
                </a:glow>
              </a:effectLst>
            </p:spPr>
          </p:pic>
        </p:grpSp>
        <p:pic>
          <p:nvPicPr>
            <p:cNvPr id="6" name="Picture 5"/>
            <p:cNvPicPr>
              <a:picLocks noChangeAspect="1"/>
            </p:cNvPicPr>
            <p:nvPr/>
          </p:nvPicPr>
          <p:blipFill>
            <a:blip r:embed="rId4"/>
            <a:stretch>
              <a:fillRect/>
            </a:stretch>
          </p:blipFill>
          <p:spPr>
            <a:xfrm>
              <a:off x="1153709" y="4674073"/>
              <a:ext cx="995341" cy="1001265"/>
            </a:xfrm>
            <a:prstGeom prst="rect">
              <a:avLst/>
            </a:prstGeom>
          </p:spPr>
        </p:pic>
      </p:grpSp>
    </p:spTree>
    <p:extLst>
      <p:ext uri="{BB962C8B-B14F-4D97-AF65-F5344CB8AC3E}">
        <p14:creationId xmlns:p14="http://schemas.microsoft.com/office/powerpoint/2010/main" val="1773215293"/>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6600" dirty="0"/>
              <a:t>Current Cookbook Development Workflow</a:t>
            </a:r>
          </a:p>
        </p:txBody>
      </p:sp>
      <p:sp>
        <p:nvSpPr>
          <p:cNvPr id="3" name="Subtitle 2"/>
          <p:cNvSpPr>
            <a:spLocks noGrp="1"/>
          </p:cNvSpPr>
          <p:nvPr>
            <p:ph type="subTitle" idx="1"/>
          </p:nvPr>
        </p:nvSpPr>
        <p:spPr>
          <a:xfrm>
            <a:off x="4995300" y="4037216"/>
            <a:ext cx="8995338" cy="2581043"/>
          </a:xfrm>
        </p:spPr>
        <p:txBody>
          <a:bodyPr/>
          <a:lstStyle/>
          <a:p>
            <a:pPr marL="514350" indent="-514350">
              <a:lnSpc>
                <a:spcPct val="120000"/>
              </a:lnSpc>
              <a:buFont typeface="+mj-lt"/>
              <a:buAutoNum type="arabicPeriod"/>
            </a:pPr>
            <a:r>
              <a:rPr lang="en-US" dirty="0"/>
              <a:t>Chef-client run retrieves the updated cookbook</a:t>
            </a:r>
          </a:p>
          <a:p>
            <a:pPr marL="514350" indent="-514350">
              <a:lnSpc>
                <a:spcPct val="120000"/>
              </a:lnSpc>
              <a:buFont typeface="+mj-lt"/>
              <a:buAutoNum type="arabicPeriod"/>
            </a:pPr>
            <a:r>
              <a:rPr lang="en-US" dirty="0"/>
              <a:t>Perform ad-hoc verification</a:t>
            </a:r>
          </a:p>
          <a:p>
            <a:pPr marL="514350" indent="-514350">
              <a:lnSpc>
                <a:spcPct val="120000"/>
              </a:lnSpc>
              <a:buFont typeface="+mj-lt"/>
              <a:buAutoNum type="arabicPeriod"/>
            </a:pPr>
            <a:r>
              <a:rPr lang="en-US" dirty="0"/>
              <a:t>Promote the cookbook to the next environment</a:t>
            </a:r>
          </a:p>
        </p:txBody>
      </p:sp>
      <p:grpSp>
        <p:nvGrpSpPr>
          <p:cNvPr id="17" name="Group 16"/>
          <p:cNvGrpSpPr/>
          <p:nvPr/>
        </p:nvGrpSpPr>
        <p:grpSpPr>
          <a:xfrm>
            <a:off x="1836858" y="4037216"/>
            <a:ext cx="3026243" cy="2581043"/>
            <a:chOff x="1836858" y="4037216"/>
            <a:chExt cx="3026243" cy="2581043"/>
          </a:xfrm>
        </p:grpSpPr>
        <p:sp>
          <p:nvSpPr>
            <p:cNvPr id="9" name="Rectangle 8"/>
            <p:cNvSpPr/>
            <p:nvPr/>
          </p:nvSpPr>
          <p:spPr bwMode="auto">
            <a:xfrm>
              <a:off x="1836858" y="4037216"/>
              <a:ext cx="3026243" cy="1265939"/>
            </a:xfrm>
            <a:prstGeom prst="rect">
              <a:avLst/>
            </a:prstGeom>
            <a:solidFill>
              <a:schemeClr val="accent1"/>
            </a:solidFill>
            <a:ln>
              <a:noFill/>
              <a:headEnd type="none" w="med" len="med"/>
              <a:tailEnd type="none" w="med" len="med"/>
            </a:ln>
            <a:effectLst>
              <a:reflection stA="50000" endPos="75000" dist="12700" dir="5400000" sy="-100000" algn="bl" rotWithShape="0"/>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pic>
          <p:nvPicPr>
            <p:cNvPr id="10" name="Picture 9"/>
            <p:cNvPicPr>
              <a:picLocks noChangeAspect="1"/>
            </p:cNvPicPr>
            <p:nvPr/>
          </p:nvPicPr>
          <p:blipFill>
            <a:blip r:embed="rId3"/>
            <a:stretch>
              <a:fillRect/>
            </a:stretch>
          </p:blipFill>
          <p:spPr>
            <a:xfrm>
              <a:off x="1969712" y="4170980"/>
              <a:ext cx="1013114" cy="1013114"/>
            </a:xfrm>
            <a:prstGeom prst="rect">
              <a:avLst/>
            </a:prstGeom>
            <a:effectLst>
              <a:glow rad="101600">
                <a:schemeClr val="bg1">
                  <a:alpha val="75000"/>
                </a:schemeClr>
              </a:glow>
            </a:effectLst>
          </p:spPr>
        </p:pic>
        <p:pic>
          <p:nvPicPr>
            <p:cNvPr id="11" name="Picture 10"/>
            <p:cNvPicPr>
              <a:picLocks noChangeAspect="1"/>
            </p:cNvPicPr>
            <p:nvPr/>
          </p:nvPicPr>
          <p:blipFill>
            <a:blip r:embed="rId4"/>
            <a:stretch>
              <a:fillRect/>
            </a:stretch>
          </p:blipFill>
          <p:spPr>
            <a:xfrm>
              <a:off x="1968390" y="5616994"/>
              <a:ext cx="995341" cy="1001265"/>
            </a:xfrm>
            <a:prstGeom prst="rect">
              <a:avLst/>
            </a:prstGeom>
          </p:spPr>
        </p:pic>
      </p:grpSp>
      <p:grpSp>
        <p:nvGrpSpPr>
          <p:cNvPr id="12" name="Group 11"/>
          <p:cNvGrpSpPr/>
          <p:nvPr/>
        </p:nvGrpSpPr>
        <p:grpSpPr>
          <a:xfrm>
            <a:off x="-1637822" y="4037216"/>
            <a:ext cx="3026243" cy="2581043"/>
            <a:chOff x="1022177" y="3094295"/>
            <a:chExt cx="3026243" cy="2581043"/>
          </a:xfrm>
        </p:grpSpPr>
        <p:grpSp>
          <p:nvGrpSpPr>
            <p:cNvPr id="13" name="Group 12"/>
            <p:cNvGrpSpPr/>
            <p:nvPr/>
          </p:nvGrpSpPr>
          <p:grpSpPr>
            <a:xfrm>
              <a:off x="1022177" y="3094295"/>
              <a:ext cx="3026243" cy="1265939"/>
              <a:chOff x="1022177" y="2862203"/>
              <a:chExt cx="3026243" cy="1265939"/>
            </a:xfrm>
          </p:grpSpPr>
          <p:sp>
            <p:nvSpPr>
              <p:cNvPr id="15" name="Rectangle 14"/>
              <p:cNvSpPr/>
              <p:nvPr/>
            </p:nvSpPr>
            <p:spPr bwMode="auto">
              <a:xfrm>
                <a:off x="1022177" y="2862203"/>
                <a:ext cx="3026243" cy="1265939"/>
              </a:xfrm>
              <a:prstGeom prst="rect">
                <a:avLst/>
              </a:prstGeom>
              <a:solidFill>
                <a:schemeClr val="accent1"/>
              </a:solidFill>
              <a:ln>
                <a:noFill/>
                <a:headEnd type="none" w="med" len="med"/>
                <a:tailEnd type="none" w="med" len="med"/>
              </a:ln>
              <a:effectLst>
                <a:reflection stA="50000" endPos="75000" dist="12700" dir="5400000" sy="-100000" algn="bl" rotWithShape="0"/>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pic>
            <p:nvPicPr>
              <p:cNvPr id="16" name="Picture 15"/>
              <p:cNvPicPr>
                <a:picLocks noChangeAspect="1"/>
              </p:cNvPicPr>
              <p:nvPr/>
            </p:nvPicPr>
            <p:blipFill>
              <a:blip r:embed="rId5"/>
              <a:stretch>
                <a:fillRect/>
              </a:stretch>
            </p:blipFill>
            <p:spPr>
              <a:xfrm>
                <a:off x="1154376" y="3001892"/>
                <a:ext cx="1007188" cy="1001265"/>
              </a:xfrm>
              <a:prstGeom prst="rect">
                <a:avLst/>
              </a:prstGeom>
              <a:effectLst>
                <a:glow rad="101600">
                  <a:schemeClr val="bg1">
                    <a:alpha val="75000"/>
                  </a:schemeClr>
                </a:glow>
              </a:effectLst>
            </p:spPr>
          </p:pic>
        </p:grpSp>
        <p:pic>
          <p:nvPicPr>
            <p:cNvPr id="14" name="Picture 13"/>
            <p:cNvPicPr>
              <a:picLocks noChangeAspect="1"/>
            </p:cNvPicPr>
            <p:nvPr/>
          </p:nvPicPr>
          <p:blipFill>
            <a:blip r:embed="rId4"/>
            <a:stretch>
              <a:fillRect/>
            </a:stretch>
          </p:blipFill>
          <p:spPr>
            <a:xfrm>
              <a:off x="1153709" y="4674073"/>
              <a:ext cx="995341" cy="1001265"/>
            </a:xfrm>
            <a:prstGeom prst="rect">
              <a:avLst/>
            </a:prstGeom>
          </p:spPr>
        </p:pic>
      </p:grpSp>
    </p:spTree>
    <p:extLst>
      <p:ext uri="{BB962C8B-B14F-4D97-AF65-F5344CB8AC3E}">
        <p14:creationId xmlns:p14="http://schemas.microsoft.com/office/powerpoint/2010/main" val="802062019"/>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6600" dirty="0"/>
              <a:t>Current Cookbook Development Workflow</a:t>
            </a:r>
          </a:p>
        </p:txBody>
      </p:sp>
      <p:sp>
        <p:nvSpPr>
          <p:cNvPr id="3" name="Subtitle 2"/>
          <p:cNvSpPr>
            <a:spLocks noGrp="1"/>
          </p:cNvSpPr>
          <p:nvPr>
            <p:ph type="subTitle" idx="1"/>
          </p:nvPr>
        </p:nvSpPr>
        <p:spPr>
          <a:xfrm>
            <a:off x="4995300" y="4037216"/>
            <a:ext cx="8995338" cy="2581043"/>
          </a:xfrm>
        </p:spPr>
        <p:txBody>
          <a:bodyPr/>
          <a:lstStyle/>
          <a:p>
            <a:pPr marL="514350" indent="-514350">
              <a:lnSpc>
                <a:spcPct val="120000"/>
              </a:lnSpc>
              <a:buFont typeface="+mj-lt"/>
              <a:buAutoNum type="arabicPeriod"/>
            </a:pPr>
            <a:r>
              <a:rPr lang="en-US" dirty="0"/>
              <a:t>Chef-client run retrieves the updated cookbook</a:t>
            </a:r>
          </a:p>
          <a:p>
            <a:pPr marL="514350" indent="-514350">
              <a:lnSpc>
                <a:spcPct val="120000"/>
              </a:lnSpc>
              <a:buFont typeface="+mj-lt"/>
              <a:buAutoNum type="arabicPeriod"/>
            </a:pPr>
            <a:r>
              <a:rPr lang="en-US" dirty="0"/>
              <a:t>Perform ad-hoc verification</a:t>
            </a:r>
          </a:p>
          <a:p>
            <a:pPr marL="514350" indent="-514350">
              <a:lnSpc>
                <a:spcPct val="120000"/>
              </a:lnSpc>
              <a:buFont typeface="+mj-lt"/>
              <a:buAutoNum type="arabicPeriod"/>
            </a:pPr>
            <a:r>
              <a:rPr lang="en-US" dirty="0"/>
              <a:t>Establish monitoring for deployed services</a:t>
            </a:r>
          </a:p>
        </p:txBody>
      </p:sp>
      <p:grpSp>
        <p:nvGrpSpPr>
          <p:cNvPr id="12" name="Group 11"/>
          <p:cNvGrpSpPr/>
          <p:nvPr/>
        </p:nvGrpSpPr>
        <p:grpSpPr>
          <a:xfrm>
            <a:off x="-1637822" y="4037216"/>
            <a:ext cx="3026243" cy="2581043"/>
            <a:chOff x="1022177" y="3094295"/>
            <a:chExt cx="3026243" cy="2581043"/>
          </a:xfrm>
        </p:grpSpPr>
        <p:grpSp>
          <p:nvGrpSpPr>
            <p:cNvPr id="13" name="Group 12"/>
            <p:cNvGrpSpPr/>
            <p:nvPr/>
          </p:nvGrpSpPr>
          <p:grpSpPr>
            <a:xfrm>
              <a:off x="1022177" y="3094295"/>
              <a:ext cx="3026243" cy="1265939"/>
              <a:chOff x="1022177" y="2862203"/>
              <a:chExt cx="3026243" cy="1265939"/>
            </a:xfrm>
          </p:grpSpPr>
          <p:sp>
            <p:nvSpPr>
              <p:cNvPr id="15" name="Rectangle 14"/>
              <p:cNvSpPr/>
              <p:nvPr/>
            </p:nvSpPr>
            <p:spPr bwMode="auto">
              <a:xfrm>
                <a:off x="1022177" y="2862203"/>
                <a:ext cx="3026243" cy="1265939"/>
              </a:xfrm>
              <a:prstGeom prst="rect">
                <a:avLst/>
              </a:prstGeom>
              <a:solidFill>
                <a:schemeClr val="accent1"/>
              </a:solidFill>
              <a:ln>
                <a:noFill/>
                <a:headEnd type="none" w="med" len="med"/>
                <a:tailEnd type="none" w="med" len="med"/>
              </a:ln>
              <a:effectLst>
                <a:reflection stA="50000" endPos="75000" dist="12700" dir="5400000" sy="-100000" algn="bl" rotWithShape="0"/>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pic>
            <p:nvPicPr>
              <p:cNvPr id="16" name="Picture 15"/>
              <p:cNvPicPr>
                <a:picLocks noChangeAspect="1"/>
              </p:cNvPicPr>
              <p:nvPr/>
            </p:nvPicPr>
            <p:blipFill>
              <a:blip r:embed="rId3"/>
              <a:stretch>
                <a:fillRect/>
              </a:stretch>
            </p:blipFill>
            <p:spPr>
              <a:xfrm>
                <a:off x="1154376" y="3001892"/>
                <a:ext cx="1007188" cy="1001265"/>
              </a:xfrm>
              <a:prstGeom prst="rect">
                <a:avLst/>
              </a:prstGeom>
              <a:effectLst>
                <a:glow rad="101600">
                  <a:schemeClr val="bg1">
                    <a:alpha val="75000"/>
                  </a:schemeClr>
                </a:glow>
              </a:effectLst>
            </p:spPr>
          </p:pic>
        </p:grpSp>
        <p:pic>
          <p:nvPicPr>
            <p:cNvPr id="14" name="Picture 13"/>
            <p:cNvPicPr>
              <a:picLocks noChangeAspect="1"/>
            </p:cNvPicPr>
            <p:nvPr/>
          </p:nvPicPr>
          <p:blipFill>
            <a:blip r:embed="rId4"/>
            <a:stretch>
              <a:fillRect/>
            </a:stretch>
          </p:blipFill>
          <p:spPr>
            <a:xfrm>
              <a:off x="1153709" y="4674073"/>
              <a:ext cx="995341" cy="1001265"/>
            </a:xfrm>
            <a:prstGeom prst="rect">
              <a:avLst/>
            </a:prstGeom>
          </p:spPr>
        </p:pic>
      </p:grpSp>
      <p:grpSp>
        <p:nvGrpSpPr>
          <p:cNvPr id="18" name="Group 17"/>
          <p:cNvGrpSpPr/>
          <p:nvPr/>
        </p:nvGrpSpPr>
        <p:grpSpPr>
          <a:xfrm>
            <a:off x="1836858" y="4037216"/>
            <a:ext cx="3026243" cy="2581043"/>
            <a:chOff x="1836858" y="3094295"/>
            <a:chExt cx="3026243" cy="2581043"/>
          </a:xfrm>
        </p:grpSpPr>
        <p:sp>
          <p:nvSpPr>
            <p:cNvPr id="19" name="Rectangle 18"/>
            <p:cNvSpPr/>
            <p:nvPr/>
          </p:nvSpPr>
          <p:spPr bwMode="auto">
            <a:xfrm>
              <a:off x="1836858" y="3094295"/>
              <a:ext cx="3026243" cy="1265939"/>
            </a:xfrm>
            <a:prstGeom prst="rect">
              <a:avLst/>
            </a:prstGeom>
            <a:solidFill>
              <a:schemeClr val="accent1"/>
            </a:solidFill>
            <a:ln>
              <a:noFill/>
              <a:headEnd type="none" w="med" len="med"/>
              <a:tailEnd type="none" w="med" len="med"/>
            </a:ln>
            <a:effectLst>
              <a:reflection stA="50000" endPos="75000" dist="12700" dir="5400000" sy="-100000" algn="bl" rotWithShape="0"/>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pic>
          <p:nvPicPr>
            <p:cNvPr id="20" name="Picture 19"/>
            <p:cNvPicPr>
              <a:picLocks noChangeAspect="1"/>
            </p:cNvPicPr>
            <p:nvPr/>
          </p:nvPicPr>
          <p:blipFill>
            <a:blip r:embed="rId4"/>
            <a:stretch>
              <a:fillRect/>
            </a:stretch>
          </p:blipFill>
          <p:spPr>
            <a:xfrm>
              <a:off x="1968390" y="4674073"/>
              <a:ext cx="995341" cy="1001265"/>
            </a:xfrm>
            <a:prstGeom prst="rect">
              <a:avLst/>
            </a:prstGeom>
          </p:spPr>
        </p:pic>
        <p:pic>
          <p:nvPicPr>
            <p:cNvPr id="21" name="Picture 20"/>
            <p:cNvPicPr>
              <a:picLocks noChangeAspect="1"/>
            </p:cNvPicPr>
            <p:nvPr/>
          </p:nvPicPr>
          <p:blipFill>
            <a:blip r:embed="rId5"/>
            <a:stretch>
              <a:fillRect/>
            </a:stretch>
          </p:blipFill>
          <p:spPr>
            <a:xfrm>
              <a:off x="1973339" y="3234506"/>
              <a:ext cx="1013114" cy="1013114"/>
            </a:xfrm>
            <a:prstGeom prst="rect">
              <a:avLst/>
            </a:prstGeom>
            <a:effectLst>
              <a:glow rad="101600">
                <a:schemeClr val="bg1">
                  <a:alpha val="75000"/>
                </a:schemeClr>
              </a:glow>
            </a:effectLst>
          </p:spPr>
        </p:pic>
      </p:grpSp>
    </p:spTree>
    <p:extLst>
      <p:ext uri="{BB962C8B-B14F-4D97-AF65-F5344CB8AC3E}">
        <p14:creationId xmlns:p14="http://schemas.microsoft.com/office/powerpoint/2010/main" val="1092589760"/>
      </p:ext>
    </p:extLst>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Risk</a:t>
            </a:r>
          </a:p>
        </p:txBody>
      </p:sp>
      <p:sp>
        <p:nvSpPr>
          <p:cNvPr id="3" name="Subtitle 2"/>
          <p:cNvSpPr>
            <a:spLocks noGrp="1"/>
          </p:cNvSpPr>
          <p:nvPr>
            <p:ph type="subTitle" idx="1"/>
          </p:nvPr>
        </p:nvSpPr>
        <p:spPr/>
        <p:txBody>
          <a:bodyPr/>
          <a:lstStyle/>
          <a:p>
            <a:r>
              <a:rPr lang="en-US" dirty="0"/>
              <a:t>Every change to our cookbooks introduce risk. Validating every change would take too long in this system. To alleviate that we often batch these changes up. Batching up the changes make it harder to discover when we introduced an error.</a:t>
            </a:r>
          </a:p>
        </p:txBody>
      </p:sp>
    </p:spTree>
    <p:extLst>
      <p:ext uri="{BB962C8B-B14F-4D97-AF65-F5344CB8AC3E}">
        <p14:creationId xmlns:p14="http://schemas.microsoft.com/office/powerpoint/2010/main" val="1640155216"/>
      </p:ext>
    </p:extLst>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1359397545"/>
              </p:ext>
            </p:extLst>
          </p:nvPr>
        </p:nvGraphicFramePr>
        <p:xfrm>
          <a:off x="4319904" y="1576970"/>
          <a:ext cx="7616193" cy="599006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54561587"/>
      </p:ext>
    </p:extLst>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2106385492"/>
              </p:ext>
            </p:extLst>
          </p:nvPr>
        </p:nvGraphicFramePr>
        <p:xfrm>
          <a:off x="4319904" y="1576970"/>
          <a:ext cx="7616193" cy="599006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37587209"/>
      </p:ext>
    </p:extLst>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Discussion</a:t>
            </a:r>
          </a:p>
        </p:txBody>
      </p:sp>
      <p:sp>
        <p:nvSpPr>
          <p:cNvPr id="3" name="Subtitle 2"/>
          <p:cNvSpPr>
            <a:spLocks noGrp="1"/>
          </p:cNvSpPr>
          <p:nvPr>
            <p:ph type="subTitle" idx="1"/>
          </p:nvPr>
        </p:nvSpPr>
        <p:spPr/>
        <p:txBody>
          <a:bodyPr/>
          <a:lstStyle/>
          <a:p>
            <a:r>
              <a:rPr lang="en-US" dirty="0"/>
              <a:t>What are reasons you see for writing tests?</a:t>
            </a:r>
          </a:p>
          <a:p>
            <a:endParaRPr lang="en-US" dirty="0"/>
          </a:p>
          <a:p>
            <a:r>
              <a:rPr lang="en-US" dirty="0"/>
              <a:t>What are reasons you see for not writing tests?</a:t>
            </a:r>
          </a:p>
        </p:txBody>
      </p:sp>
    </p:spTree>
    <p:extLst>
      <p:ext uri="{BB962C8B-B14F-4D97-AF65-F5344CB8AC3E}">
        <p14:creationId xmlns:p14="http://schemas.microsoft.com/office/powerpoint/2010/main" val="608682935"/>
      </p:ext>
    </p:extLst>
  </p:cSld>
  <p:clrMapOvr>
    <a:masterClrMapping/>
  </p:clrMapOvr>
  <p:transition spd="med">
    <p:fade/>
  </p:transition>
</p:sld>
</file>

<file path=ppt/theme/theme1.xml><?xml version="1.0" encoding="utf-8"?>
<a:theme xmlns:a="http://schemas.openxmlformats.org/drawingml/2006/main" name="Template">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01-introduction" id="{BC24C17A-2FEF-694F-9201-CE77FC563C2A}" vid="{76125887-D543-884F-9633-9A85A871AC53}"/>
    </a:ext>
  </a:extLst>
</a:theme>
</file>

<file path=ppt/theme/theme2.xml><?xml version="1.0" encoding="utf-8"?>
<a:theme xmlns:a="http://schemas.openxmlformats.org/drawingml/2006/main" name="Interaction">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01-introduction" id="{BC24C17A-2FEF-694F-9201-CE77FC563C2A}" vid="{28C02E34-D584-2D45-A509-53D5DDA1535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_dlc_DocId xmlns="7bb5d761-a2ea-4873-95f7-7a6658fb3ef0">M4CWTKMW727E-592-73</_dlc_DocId>
    <_dlc_DocIdUrl xmlns="7bb5d761-a2ea-4873-95f7-7a6658fb3ef0">
      <Url>https://kms.vci.local/marketing/team/_layouts/DocIdRedir.aspx?ID=M4CWTKMW727E-592-73</Url>
      <Description>M4CWTKMW727E-592-73</Description>
    </_dlc_DocIdUrl>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812F700BE7F874999720E88173FE491" ma:contentTypeVersion="0" ma:contentTypeDescription="Create a new document." ma:contentTypeScope="" ma:versionID="3f79f408e2ca720b7aba6e0e32464d0c">
  <xsd:schema xmlns:xsd="http://www.w3.org/2001/XMLSchema" xmlns:xs="http://www.w3.org/2001/XMLSchema" xmlns:p="http://schemas.microsoft.com/office/2006/metadata/properties" xmlns:ns2="7bb5d761-a2ea-4873-95f7-7a6658fb3ef0" targetNamespace="http://schemas.microsoft.com/office/2006/metadata/properties" ma:root="true" ma:fieldsID="1e062cd38ba31e406bfc4340fbc7f87a" ns2:_="">
    <xsd:import namespace="7bb5d761-a2ea-4873-95f7-7a6658fb3ef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5d761-a2ea-4873-95f7-7a6658fb3ef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921749B-AEB7-461B-845F-603CABD25259}">
  <ds:schemaRefs>
    <ds:schemaRef ds:uri="7bb5d761-a2ea-4873-95f7-7a6658fb3ef0"/>
    <ds:schemaRef ds:uri="http://purl.org/dc/dcmitype/"/>
    <ds:schemaRef ds:uri="http://purl.org/dc/elements/1.1/"/>
    <ds:schemaRef ds:uri="http://schemas.microsoft.com/office/infopath/2007/PartnerControls"/>
    <ds:schemaRef ds:uri="http://schemas.microsoft.com/office/2006/metadata/properties"/>
    <ds:schemaRef ds:uri="http://schemas.microsoft.com/office/2006/documentManagement/types"/>
    <ds:schemaRef ds:uri="http://schemas.openxmlformats.org/package/2006/metadata/core-properties"/>
    <ds:schemaRef ds:uri="http://www.w3.org/XML/1998/namespace"/>
    <ds:schemaRef ds:uri="http://purl.org/dc/terms/"/>
  </ds:schemaRefs>
</ds:datastoreItem>
</file>

<file path=customXml/itemProps2.xml><?xml version="1.0" encoding="utf-8"?>
<ds:datastoreItem xmlns:ds="http://schemas.openxmlformats.org/officeDocument/2006/customXml" ds:itemID="{164479E5-0B02-49AC-B79E-EC1D6164D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5d761-a2ea-4873-95f7-7a6658fb3e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13EBC30-FE27-4C6A-B723-23FC2188F7DC}">
  <ds:schemaRefs>
    <ds:schemaRef ds:uri="http://schemas.microsoft.com/sharepoint/events"/>
  </ds:schemaRefs>
</ds:datastoreItem>
</file>

<file path=customXml/itemProps4.xml><?xml version="1.0" encoding="utf-8"?>
<ds:datastoreItem xmlns:ds="http://schemas.openxmlformats.org/officeDocument/2006/customXml" ds:itemID="{5CDEB364-43EC-4510-9881-539C2A3FCE9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chef-training-012816</Template>
  <TotalTime>342</TotalTime>
  <Words>2090</Words>
  <Application>Microsoft Office PowerPoint</Application>
  <PresentationFormat>Custom</PresentationFormat>
  <Paragraphs>133</Paragraphs>
  <Slides>17</Slides>
  <Notes>17</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17</vt:i4>
      </vt:variant>
    </vt:vector>
  </HeadingPairs>
  <TitlesOfParts>
    <vt:vector size="23" baseType="lpstr">
      <vt:lpstr>ＭＳ Ｐゴシック</vt:lpstr>
      <vt:lpstr>Arial</vt:lpstr>
      <vt:lpstr>Courier New</vt:lpstr>
      <vt:lpstr>Wingdings</vt:lpstr>
      <vt:lpstr>Template</vt:lpstr>
      <vt:lpstr>Interaction</vt:lpstr>
      <vt:lpstr>Why Write Tests? Why is that Hard?</vt:lpstr>
      <vt:lpstr>Why Write Tests? Why is that Hard?</vt:lpstr>
      <vt:lpstr>Current Cookbook Development Workflow</vt:lpstr>
      <vt:lpstr>Current Cookbook Development Workflow</vt:lpstr>
      <vt:lpstr>Current Cookbook Development Workflow</vt:lpstr>
      <vt:lpstr>Risk</vt:lpstr>
      <vt:lpstr>PowerPoint Presentation</vt:lpstr>
      <vt:lpstr>PowerPoint Presentation</vt:lpstr>
      <vt:lpstr>Discussion</vt:lpstr>
      <vt:lpstr>Why Write Tests? Why is that Hard?</vt:lpstr>
      <vt:lpstr>Another Language</vt:lpstr>
      <vt:lpstr>Another Workflow</vt:lpstr>
      <vt:lpstr>Discussion</vt:lpstr>
      <vt:lpstr>Why Write Tests? Why is that Hard?</vt:lpstr>
      <vt:lpstr>Q&amp;A</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Driven Cookbook Development</dc:title>
  <dc:subject/>
  <dc:creator>Franklin Webber</dc:creator>
  <cp:keywords/>
  <dc:description/>
  <cp:lastModifiedBy>Eric</cp:lastModifiedBy>
  <cp:revision>91</cp:revision>
  <cp:lastPrinted>2015-02-07T23:49:10Z</cp:lastPrinted>
  <dcterms:created xsi:type="dcterms:W3CDTF">2016-01-29T17:30:15Z</dcterms:created>
  <dcterms:modified xsi:type="dcterms:W3CDTF">2018-04-25T20:14:56Z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0x0101000812F700BE7F874999720E88173FE491</vt:lpwstr>
  </property>
  <property fmtid="{D5CDD505-2E9C-101B-9397-08002B2CF9AE}" pid="3" name="_dlc_DocIdItemGuid">
    <vt:lpwstr>bfd9fc01-1599-4dd9-b7eb-4ffa6e7bdb79</vt:lpwstr>
  </property>
</Properties>
</file>