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67" r:id="rId9"/>
    <p:sldId id="268" r:id="rId10"/>
    <p:sldId id="290" r:id="rId11"/>
    <p:sldId id="269" r:id="rId12"/>
    <p:sldId id="270" r:id="rId13"/>
    <p:sldId id="272" r:id="rId14"/>
    <p:sldId id="286" r:id="rId15"/>
    <p:sldId id="273" r:id="rId16"/>
    <p:sldId id="285" r:id="rId17"/>
    <p:sldId id="274" r:id="rId18"/>
    <p:sldId id="275" r:id="rId19"/>
    <p:sldId id="276" r:id="rId20"/>
    <p:sldId id="277" r:id="rId21"/>
    <p:sldId id="278" r:id="rId22"/>
    <p:sldId id="287" r:id="rId23"/>
    <p:sldId id="279" r:id="rId24"/>
    <p:sldId id="280" r:id="rId25"/>
    <p:sldId id="281" r:id="rId26"/>
    <p:sldId id="296" r:id="rId27"/>
    <p:sldId id="282" r:id="rId28"/>
    <p:sldId id="288" r:id="rId29"/>
    <p:sldId id="283" r:id="rId30"/>
    <p:sldId id="284" r:id="rId31"/>
    <p:sldId id="289" r:id="rId32"/>
    <p:sldId id="292" r:id="rId33"/>
    <p:sldId id="295" r:id="rId34"/>
    <p:sldId id="294" r:id="rId35"/>
    <p:sldId id="293" r:id="rId36"/>
    <p:sldId id="291"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001"/>
    <a:srgbClr val="F0F0F0"/>
    <a:srgbClr val="7D868C"/>
    <a:srgbClr val="808000"/>
    <a:srgbClr val="408000"/>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5593" autoAdjust="0"/>
  </p:normalViewPr>
  <p:slideViewPr>
    <p:cSldViewPr snapToGrid="0">
      <p:cViewPr varScale="1">
        <p:scale>
          <a:sx n="41" d="100"/>
          <a:sy n="41" d="100"/>
        </p:scale>
        <p:origin x="1302" y="54"/>
      </p:cViewPr>
      <p:guideLst>
        <p:guide orient="horz" pos="1392"/>
        <p:guide pos="5120"/>
      </p:guideLst>
    </p:cSldViewPr>
  </p:slideViewPr>
  <p:outlineViewPr>
    <p:cViewPr>
      <p:scale>
        <a:sx n="33" d="100"/>
        <a:sy n="33" d="100"/>
      </p:scale>
      <p:origin x="0" y="-808"/>
    </p:cViewPr>
  </p:outlineViewPr>
  <p:notesTextViewPr>
    <p:cViewPr>
      <p:scale>
        <a:sx n="125" d="100"/>
        <a:sy n="12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0999" y="4343400"/>
            <a:ext cx="6096001" cy="454071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By adding this code here, the second part of our unit test will now pass.  We have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called Apache that provides the node attribute of apache/modules.  By defining this here, this should allow our unit tests to pass. Some things to pay attention to here, we are using the standard DSL associated with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7 and 8.   We name our plugin Apache, you must always make the first character of your plugin uppercase when naming your plugin and the name will be a ruby symbol. And then we define what node attribute we should be creating.  Once you have this all in place, you should have passing unit tests.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02068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Now that we have added the file and the content to create the apache/modules node attribute we see that our unit tests pass.</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92065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Now we’re in a position where we can write the test for what we expect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to actually return to us.  What information do we expect it to actually gather. What this is doing is checking to see what we wrote for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command.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command is where we place the command that we are going to execute when running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and gather the information provided from that command. That command in this case is going to be: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apachectl</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 -D DUMP_MODULES’.  What this unit test is stating is that we expect that plugin to contain a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method that calls this particular command. The test then stores the standard output of that command within this OUTPUT variable. We have another expectation that our plugin node attribute called apache/modules has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command assigned to the output.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60317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We expect that we have a failure</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170489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this point we are ready to define the work that this plugin is attempting to accomplish.  We open up a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collect_data</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block and with the colon default we are stating that we want this command to be run on all platforms.  You can define as many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collect_data</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sections as you desire and each may be specific to a different platform. So we are defining here what command should be run by default on all platforms.  This is a part of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DSL, this is not pure ruby code but here we are creating a new mash called apache. We then create a local variable called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modules_cmd</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and set it equal 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library and passing the command we see here.  This is what we are going to run to gather all the apache modules information, passing it into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library, and assigning it equal 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modules_cmd</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local variable. We will then call for the standard output on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shell_out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library and assigning it to our mash.  We add an additional key to the apache mash called modules. All this will add that output to the apache/modules attribute.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340148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this point we have completed our custom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and our unit test should now pass.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40674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We need to now install this plugin and move it into the test kitchen instance and we want to run it during the chef-client run as well. </a:t>
            </a:r>
            <a:endParaRPr lang="en-US" b="0" dirty="0">
              <a:effectLst/>
            </a:endParaRPr>
          </a:p>
          <a:p>
            <a:br>
              <a:rPr lang="en-US" b="0" dirty="0">
                <a:effectLst/>
              </a:rPr>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04651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To actually be able to install and run this plugin, we are going to use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to accomplish this.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is a community cookbook maintained by Chef and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is specifically designed to help you write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This cookbook itself is going to provide a number of custom resources. The custom resource that we are interested in is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resource, this is the resource that will call the action of create for our custom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In addition to creating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we can create what are known as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hints. Those are the two extensions that you can make to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They are different in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are only added to the node object during the chef-client run.  What I mean is that by writing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I am not going to just be able to go and execute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apache/modules’. This is not going to work right after I write my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I am not adding something to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itself, however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hints are added 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utility and run by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utility.  Hints exist within the hints directory of an instance itself, which is usually found 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etc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/chef/</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directory. You will find on the node that we have given you, there is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etc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/chef/</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/hints directory. Within this directory you will find a file called ec2.json. What you have done here is enabled a built in hint, designed to gather information on instances being hosted on ec2.  These hints are included inside of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out of the box but are not necessarily enabled. The way we enable a hint is by creating the hint file, which will be a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json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with an empty object inside of it.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ec2 hint is not enabled out of the box and we just create this file to do so.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518218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We have not yet used our dependency of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our dependency will allow us to use all of the recipes and custom resources found 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We’ll generate a recipe that will implement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custom resource. This will create not only the recipe itself, but the associated unit and integration tests for this recipe.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260672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370769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So creating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we are going to again approach this from a TTD perspective and write a test for our plugin before creating the plugin itself.  If you have ever written one of these, it was a notoriously difficult thing to do in the past. And while it is still somewhat challenging, we have new techniques to make the process easier.</a:t>
            </a:r>
            <a:endParaRPr lang="en-US" b="0" dirty="0">
              <a:effectLst/>
            </a:endParaRPr>
          </a:p>
          <a:p>
            <a:br>
              <a:rPr lang="en-US" dirty="0"/>
            </a:b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Let’s open up the unit test itself that was just created.  Following our TDD process, we will define the expectations for this recipe.  Just like within the documentation of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cookbook’s readme states, we can use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method called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create_ohai_plugin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to assert we’re calling the custom resource to create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httpd_modules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This the only test that will go inside of this spec file.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4146930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We have a failing test because we have not yet defined our custom resource that creates the plugin.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721360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The custom resource that comes with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makes it incredibly easy to install the plugin, we call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resource and we pass in the name of our plugin file which 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apache_modules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cookbook is smart enough to understand that we are going to be delivering our plugin as a static file in the plugins directory, although this is configurable within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ohai_plugins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‘path’ property. This is all it takes for our plugin to be created, let’s call the default action from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resource and install 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3274702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After adding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resource to your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ohai_apache_modules.rb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you should have passing unit tests.</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162624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Now we are at the final step, it’s time for us to do our final check and run an integration test that includes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ohai_apache_modules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recipe.  To get this test to run, we are going to have to make sure that 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kitchen.yml</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is setup to execute it. We add 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run_list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for the default suite to include our new recipe,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ohai_apache_modules</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recipe, to explicitly tell test kitchen to run it.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2756705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Once you have added that recipe 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runlist</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for the default suite, you are in a position to converge that machine and actually apply your new recipe. While this is running, understand that we have not yet written an assertion for test kitchen.  We have not written our integration test at this point to verify that this plugin runs.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203745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Replace auto-generated test with new expectation. </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Here we have the expectation for our plugin when we run this on our test instance.  Now there is one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gotchya</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that we need to note that is not intuitive considering where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are usually stored on a production system.  Normally on a Red Hat system the master directory for Chef is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etc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/chef directory. On any system that has been bootstrapped and attached to a chef server, this is where we would find 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/plugins directory.  Within a test kitchen instance however, the location for our plugins are going to be within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tmp</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/kitchen/</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/plugins directory. We’ll see the normal structure that you would expect to be found within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etc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/chef directory here 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tmp</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/kitchen directory.  With this in mind, we can execute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against any particular plugin by providing the -d option, the plugin directory, and the name of the plugin we are going to execute. Testing this we expect that somewhere within the standard output, it is going to contain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core_module</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270084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Running a kitchen verify, we’ll see that the standard output does indeed show up within the apache plugin and our integration test passes.</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28442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So we’re going to jump in here and talk about how to go about testing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and create a custom plugin for ourselves.</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2763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So fortunately for us testing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has become much easier than it has been in the past.  The reason that it is so difficult to test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is that plugins that fail to gather information will not fail the chef-client run.  If your plugin failed to gather information, that does not mean that the information needed to perform a configuration task won’t cause a failure.  It simply means that the inability of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to execute that plugin in and of itself doesn’t cause the chef-client run to fail. Testing these things used to be a kind of cat and mouse game, you would have to go in and just manually determine what went wrong and why.  We now have some unit testing that can help us with this process and the very least give an extra layer of checks as we write our plugins. With this in mind there is a ruby gem that I would like for you to add to your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ChefDK</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The chef gem command allows us to install a ruby gem in an embedded context within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ChefDK</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ruby gem is going to add additional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methods that are designed for testing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Go ahead and run this within your instances.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9511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Again this gem is going to add additional chef-spec helper methods that are designed to test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plugins.  To load this into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while we run our unit tests, we need to add it to 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spec_helper.rb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This is where you can load additional gems for your unit tests.  So here we need to make sure to require the new ruby gem we just installed on our system.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42324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Let’s think about how we can build tests for something abstract like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So up until now, we used the chef generate recipe command to create a placeholder test for us that scaffolds out the testing harness for our unit tests.  It would create the test file within the spec/unit/recipes directory for us. We don’t have this option for something like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seeing as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is not a recipe.  An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is a ruby file that is going to be included in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when it runs. We will need to set up our unit tests a little bit differently to differentiate this test and the tests we used for our recipes.  To accomplish this we will create a separate ‘plugins’ directory found in the spec/unit directory on the same level as the recipes directory. </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16798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We’re going to continue with our TDD workflow and create a basic unit test for our new plugin.  We create a new spec file called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apache_modules_spec.rb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within that new ‘plugins’ directory we just created.  Within this unit test of course the first thing we need to do is to load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and the additional ruby gems we need for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to recognize this DSL.  So we always require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spec_helper</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file within our unit tests. From there we are going to begin using the methods that came with that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ruby gem we just installed. This ruby gem is going to come with additional helper methods for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and add them to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chefspec</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framework.  One of these methods are going to be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describe_ohai_plugin</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we see also that we have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plugin_file</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Some things we can do with this unit test is define our expectations for this plugin to provide the ‘apache/modules’ node attribute. We are going to distribute this plugin by including it within this apache cookbook we are about to run inside of our virtual machine.  So we are going to bundle our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with this apache cookbook. This test is defining what we desire from our plugin before writing the plugin itself, we want the plugin to create a special node attribute called ‘apache/modules’. The plugin that we are testing here is going to be found within this cookbook in the files/default directory and have the name of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apache_modules.rb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66005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Our unit test will fail because we have yet to create this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let’s go ahead and create the plugin to allow our tests to pass.</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212028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We’ll run the chef generate command to create the file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apache_modules.rb</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This will add a static file to our cookbook where we define the </a:t>
            </a:r>
            <a:r>
              <a:rPr lang="en-US" sz="1200" b="0" i="0" u="none" strike="noStrike" kern="1200" dirty="0" err="1">
                <a:solidFill>
                  <a:schemeClr val="tx1"/>
                </a:solidFill>
                <a:effectLst/>
                <a:latin typeface="Arial" panose="020B0604020202020204" pitchFamily="34" charset="0"/>
                <a:ea typeface="ＭＳ Ｐゴシック" charset="0"/>
                <a:cs typeface="Arial" panose="020B0604020202020204" pitchFamily="34" charset="0"/>
              </a:rPr>
              <a:t>ohai</a:t>
            </a:r>
            <a:r>
              <a:rPr lang="en-US" sz="1200" b="0" i="0" u="none" strike="noStrike" kern="1200" dirty="0">
                <a:solidFill>
                  <a:schemeClr val="tx1"/>
                </a:solidFill>
                <a:effectLst/>
                <a:latin typeface="Arial" panose="020B0604020202020204" pitchFamily="34" charset="0"/>
                <a:ea typeface="ＭＳ Ｐゴシック" charset="0"/>
                <a:cs typeface="Arial" panose="020B0604020202020204" pitchFamily="34" charset="0"/>
              </a:rPr>
              <a:t> plugin that you may recognize from our unit test.  By running this command we will resolve the very first failure that we saw from our unit test. It can now locate this file within the apache cookbook.  This is being run from within the apache cookbook, always be aware of your directory path when running generate commands. Now that we have created this file we are ready to code out the plugin itself.</a:t>
            </a:r>
            <a:endParaRPr lang="en-US" b="0" dirty="0">
              <a:effectLst/>
            </a:endParaRPr>
          </a:p>
          <a:p>
            <a:br>
              <a:rPr lang="en-US" dirty="0"/>
            </a:br>
            <a:endParaRPr lang="en-US" dirty="0"/>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740680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t>
            </a:r>
            <a:r>
              <a:rPr lang="en-US" dirty="0" err="1"/>
              <a:t>Ohai</a:t>
            </a:r>
            <a:r>
              <a:rPr lang="en-US" dirty="0"/>
              <a:t> Plugins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b="1" dirty="0"/>
              <a:t>Recipe: </a:t>
            </a:r>
            <a:r>
              <a:rPr lang="en-US" sz="2400" b="1" dirty="0" err="1"/>
              <a:t>code_generator</a:t>
            </a:r>
            <a:r>
              <a:rPr lang="en-US" sz="2400" b="1" dirty="0"/>
              <a:t>::</a:t>
            </a:r>
            <a:r>
              <a:rPr lang="en-US" sz="2400" b="1" dirty="0" err="1"/>
              <a:t>cookbook_file</a:t>
            </a:r>
            <a:endParaRPr lang="en-US" sz="2400" b="1" dirty="0"/>
          </a:p>
          <a:p>
            <a:r>
              <a:rPr lang="en-US" sz="2400" b="1" dirty="0"/>
              <a:t>  * directory[/home/chef/apache/files/default] action create</a:t>
            </a:r>
          </a:p>
          <a:p>
            <a:r>
              <a:rPr lang="en-US" sz="2400" b="1" dirty="0"/>
              <a:t>    - create new directory /home/chef/apache/files/default</a:t>
            </a:r>
          </a:p>
          <a:p>
            <a:r>
              <a:rPr lang="en-US" sz="2400" b="1" dirty="0"/>
              <a:t>    - restore </a:t>
            </a:r>
            <a:r>
              <a:rPr lang="en-US" sz="2400" b="1" dirty="0" err="1"/>
              <a:t>selinux</a:t>
            </a:r>
            <a:r>
              <a:rPr lang="en-US" sz="2400" b="1" dirty="0"/>
              <a:t> security context</a:t>
            </a:r>
          </a:p>
          <a:p>
            <a:r>
              <a:rPr lang="en-US" sz="2400" b="1" dirty="0"/>
              <a:t>  * template[/home/chef/apache/files/default/</a:t>
            </a:r>
            <a:r>
              <a:rPr lang="en-US" sz="2400" b="1" dirty="0" err="1"/>
              <a:t>apache_modules</a:t>
            </a:r>
            <a:r>
              <a:rPr lang="en-US" sz="2400" b="1" dirty="0"/>
              <a:t>] action create</a:t>
            </a:r>
          </a:p>
          <a:p>
            <a:r>
              <a:rPr lang="en-US" sz="2400" b="1" dirty="0"/>
              <a:t>    - create new file /home/chef/apache/files/default/</a:t>
            </a:r>
            <a:r>
              <a:rPr lang="en-US" sz="2400" b="1" dirty="0" err="1"/>
              <a:t>apache_modules</a:t>
            </a:r>
            <a:endParaRPr lang="en-US" sz="2400" b="1" dirty="0"/>
          </a:p>
          <a:p>
            <a:r>
              <a:rPr lang="en-US" sz="2400" b="1" dirty="0"/>
              <a:t>    - update content in file /home/chef/apache/files/default/</a:t>
            </a:r>
            <a:r>
              <a:rPr lang="en-US" sz="2400" b="1" dirty="0" err="1"/>
              <a:t>apache_modules</a:t>
            </a:r>
            <a:r>
              <a:rPr lang="en-US" sz="2400" b="1" dirty="0"/>
              <a:t> from none to e3b0c4</a:t>
            </a:r>
          </a:p>
        </p:txBody>
      </p:sp>
      <p:sp>
        <p:nvSpPr>
          <p:cNvPr id="3" name="Text Placeholder 2"/>
          <p:cNvSpPr>
            <a:spLocks noGrp="1"/>
          </p:cNvSpPr>
          <p:nvPr>
            <p:ph type="body" sz="quarter" idx="11"/>
          </p:nvPr>
        </p:nvSpPr>
        <p:spPr/>
        <p:txBody>
          <a:bodyPr/>
          <a:lstStyle/>
          <a:p>
            <a:r>
              <a:rPr lang="en-US" dirty="0"/>
              <a:t>&gt; chef generate file </a:t>
            </a:r>
            <a:r>
              <a:rPr lang="en-US" dirty="0" err="1"/>
              <a:t>apache_modules.rb</a:t>
            </a:r>
            <a:endParaRPr lang="en-US" dirty="0"/>
          </a:p>
        </p:txBody>
      </p:sp>
      <p:sp>
        <p:nvSpPr>
          <p:cNvPr id="5" name="Title 4"/>
          <p:cNvSpPr>
            <a:spLocks noGrp="1"/>
          </p:cNvSpPr>
          <p:nvPr>
            <p:ph type="title"/>
          </p:nvPr>
        </p:nvSpPr>
        <p:spPr/>
        <p:txBody>
          <a:bodyPr/>
          <a:lstStyle/>
          <a:p>
            <a:r>
              <a:rPr lang="en-US" dirty="0"/>
              <a:t>Creating the Plugin as a Cookbook File</a:t>
            </a:r>
          </a:p>
        </p:txBody>
      </p:sp>
    </p:spTree>
    <p:extLst>
      <p:ext uri="{BB962C8B-B14F-4D97-AF65-F5344CB8AC3E}">
        <p14:creationId xmlns:p14="http://schemas.microsoft.com/office/powerpoint/2010/main" val="198380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the Plugin that Provides Values</a:t>
            </a:r>
          </a:p>
        </p:txBody>
      </p:sp>
      <p:sp>
        <p:nvSpPr>
          <p:cNvPr id="3" name="Content Placeholder 2"/>
          <p:cNvSpPr>
            <a:spLocks noGrp="1"/>
          </p:cNvSpPr>
          <p:nvPr>
            <p:ph sz="quarter" idx="10"/>
          </p:nvPr>
        </p:nvSpPr>
        <p:spPr/>
        <p:txBody>
          <a:bodyPr/>
          <a:lstStyle/>
          <a:p>
            <a:r>
              <a:rPr lang="en-US" b="1" dirty="0" err="1"/>
              <a:t>Ohai.plugin</a:t>
            </a:r>
            <a:r>
              <a:rPr lang="en-US" b="1" dirty="0"/>
              <a:t>(:Apache) do</a:t>
            </a:r>
          </a:p>
          <a:p>
            <a:r>
              <a:rPr lang="en-US" b="1" dirty="0"/>
              <a:t>  provides 'apache/modules'</a:t>
            </a:r>
          </a:p>
          <a:p>
            <a:r>
              <a:rPr lang="en-US" b="1" dirty="0"/>
              <a:t>end</a:t>
            </a:r>
          </a:p>
        </p:txBody>
      </p:sp>
      <p:sp>
        <p:nvSpPr>
          <p:cNvPr id="4" name="Text Placeholder 3"/>
          <p:cNvSpPr>
            <a:spLocks noGrp="1"/>
          </p:cNvSpPr>
          <p:nvPr>
            <p:ph type="body" sz="quarter" idx="11"/>
          </p:nvPr>
        </p:nvSpPr>
        <p:spPr/>
        <p:txBody>
          <a:bodyPr/>
          <a:lstStyle/>
          <a:p>
            <a:r>
              <a:rPr lang="en-US" dirty="0"/>
              <a:t>~/apache/files/default/</a:t>
            </a:r>
            <a:r>
              <a:rPr lang="en-US" dirty="0" err="1"/>
              <a:t>apache_modules.rb</a:t>
            </a:r>
            <a:endParaRPr lang="en-US" dirty="0"/>
          </a:p>
        </p:txBody>
      </p:sp>
    </p:spTree>
    <p:extLst>
      <p:ext uri="{BB962C8B-B14F-4D97-AF65-F5344CB8AC3E}">
        <p14:creationId xmlns:p14="http://schemas.microsoft.com/office/powerpoint/2010/main" val="180908261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2.15 seconds (files took 1.88 seconds to load)</a:t>
            </a:r>
          </a:p>
          <a:p>
            <a:r>
              <a:rPr lang="en-US" b="1"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Tests to See Success</a:t>
            </a:r>
          </a:p>
        </p:txBody>
      </p:sp>
    </p:spTree>
    <p:extLst>
      <p:ext uri="{BB962C8B-B14F-4D97-AF65-F5344CB8AC3E}">
        <p14:creationId xmlns:p14="http://schemas.microsoft.com/office/powerpoint/2010/main" val="71486040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an Expectation for Attribute Value</a:t>
            </a:r>
          </a:p>
        </p:txBody>
      </p:sp>
      <p:sp>
        <p:nvSpPr>
          <p:cNvPr id="3" name="Content Placeholder 2"/>
          <p:cNvSpPr>
            <a:spLocks noGrp="1"/>
          </p:cNvSpPr>
          <p:nvPr>
            <p:ph sz="quarter" idx="10"/>
          </p:nvPr>
        </p:nvSpPr>
        <p:spPr/>
        <p:txBody>
          <a:bodyPr>
            <a:normAutofit fontScale="85000" lnSpcReduction="20000"/>
          </a:bodyPr>
          <a:lstStyle/>
          <a:p>
            <a:r>
              <a:rPr lang="en-US" b="1" dirty="0"/>
              <a:t>require '</a:t>
            </a:r>
            <a:r>
              <a:rPr lang="en-US" b="1" dirty="0" err="1"/>
              <a:t>spec_helper</a:t>
            </a:r>
            <a:r>
              <a:rPr lang="en-US" b="1" dirty="0"/>
              <a:t>'</a:t>
            </a:r>
          </a:p>
          <a:p>
            <a:endParaRPr lang="en-US" b="1" dirty="0"/>
          </a:p>
          <a:p>
            <a:r>
              <a:rPr lang="en-US" b="1" dirty="0" err="1"/>
              <a:t>describe_ohai_plugin</a:t>
            </a:r>
            <a:r>
              <a:rPr lang="en-US" b="1" dirty="0"/>
              <a:t> :Apache do</a:t>
            </a:r>
          </a:p>
          <a:p>
            <a:r>
              <a:rPr lang="en-US" b="1" dirty="0"/>
              <a:t>  let(:</a:t>
            </a:r>
            <a:r>
              <a:rPr lang="en-US" b="1" dirty="0" err="1"/>
              <a:t>plugin_file</a:t>
            </a:r>
            <a:r>
              <a:rPr lang="en-US" b="1" dirty="0"/>
              <a:t>) { 'files/default/</a:t>
            </a:r>
            <a:r>
              <a:rPr lang="en-US" b="1" dirty="0" err="1"/>
              <a:t>apache_modules.rb</a:t>
            </a:r>
            <a:r>
              <a:rPr lang="en-US" b="1" dirty="0"/>
              <a:t>' }</a:t>
            </a:r>
          </a:p>
          <a:p>
            <a:endParaRPr lang="en-US" b="1" dirty="0"/>
          </a:p>
          <a:p>
            <a:r>
              <a:rPr lang="en-US" b="1" dirty="0"/>
              <a:t>  it 'provides apache/modules' do</a:t>
            </a:r>
          </a:p>
          <a:p>
            <a:r>
              <a:rPr lang="en-US" b="1" dirty="0"/>
              <a:t>    expect(plugin).to </a:t>
            </a:r>
            <a:r>
              <a:rPr lang="en-US" b="1" dirty="0" err="1"/>
              <a:t>provides_attribute</a:t>
            </a:r>
            <a:r>
              <a:rPr lang="en-US" b="1" dirty="0"/>
              <a:t>('apache/modules')</a:t>
            </a:r>
          </a:p>
          <a:p>
            <a:r>
              <a:rPr lang="en-US" b="1" dirty="0"/>
              <a:t>  end</a:t>
            </a:r>
          </a:p>
          <a:p>
            <a:endParaRPr lang="en-US" b="1" dirty="0"/>
          </a:p>
          <a:p>
            <a:r>
              <a:rPr lang="en-US" b="1" dirty="0"/>
              <a:t>  it 'correctly captures output' do</a:t>
            </a:r>
          </a:p>
          <a:p>
            <a:r>
              <a:rPr lang="en-US" b="1" dirty="0"/>
              <a:t>    allow(plugin).to receive(:</a:t>
            </a:r>
            <a:r>
              <a:rPr lang="en-US" b="1" dirty="0" err="1"/>
              <a:t>shell_out</a:t>
            </a:r>
            <a:r>
              <a:rPr lang="en-US" b="1" dirty="0"/>
              <a:t>).with('</a:t>
            </a:r>
            <a:r>
              <a:rPr lang="en-US" b="1" dirty="0" err="1"/>
              <a:t>apachectl</a:t>
            </a:r>
            <a:r>
              <a:rPr lang="en-US" b="1" dirty="0"/>
              <a:t> -t -D DUMP_MODULES').</a:t>
            </a:r>
            <a:r>
              <a:rPr lang="en-US" b="1" dirty="0" err="1"/>
              <a:t>and_return</a:t>
            </a:r>
            <a:r>
              <a:rPr lang="en-US" b="1" dirty="0"/>
              <a:t>(double(</a:t>
            </a:r>
            <a:r>
              <a:rPr lang="en-US" b="1" dirty="0" err="1"/>
              <a:t>stdout</a:t>
            </a:r>
            <a:r>
              <a:rPr lang="en-US" b="1" dirty="0"/>
              <a:t>: 'OUTPUT'))</a:t>
            </a:r>
          </a:p>
          <a:p>
            <a:r>
              <a:rPr lang="en-US" b="1" dirty="0"/>
              <a:t>    expect(</a:t>
            </a:r>
            <a:r>
              <a:rPr lang="en-US" b="1" dirty="0" err="1"/>
              <a:t>plugin_attribute</a:t>
            </a:r>
            <a:r>
              <a:rPr lang="en-US" b="1" dirty="0"/>
              <a:t>('apache/modules')).to </a:t>
            </a:r>
            <a:r>
              <a:rPr lang="en-US" b="1" dirty="0" err="1"/>
              <a:t>eq</a:t>
            </a:r>
            <a:r>
              <a:rPr lang="en-US" b="1" dirty="0"/>
              <a:t>('OUTPUT')</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~/apache/spec/unit/plugins/</a:t>
            </a:r>
            <a:r>
              <a:rPr lang="en-US" dirty="0" err="1"/>
              <a:t>apache_modules_spec.rb</a:t>
            </a:r>
            <a:endParaRPr lang="en-US" dirty="0"/>
          </a:p>
        </p:txBody>
      </p:sp>
      <p:sp>
        <p:nvSpPr>
          <p:cNvPr id="6" name="Text Placeholder 5"/>
          <p:cNvSpPr>
            <a:spLocks noGrp="1"/>
          </p:cNvSpPr>
          <p:nvPr>
            <p:ph type="body" sz="quarter" idx="13"/>
          </p:nvPr>
        </p:nvSpPr>
        <p:spPr>
          <a:xfrm>
            <a:off x="1135042" y="5699232"/>
            <a:ext cx="14404273" cy="1492143"/>
          </a:xfrm>
        </p:spPr>
        <p:txBody>
          <a:bodyPr/>
          <a:lstStyle/>
          <a:p>
            <a:endParaRPr lang="en-US" dirty="0"/>
          </a:p>
        </p:txBody>
      </p:sp>
    </p:spTree>
    <p:extLst>
      <p:ext uri="{BB962C8B-B14F-4D97-AF65-F5344CB8AC3E}">
        <p14:creationId xmlns:p14="http://schemas.microsoft.com/office/powerpoint/2010/main" val="180464028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a:t>
            </a:r>
          </a:p>
          <a:p>
            <a:endParaRPr lang="en-US" b="1" dirty="0"/>
          </a:p>
          <a:p>
            <a:r>
              <a:rPr lang="en-US" b="1" dirty="0"/>
              <a:t>Failures:</a:t>
            </a:r>
          </a:p>
          <a:p>
            <a:endParaRPr lang="en-US" b="1" dirty="0"/>
          </a:p>
          <a:p>
            <a:r>
              <a:rPr lang="en-US" b="1" dirty="0"/>
              <a:t>  1) Apache correctly captures output</a:t>
            </a:r>
          </a:p>
          <a:p>
            <a:r>
              <a:rPr lang="en-US" b="1" dirty="0"/>
              <a:t>     Failure/Error: expect(</a:t>
            </a:r>
            <a:r>
              <a:rPr lang="en-US" b="1" dirty="0" err="1"/>
              <a:t>plugin_attribute</a:t>
            </a:r>
            <a:r>
              <a:rPr lang="en-US" b="1" dirty="0"/>
              <a:t>('apache/modules')).to </a:t>
            </a:r>
            <a:r>
              <a:rPr lang="en-US" b="1" dirty="0" err="1"/>
              <a:t>eq</a:t>
            </a:r>
            <a:r>
              <a:rPr lang="en-US" b="1" dirty="0"/>
              <a:t>("OUTPUT")</a:t>
            </a:r>
          </a:p>
          <a:p>
            <a:endParaRPr lang="en-US" b="1" dirty="0"/>
          </a:p>
          <a:p>
            <a:r>
              <a:rPr lang="en-US" b="1" dirty="0"/>
              <a:t>     </a:t>
            </a:r>
            <a:r>
              <a:rPr lang="en-US" b="1" dirty="0" err="1"/>
              <a:t>NoMethodError</a:t>
            </a:r>
            <a:r>
              <a:rPr lang="en-US" b="1" dirty="0"/>
              <a:t>:</a:t>
            </a:r>
          </a:p>
          <a:p>
            <a:r>
              <a:rPr lang="en-US" b="1" dirty="0"/>
              <a:t>       undefined method `[]' for </a:t>
            </a:r>
            <a:r>
              <a:rPr lang="en-US" b="1" dirty="0" err="1"/>
              <a:t>nil:NilClass</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6419390"/>
            <a:ext cx="14420850" cy="1248235"/>
          </a:xfrm>
        </p:spPr>
        <p:txBody>
          <a:bodyPr/>
          <a:lstStyle/>
          <a:p>
            <a:endParaRPr lang="en-US" dirty="0"/>
          </a:p>
        </p:txBody>
      </p:sp>
      <p:sp>
        <p:nvSpPr>
          <p:cNvPr id="5" name="Title 4"/>
          <p:cNvSpPr>
            <a:spLocks noGrp="1"/>
          </p:cNvSpPr>
          <p:nvPr>
            <p:ph type="title"/>
          </p:nvPr>
        </p:nvSpPr>
        <p:spPr/>
        <p:txBody>
          <a:bodyPr/>
          <a:lstStyle/>
          <a:p>
            <a:r>
              <a:rPr lang="en-US" dirty="0"/>
              <a:t>Executing the Tests to See Failure</a:t>
            </a:r>
          </a:p>
        </p:txBody>
      </p:sp>
    </p:spTree>
    <p:extLst>
      <p:ext uri="{BB962C8B-B14F-4D97-AF65-F5344CB8AC3E}">
        <p14:creationId xmlns:p14="http://schemas.microsoft.com/office/powerpoint/2010/main" val="174065149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the Apache Modules Content</a:t>
            </a:r>
          </a:p>
        </p:txBody>
      </p:sp>
      <p:sp>
        <p:nvSpPr>
          <p:cNvPr id="3" name="Content Placeholder 2"/>
          <p:cNvSpPr>
            <a:spLocks noGrp="1"/>
          </p:cNvSpPr>
          <p:nvPr>
            <p:ph sz="quarter" idx="10"/>
          </p:nvPr>
        </p:nvSpPr>
        <p:spPr/>
        <p:txBody>
          <a:bodyPr/>
          <a:lstStyle/>
          <a:p>
            <a:r>
              <a:rPr lang="en-US" b="1" dirty="0" err="1"/>
              <a:t>Ohai.plugin</a:t>
            </a:r>
            <a:r>
              <a:rPr lang="en-US" b="1" dirty="0"/>
              <a:t> :Apache do</a:t>
            </a:r>
          </a:p>
          <a:p>
            <a:r>
              <a:rPr lang="en-US" b="1" dirty="0"/>
              <a:t>  provides 'apache/modules'</a:t>
            </a:r>
          </a:p>
          <a:p>
            <a:endParaRPr lang="en-US" b="1" dirty="0"/>
          </a:p>
          <a:p>
            <a:r>
              <a:rPr lang="en-US" b="1" dirty="0"/>
              <a:t>  </a:t>
            </a:r>
            <a:r>
              <a:rPr lang="en-US" b="1" dirty="0" err="1"/>
              <a:t>collect_data</a:t>
            </a:r>
            <a:r>
              <a:rPr lang="en-US" b="1" dirty="0"/>
              <a:t> :default do</a:t>
            </a:r>
          </a:p>
          <a:p>
            <a:r>
              <a:rPr lang="en-US" b="1" dirty="0"/>
              <a:t>    apache(</a:t>
            </a:r>
            <a:r>
              <a:rPr lang="en-US" b="1" dirty="0" err="1"/>
              <a:t>Mash.new</a:t>
            </a:r>
            <a:r>
              <a:rPr lang="en-US" b="1" dirty="0"/>
              <a:t>)</a:t>
            </a:r>
          </a:p>
          <a:p>
            <a:r>
              <a:rPr lang="en-US" b="1" dirty="0"/>
              <a:t>    </a:t>
            </a:r>
            <a:r>
              <a:rPr lang="en-US" b="1" dirty="0" err="1"/>
              <a:t>modules_cmd</a:t>
            </a:r>
            <a:r>
              <a:rPr lang="en-US" b="1" dirty="0"/>
              <a:t> = </a:t>
            </a:r>
            <a:r>
              <a:rPr lang="en-US" b="1" dirty="0" err="1"/>
              <a:t>shell_out</a:t>
            </a:r>
            <a:r>
              <a:rPr lang="en-US" b="1" dirty="0"/>
              <a:t>('</a:t>
            </a:r>
            <a:r>
              <a:rPr lang="en-US" b="1" dirty="0" err="1"/>
              <a:t>apachectl</a:t>
            </a:r>
            <a:r>
              <a:rPr lang="en-US" b="1" dirty="0"/>
              <a:t> -t -D DUMP_MODULES')</a:t>
            </a:r>
          </a:p>
          <a:p>
            <a:r>
              <a:rPr lang="en-US" b="1" dirty="0"/>
              <a:t>    apache[:modules] = </a:t>
            </a:r>
            <a:r>
              <a:rPr lang="en-US" b="1" dirty="0" err="1"/>
              <a:t>modules_cmd.stdout</a:t>
            </a:r>
            <a:endParaRPr lang="en-US" b="1" dirty="0"/>
          </a:p>
          <a:p>
            <a:r>
              <a:rPr lang="en-US" b="1" dirty="0"/>
              <a:t>  end</a:t>
            </a:r>
          </a:p>
          <a:p>
            <a:r>
              <a:rPr lang="en-US" b="1" dirty="0"/>
              <a:t>end</a:t>
            </a:r>
          </a:p>
          <a:p>
            <a:endParaRPr lang="en-US" b="1" dirty="0"/>
          </a:p>
        </p:txBody>
      </p:sp>
      <p:sp>
        <p:nvSpPr>
          <p:cNvPr id="4" name="Text Placeholder 3"/>
          <p:cNvSpPr>
            <a:spLocks noGrp="1"/>
          </p:cNvSpPr>
          <p:nvPr>
            <p:ph type="body" sz="quarter" idx="11"/>
          </p:nvPr>
        </p:nvSpPr>
        <p:spPr/>
        <p:txBody>
          <a:bodyPr/>
          <a:lstStyle/>
          <a:p>
            <a:r>
              <a:rPr lang="en-US" dirty="0"/>
              <a:t>~/apache/files/default/</a:t>
            </a:r>
            <a:r>
              <a:rPr lang="en-US" dirty="0" err="1"/>
              <a:t>apache_modules.rb</a:t>
            </a:r>
            <a:endParaRPr lang="en-US" dirty="0"/>
          </a:p>
        </p:txBody>
      </p:sp>
      <p:sp>
        <p:nvSpPr>
          <p:cNvPr id="6" name="Text Placeholder 5"/>
          <p:cNvSpPr>
            <a:spLocks noGrp="1"/>
          </p:cNvSpPr>
          <p:nvPr>
            <p:ph type="body" sz="quarter" idx="13"/>
          </p:nvPr>
        </p:nvSpPr>
        <p:spPr>
          <a:xfrm>
            <a:off x="1135042" y="3635375"/>
            <a:ext cx="14404273" cy="2793999"/>
          </a:xfrm>
        </p:spPr>
        <p:txBody>
          <a:bodyPr/>
          <a:lstStyle/>
          <a:p>
            <a:endParaRPr lang="en-US" dirty="0"/>
          </a:p>
        </p:txBody>
      </p:sp>
    </p:spTree>
    <p:extLst>
      <p:ext uri="{BB962C8B-B14F-4D97-AF65-F5344CB8AC3E}">
        <p14:creationId xmlns:p14="http://schemas.microsoft.com/office/powerpoint/2010/main" val="179261793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2.08 seconds (files took 1.88 seconds to load)</a:t>
            </a:r>
          </a:p>
          <a:p>
            <a:r>
              <a:rPr lang="en-US" b="1" dirty="0"/>
              <a:t>12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Tests to See Success</a:t>
            </a:r>
          </a:p>
        </p:txBody>
      </p:sp>
    </p:spTree>
    <p:extLst>
      <p:ext uri="{BB962C8B-B14F-4D97-AF65-F5344CB8AC3E}">
        <p14:creationId xmlns:p14="http://schemas.microsoft.com/office/powerpoint/2010/main" val="127256150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an </a:t>
            </a:r>
            <a:r>
              <a:rPr lang="en-US" dirty="0" err="1"/>
              <a:t>Ohai</a:t>
            </a:r>
            <a:r>
              <a:rPr lang="en-US" dirty="0"/>
              <a:t> Plugin</a:t>
            </a:r>
          </a:p>
        </p:txBody>
      </p:sp>
      <p:sp>
        <p:nvSpPr>
          <p:cNvPr id="3" name="Content Placeholder 2"/>
          <p:cNvSpPr>
            <a:spLocks noGrp="1"/>
          </p:cNvSpPr>
          <p:nvPr>
            <p:ph sz="quarter" idx="11"/>
          </p:nvPr>
        </p:nvSpPr>
        <p:spPr/>
        <p:txBody>
          <a:bodyPr/>
          <a:lstStyle/>
          <a:p>
            <a:r>
              <a:rPr lang="en-US" dirty="0"/>
              <a:t>Being able to learn more about our nodes will make our reporting more powerful and benefit the recipes we write.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expectations for the </a:t>
            </a:r>
            <a:r>
              <a:rPr lang="en-US" dirty="0" err="1"/>
              <a:t>Ohai</a:t>
            </a:r>
            <a:r>
              <a:rPr lang="en-US" dirty="0"/>
              <a:t> plugin</a:t>
            </a:r>
          </a:p>
          <a:p>
            <a:pPr marL="342900" indent="-342900">
              <a:buFont typeface="Wingdings" charset="2"/>
              <a:buChar char="ü"/>
            </a:pPr>
            <a:r>
              <a:rPr lang="en-US" dirty="0"/>
              <a:t>Create the </a:t>
            </a:r>
            <a:r>
              <a:rPr lang="en-US" dirty="0" err="1"/>
              <a:t>Ohai</a:t>
            </a:r>
            <a:r>
              <a:rPr lang="en-US" dirty="0"/>
              <a:t> plugin</a:t>
            </a:r>
          </a:p>
          <a:p>
            <a:pPr marL="342900" indent="-342900">
              <a:buFont typeface="Wingdings" charset="2"/>
              <a:buChar char="q"/>
            </a:pPr>
            <a:r>
              <a:rPr lang="en-US" dirty="0"/>
              <a:t>Define expectations for the recipe to deliver the </a:t>
            </a:r>
            <a:r>
              <a:rPr lang="en-US" dirty="0" err="1"/>
              <a:t>Ohai</a:t>
            </a:r>
            <a:r>
              <a:rPr lang="en-US" dirty="0"/>
              <a:t> plugin</a:t>
            </a:r>
          </a:p>
          <a:p>
            <a:pPr marL="342900" indent="-342900">
              <a:buFont typeface="Wingdings" charset="2"/>
              <a:buChar char="q"/>
            </a:pPr>
            <a:r>
              <a:rPr lang="en-US" dirty="0"/>
              <a:t>Create the recipe that delivers the </a:t>
            </a:r>
            <a:r>
              <a:rPr lang="en-US" dirty="0" err="1"/>
              <a:t>Ohai</a:t>
            </a:r>
            <a:r>
              <a:rPr lang="en-US" dirty="0"/>
              <a:t> plugin</a:t>
            </a:r>
          </a:p>
          <a:p>
            <a:pPr marL="342900" indent="-342900">
              <a:buFont typeface="Wingdings" charset="2"/>
              <a:buChar char="q"/>
            </a:pPr>
            <a:r>
              <a:rPr lang="en-US" dirty="0"/>
              <a:t>Define an integration test</a:t>
            </a:r>
          </a:p>
        </p:txBody>
      </p:sp>
    </p:spTree>
    <p:extLst>
      <p:ext uri="{BB962C8B-B14F-4D97-AF65-F5344CB8AC3E}">
        <p14:creationId xmlns:p14="http://schemas.microsoft.com/office/powerpoint/2010/main" val="51627236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Dependency on the </a:t>
            </a:r>
            <a:r>
              <a:rPr lang="en-US" dirty="0" err="1"/>
              <a:t>Ohai</a:t>
            </a:r>
            <a:r>
              <a:rPr lang="en-US" dirty="0"/>
              <a:t> Cookbook</a:t>
            </a:r>
          </a:p>
        </p:txBody>
      </p:sp>
      <p:sp>
        <p:nvSpPr>
          <p:cNvPr id="3" name="Content Placeholder 2"/>
          <p:cNvSpPr>
            <a:spLocks noGrp="1"/>
          </p:cNvSpPr>
          <p:nvPr>
            <p:ph sz="quarter" idx="10"/>
          </p:nvPr>
        </p:nvSpPr>
        <p:spPr/>
        <p:txBody>
          <a:bodyPr>
            <a:normAutofit fontScale="77500" lnSpcReduction="20000"/>
          </a:bodyPr>
          <a:lstStyle/>
          <a:p>
            <a:r>
              <a:rPr lang="en-US" b="1" dirty="0"/>
              <a:t>name 'apache'</a:t>
            </a:r>
          </a:p>
          <a:p>
            <a:r>
              <a:rPr lang="en-US" b="1" dirty="0"/>
              <a:t>maintainer 'The Authors'</a:t>
            </a:r>
          </a:p>
          <a:p>
            <a:r>
              <a:rPr lang="en-US" b="1" dirty="0" err="1"/>
              <a:t>maintainer_email</a:t>
            </a:r>
            <a:r>
              <a:rPr lang="en-US" b="1" dirty="0"/>
              <a:t> 'you@example.com'</a:t>
            </a:r>
          </a:p>
          <a:p>
            <a:r>
              <a:rPr lang="en-US" b="1" dirty="0"/>
              <a:t>license 'All Rights Reserved'</a:t>
            </a:r>
          </a:p>
          <a:p>
            <a:r>
              <a:rPr lang="en-US" b="1" dirty="0"/>
              <a:t>description 'Installs/Configures apache'</a:t>
            </a:r>
          </a:p>
          <a:p>
            <a:r>
              <a:rPr lang="en-US" b="1" dirty="0" err="1"/>
              <a:t>long_description</a:t>
            </a:r>
            <a:r>
              <a:rPr lang="en-US" b="1" dirty="0"/>
              <a:t> 'Installs/Configures apache'</a:t>
            </a:r>
          </a:p>
          <a:p>
            <a:r>
              <a:rPr lang="en-US" b="1" dirty="0"/>
              <a:t>version '0.1.0'</a:t>
            </a:r>
          </a:p>
          <a:p>
            <a:r>
              <a:rPr lang="en-US" b="1" dirty="0" err="1"/>
              <a:t>chef_version</a:t>
            </a:r>
            <a:r>
              <a:rPr lang="en-US" b="1" dirty="0"/>
              <a:t> '&gt;= 12.1' if </a:t>
            </a:r>
            <a:r>
              <a:rPr lang="en-US" b="1" dirty="0" err="1"/>
              <a:t>respond_to</a:t>
            </a:r>
            <a:r>
              <a:rPr lang="en-US" b="1" dirty="0"/>
              <a:t>?(:</a:t>
            </a:r>
            <a:r>
              <a:rPr lang="en-US" b="1" dirty="0" err="1"/>
              <a:t>chef_version</a:t>
            </a:r>
            <a:r>
              <a:rPr lang="en-US" b="1" dirty="0"/>
              <a:t>)</a:t>
            </a:r>
          </a:p>
          <a:p>
            <a:endParaRPr lang="en-US" b="1" dirty="0"/>
          </a:p>
          <a:p>
            <a:r>
              <a:rPr lang="en-US" b="1" dirty="0"/>
              <a:t>depends '</a:t>
            </a:r>
            <a:r>
              <a:rPr lang="en-US" b="1" dirty="0" err="1"/>
              <a:t>ohai</a:t>
            </a:r>
            <a:r>
              <a:rPr lang="en-US" b="1" dirty="0"/>
              <a:t>'</a:t>
            </a:r>
          </a:p>
          <a:p>
            <a:r>
              <a:rPr lang="en-US" b="1" dirty="0"/>
              <a:t># The `</a:t>
            </a:r>
            <a:r>
              <a:rPr lang="en-US" b="1" dirty="0" err="1"/>
              <a:t>issues_url</a:t>
            </a:r>
            <a:r>
              <a:rPr lang="en-US" b="1" dirty="0"/>
              <a:t>` points to the location where issues for this cookbook are</a:t>
            </a:r>
          </a:p>
          <a:p>
            <a:r>
              <a:rPr lang="en-US" b="1" dirty="0"/>
              <a:t># tracked.  A `View Issues` link will be displayed on this cookbook's page when</a:t>
            </a:r>
          </a:p>
          <a:p>
            <a:r>
              <a:rPr lang="en-US" b="1" dirty="0"/>
              <a:t># uploaded to a Supermarket.</a:t>
            </a:r>
          </a:p>
          <a:p>
            <a:r>
              <a:rPr lang="en-US" b="1" dirty="0"/>
              <a:t>#</a:t>
            </a:r>
          </a:p>
          <a:p>
            <a:r>
              <a:rPr lang="en-US" b="1" dirty="0"/>
              <a:t># </a:t>
            </a:r>
            <a:r>
              <a:rPr lang="en-US" b="1" dirty="0" err="1"/>
              <a:t>issues_url</a:t>
            </a:r>
            <a:r>
              <a:rPr lang="en-US" b="1" dirty="0"/>
              <a:t> 'https://github.com/&lt;</a:t>
            </a:r>
            <a:r>
              <a:rPr lang="en-US" b="1" dirty="0" err="1"/>
              <a:t>insert_org_here</a:t>
            </a:r>
            <a:r>
              <a:rPr lang="en-US" b="1" dirty="0"/>
              <a:t>&gt;/apache/issues'</a:t>
            </a:r>
          </a:p>
        </p:txBody>
      </p:sp>
      <p:sp>
        <p:nvSpPr>
          <p:cNvPr id="4" name="Text Placeholder 3"/>
          <p:cNvSpPr>
            <a:spLocks noGrp="1"/>
          </p:cNvSpPr>
          <p:nvPr>
            <p:ph type="body" sz="quarter" idx="11"/>
          </p:nvPr>
        </p:nvSpPr>
        <p:spPr/>
        <p:txBody>
          <a:bodyPr/>
          <a:lstStyle/>
          <a:p>
            <a:r>
              <a:rPr lang="en-US" dirty="0"/>
              <a:t>~/apache/</a:t>
            </a:r>
            <a:r>
              <a:rPr lang="en-US" dirty="0" err="1"/>
              <a:t>metadata.rb</a:t>
            </a:r>
            <a:endParaRPr lang="en-US" dirty="0"/>
          </a:p>
        </p:txBody>
      </p:sp>
      <p:sp>
        <p:nvSpPr>
          <p:cNvPr id="6" name="Text Placeholder 5"/>
          <p:cNvSpPr>
            <a:spLocks noGrp="1"/>
          </p:cNvSpPr>
          <p:nvPr>
            <p:ph type="body" sz="quarter" idx="13"/>
          </p:nvPr>
        </p:nvSpPr>
        <p:spPr>
          <a:xfrm>
            <a:off x="1121104" y="5329980"/>
            <a:ext cx="14404273" cy="457680"/>
          </a:xfrm>
        </p:spPr>
        <p:txBody>
          <a:bodyPr/>
          <a:lstStyle/>
          <a:p>
            <a:endParaRPr lang="en-US" dirty="0"/>
          </a:p>
        </p:txBody>
      </p:sp>
    </p:spTree>
    <p:extLst>
      <p:ext uri="{BB962C8B-B14F-4D97-AF65-F5344CB8AC3E}">
        <p14:creationId xmlns:p14="http://schemas.microsoft.com/office/powerpoint/2010/main" val="11925132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Recipe: </a:t>
            </a:r>
            <a:r>
              <a:rPr lang="en-US" b="1" dirty="0" err="1"/>
              <a:t>code_generator</a:t>
            </a:r>
            <a:r>
              <a:rPr lang="en-US" b="1" dirty="0"/>
              <a:t>::recipe</a:t>
            </a:r>
          </a:p>
          <a:p>
            <a:r>
              <a:rPr lang="en-US" b="1" dirty="0"/>
              <a:t>  * directory[/home/chef/apache/spec/unit/recipes] action create (up to date)</a:t>
            </a:r>
          </a:p>
          <a:p>
            <a:r>
              <a:rPr lang="en-US" b="1" dirty="0"/>
              <a:t>  * </a:t>
            </a:r>
            <a:r>
              <a:rPr lang="en-US" b="1" dirty="0" err="1"/>
              <a:t>cookbook_file</a:t>
            </a:r>
            <a:r>
              <a:rPr lang="en-US" b="1" dirty="0"/>
              <a:t>[/home/chef/apache/spec/</a:t>
            </a:r>
            <a:r>
              <a:rPr lang="en-US" b="1" dirty="0" err="1"/>
              <a:t>spec_helper.rb</a:t>
            </a:r>
            <a:r>
              <a:rPr lang="en-US" b="1" dirty="0"/>
              <a:t>] action </a:t>
            </a:r>
            <a:r>
              <a:rPr lang="en-US" b="1" dirty="0" err="1"/>
              <a:t>create_if_missing</a:t>
            </a:r>
            <a:r>
              <a:rPr lang="en-US" b="1" dirty="0"/>
              <a:t> (up to date)</a:t>
            </a:r>
          </a:p>
          <a:p>
            <a:r>
              <a:rPr lang="en-US" b="1" dirty="0"/>
              <a:t>  * template[/home/chef/apache/spec/unit/recipes/</a:t>
            </a:r>
            <a:r>
              <a:rPr lang="en-US" b="1" dirty="0" err="1"/>
              <a:t>ohai_apache_modules_spec.rb</a:t>
            </a:r>
            <a:r>
              <a:rPr lang="en-US" b="1" dirty="0"/>
              <a:t>] action </a:t>
            </a:r>
            <a:r>
              <a:rPr lang="en-US" b="1" dirty="0" err="1"/>
              <a:t>create_if_missing</a:t>
            </a:r>
            <a:endParaRPr lang="en-US" b="1" dirty="0"/>
          </a:p>
          <a:p>
            <a:r>
              <a:rPr lang="en-US" b="1" dirty="0"/>
              <a:t>...</a:t>
            </a:r>
          </a:p>
        </p:txBody>
      </p:sp>
      <p:sp>
        <p:nvSpPr>
          <p:cNvPr id="3" name="Text Placeholder 2"/>
          <p:cNvSpPr>
            <a:spLocks noGrp="1"/>
          </p:cNvSpPr>
          <p:nvPr>
            <p:ph type="body" sz="quarter" idx="11"/>
          </p:nvPr>
        </p:nvSpPr>
        <p:spPr/>
        <p:txBody>
          <a:bodyPr/>
          <a:lstStyle/>
          <a:p>
            <a:r>
              <a:rPr lang="en-US" dirty="0"/>
              <a:t>&gt; chef generate recipe </a:t>
            </a:r>
            <a:r>
              <a:rPr lang="en-US" dirty="0" err="1"/>
              <a:t>ohai_apache_modules</a:t>
            </a:r>
            <a:endParaRPr lang="en-US" dirty="0"/>
          </a:p>
        </p:txBody>
      </p:sp>
      <p:sp>
        <p:nvSpPr>
          <p:cNvPr id="5" name="Title 4"/>
          <p:cNvSpPr>
            <a:spLocks noGrp="1"/>
          </p:cNvSpPr>
          <p:nvPr>
            <p:ph type="title"/>
          </p:nvPr>
        </p:nvSpPr>
        <p:spPr/>
        <p:txBody>
          <a:bodyPr/>
          <a:lstStyle/>
          <a:p>
            <a:r>
              <a:rPr lang="en-US" dirty="0"/>
              <a:t>Creating the Recipe to Add the Plugin</a:t>
            </a:r>
          </a:p>
        </p:txBody>
      </p:sp>
    </p:spTree>
    <p:extLst>
      <p:ext uri="{BB962C8B-B14F-4D97-AF65-F5344CB8AC3E}">
        <p14:creationId xmlns:p14="http://schemas.microsoft.com/office/powerpoint/2010/main" val="342166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Create a tested </a:t>
            </a:r>
            <a:r>
              <a:rPr lang="en-US" dirty="0" err="1"/>
              <a:t>Ohai</a:t>
            </a:r>
            <a:r>
              <a:rPr lang="en-US" dirty="0"/>
              <a:t> plugin</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the Context for Ubuntu</a:t>
            </a:r>
          </a:p>
        </p:txBody>
      </p:sp>
      <p:sp>
        <p:nvSpPr>
          <p:cNvPr id="3" name="Content Placeholder 2"/>
          <p:cNvSpPr>
            <a:spLocks noGrp="1"/>
          </p:cNvSpPr>
          <p:nvPr>
            <p:ph sz="quarter" idx="10"/>
          </p:nvPr>
        </p:nvSpPr>
        <p:spPr/>
        <p:txBody>
          <a:bodyPr>
            <a:normAutofit fontScale="77500" lnSpcReduction="20000"/>
          </a:bodyPr>
          <a:lstStyle/>
          <a:p>
            <a:r>
              <a:rPr lang="en-US" b="1" dirty="0"/>
              <a:t>require '</a:t>
            </a:r>
            <a:r>
              <a:rPr lang="en-US" b="1" dirty="0" err="1"/>
              <a:t>spec_helper</a:t>
            </a:r>
            <a:r>
              <a:rPr lang="en-US" b="1" dirty="0"/>
              <a:t>'</a:t>
            </a:r>
          </a:p>
          <a:p>
            <a:endParaRPr lang="en-US" b="1" dirty="0"/>
          </a:p>
          <a:p>
            <a:r>
              <a:rPr lang="en-US" b="1" dirty="0"/>
              <a:t>describe 'apache::</a:t>
            </a:r>
            <a:r>
              <a:rPr lang="en-US" b="1" dirty="0" err="1"/>
              <a:t>ohai_apache_modules</a:t>
            </a:r>
            <a:r>
              <a:rPr lang="en-US" b="1" dirty="0"/>
              <a:t>' do</a:t>
            </a:r>
          </a:p>
          <a:p>
            <a:r>
              <a:rPr lang="en-US" b="1" dirty="0"/>
              <a:t>  context 'When all attributes are default, on Ubuntu 16.04' do</a:t>
            </a:r>
          </a:p>
          <a:p>
            <a:r>
              <a:rPr lang="en-US" b="1" dirty="0"/>
              <a:t>    let(:</a:t>
            </a:r>
            <a:r>
              <a:rPr lang="en-US" b="1" dirty="0" err="1"/>
              <a:t>chef_run</a:t>
            </a:r>
            <a:r>
              <a:rPr lang="en-US" b="1" dirty="0"/>
              <a:t>) do</a:t>
            </a:r>
          </a:p>
          <a:p>
            <a:r>
              <a:rPr lang="en-US" b="1" dirty="0"/>
              <a:t>      # for a complete list of available platforms and versions see:</a:t>
            </a:r>
          </a:p>
          <a:p>
            <a:r>
              <a:rPr lang="en-US" b="1" dirty="0"/>
              <a:t>      # https://github.com/customink/fauxhai/blob/master/PLATFORMS.md</a:t>
            </a:r>
          </a:p>
          <a:p>
            <a:r>
              <a:rPr lang="en-US" b="1" dirty="0"/>
              <a:t>      runner = </a:t>
            </a:r>
            <a:r>
              <a:rPr lang="en-US" b="1" dirty="0" err="1"/>
              <a:t>ChefSpec</a:t>
            </a:r>
            <a:r>
              <a:rPr lang="en-US" b="1" dirty="0"/>
              <a:t>::</a:t>
            </a:r>
            <a:r>
              <a:rPr lang="en-US" b="1" dirty="0" err="1"/>
              <a:t>ServerRunner.new</a:t>
            </a:r>
            <a:r>
              <a:rPr lang="en-US" b="1" dirty="0"/>
              <a:t>(platform: 'ubuntu', version: '16.04')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r>
              <a:rPr lang="en-US" b="1" dirty="0"/>
              <a:t>  end</a:t>
            </a:r>
          </a:p>
          <a:p>
            <a:endParaRPr lang="en-US" b="1" dirty="0"/>
          </a:p>
        </p:txBody>
      </p:sp>
      <p:sp>
        <p:nvSpPr>
          <p:cNvPr id="4" name="Text Placeholder 3"/>
          <p:cNvSpPr>
            <a:spLocks noGrp="1"/>
          </p:cNvSpPr>
          <p:nvPr>
            <p:ph type="body" sz="quarter" idx="11"/>
          </p:nvPr>
        </p:nvSpPr>
        <p:spPr/>
        <p:txBody>
          <a:bodyPr/>
          <a:lstStyle/>
          <a:p>
            <a:r>
              <a:rPr lang="en-US" dirty="0"/>
              <a:t>~/apache/spec/unit/recipes/</a:t>
            </a:r>
            <a:r>
              <a:rPr lang="en-US" dirty="0" err="1"/>
              <a:t>ohai_apache_modules_spec.rb</a:t>
            </a:r>
            <a:endParaRPr lang="en-US" dirty="0"/>
          </a:p>
        </p:txBody>
      </p:sp>
      <p:sp>
        <p:nvSpPr>
          <p:cNvPr id="6" name="Text Placeholder 5"/>
          <p:cNvSpPr>
            <a:spLocks noGrp="1"/>
          </p:cNvSpPr>
          <p:nvPr>
            <p:ph type="body" sz="quarter" idx="13"/>
          </p:nvPr>
        </p:nvSpPr>
        <p:spPr>
          <a:xfrm>
            <a:off x="1139359" y="3223029"/>
            <a:ext cx="14404273" cy="4466244"/>
          </a:xfrm>
          <a:solidFill>
            <a:srgbClr val="C00000">
              <a:alpha val="25000"/>
            </a:srgbClr>
          </a:solidFill>
        </p:spPr>
        <p:txBody>
          <a:bodyPr/>
          <a:lstStyle/>
          <a:p>
            <a:endParaRPr lang="en-US" dirty="0"/>
          </a:p>
        </p:txBody>
      </p:sp>
    </p:spTree>
    <p:extLst>
      <p:ext uri="{BB962C8B-B14F-4D97-AF65-F5344CB8AC3E}">
        <p14:creationId xmlns:p14="http://schemas.microsoft.com/office/powerpoint/2010/main" val="1099275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the Expectation Plugin Deployed</a:t>
            </a:r>
          </a:p>
        </p:txBody>
      </p:sp>
      <p:sp>
        <p:nvSpPr>
          <p:cNvPr id="3" name="Content Placeholder 2"/>
          <p:cNvSpPr>
            <a:spLocks noGrp="1"/>
          </p:cNvSpPr>
          <p:nvPr>
            <p:ph sz="quarter" idx="10"/>
          </p:nvPr>
        </p:nvSpPr>
        <p:spPr/>
        <p:txBody>
          <a:bodyPr>
            <a:normAutofit fontScale="62500" lnSpcReduction="20000"/>
          </a:bodyPr>
          <a:lstStyle/>
          <a:p>
            <a:r>
              <a:rPr lang="en-US" b="1" dirty="0"/>
              <a:t>describe 'apache::</a:t>
            </a:r>
            <a:r>
              <a:rPr lang="en-US" b="1" dirty="0" err="1"/>
              <a:t>ohai_apache_modules</a:t>
            </a:r>
            <a:r>
              <a:rPr lang="en-US" b="1" dirty="0"/>
              <a:t>' do</a:t>
            </a:r>
          </a:p>
          <a:p>
            <a:r>
              <a:rPr lang="en-US" b="1" dirty="0"/>
              <a:t> context 'When all attributes are default, on CentOS 6.9' do</a:t>
            </a:r>
          </a:p>
          <a:p>
            <a:r>
              <a:rPr lang="en-US" b="1" dirty="0"/>
              <a:t>    let(:</a:t>
            </a:r>
            <a:r>
              <a:rPr lang="en-US" b="1" dirty="0" err="1"/>
              <a:t>chef_run</a:t>
            </a:r>
            <a:r>
              <a:rPr lang="en-US" b="1" dirty="0"/>
              <a:t>) do</a:t>
            </a:r>
          </a:p>
          <a:p>
            <a:r>
              <a:rPr lang="en-US" b="1" dirty="0"/>
              <a:t>      # for a complete list of available platforms and versions see:</a:t>
            </a:r>
          </a:p>
          <a:p>
            <a:r>
              <a:rPr lang="en-US" b="1" dirty="0"/>
              <a:t>      # https://github.com/customink/fauxhai/blob/master/PLATFORMS.md</a:t>
            </a:r>
          </a:p>
          <a:p>
            <a:r>
              <a:rPr lang="en-US" b="1" dirty="0"/>
              <a:t>      runner = </a:t>
            </a:r>
            <a:r>
              <a:rPr lang="en-US" b="1" dirty="0" err="1"/>
              <a:t>ChefSpec</a:t>
            </a:r>
            <a:r>
              <a:rPr lang="en-US" b="1" dirty="0"/>
              <a:t>::</a:t>
            </a:r>
            <a:r>
              <a:rPr lang="en-US" b="1" dirty="0" err="1"/>
              <a:t>ServerRunner.new</a:t>
            </a:r>
            <a:r>
              <a:rPr lang="en-US" b="1" dirty="0"/>
              <a:t>(platform: 'centos', version: '6.9')</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modules plugin' do</a:t>
            </a:r>
          </a:p>
          <a:p>
            <a:r>
              <a:rPr lang="en-US" b="1" dirty="0"/>
              <a:t>      expect(</a:t>
            </a:r>
            <a:r>
              <a:rPr lang="en-US" b="1" dirty="0" err="1"/>
              <a:t>chef_run</a:t>
            </a:r>
            <a:r>
              <a:rPr lang="en-US" b="1" dirty="0"/>
              <a:t>).to </a:t>
            </a:r>
            <a:r>
              <a:rPr lang="en-US" b="1" dirty="0" err="1"/>
              <a:t>create_ohai_plugin</a:t>
            </a:r>
            <a:r>
              <a:rPr lang="en-US" b="1" dirty="0"/>
              <a:t>('</a:t>
            </a:r>
            <a:r>
              <a:rPr lang="en-US" b="1" dirty="0" err="1"/>
              <a:t>apache_modules</a:t>
            </a:r>
            <a:r>
              <a:rPr lang="en-US" b="1" dirty="0"/>
              <a:t>')</a:t>
            </a:r>
          </a:p>
          <a:p>
            <a:r>
              <a:rPr lang="en-US" b="1" dirty="0"/>
              <a:t>    end</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ohai_apache_modules_spec.rb</a:t>
            </a:r>
            <a:endParaRPr lang="en-US" dirty="0"/>
          </a:p>
        </p:txBody>
      </p:sp>
      <p:sp>
        <p:nvSpPr>
          <p:cNvPr id="6" name="Text Placeholder 5"/>
          <p:cNvSpPr>
            <a:spLocks noGrp="1"/>
          </p:cNvSpPr>
          <p:nvPr>
            <p:ph type="body" sz="quarter" idx="13"/>
          </p:nvPr>
        </p:nvSpPr>
        <p:spPr>
          <a:xfrm>
            <a:off x="1135042" y="6049356"/>
            <a:ext cx="14404273" cy="1227094"/>
          </a:xfrm>
        </p:spPr>
        <p:txBody>
          <a:bodyPr/>
          <a:lstStyle/>
          <a:p>
            <a:endParaRPr lang="en-US" dirty="0"/>
          </a:p>
        </p:txBody>
      </p:sp>
      <p:sp>
        <p:nvSpPr>
          <p:cNvPr id="5" name="TextBox 4">
            <a:extLst>
              <a:ext uri="{FF2B5EF4-FFF2-40B4-BE49-F238E27FC236}">
                <a16:creationId xmlns:a16="http://schemas.microsoft.com/office/drawing/2014/main" id="{D0458F8E-A5DF-45E0-A007-30FB171FD264}"/>
              </a:ext>
            </a:extLst>
          </p:cNvPr>
          <p:cNvSpPr txBox="1"/>
          <p:nvPr/>
        </p:nvSpPr>
        <p:spPr bwMode="white">
          <a:xfrm>
            <a:off x="1135042" y="2382982"/>
            <a:ext cx="14422528" cy="387927"/>
          </a:xfrm>
          <a:prstGeom prst="rect">
            <a:avLst/>
          </a:prstGeom>
          <a:solidFill>
            <a:srgbClr val="108001">
              <a:alpha val="25098"/>
            </a:srgbClr>
          </a:solidFill>
        </p:spPr>
        <p:txBody>
          <a:bodyPr vert="horz" wrap="square" lIns="91440" tIns="91440" rIns="91440" bIns="91440" rtlCol="0">
            <a:normAutofit fontScale="62500" lnSpcReduction="20000"/>
          </a:bodyPr>
          <a:lstStyle/>
          <a:p>
            <a:endParaRPr lang="en-US" dirty="0"/>
          </a:p>
        </p:txBody>
      </p:sp>
      <p:sp>
        <p:nvSpPr>
          <p:cNvPr id="7" name="TextBox 6">
            <a:extLst>
              <a:ext uri="{FF2B5EF4-FFF2-40B4-BE49-F238E27FC236}">
                <a16:creationId xmlns:a16="http://schemas.microsoft.com/office/drawing/2014/main" id="{B899D74C-D840-4666-8519-AE54958259B9}"/>
              </a:ext>
            </a:extLst>
          </p:cNvPr>
          <p:cNvSpPr txBox="1"/>
          <p:nvPr/>
        </p:nvSpPr>
        <p:spPr bwMode="white">
          <a:xfrm>
            <a:off x="1108331" y="3633587"/>
            <a:ext cx="14404272" cy="387927"/>
          </a:xfrm>
          <a:prstGeom prst="rect">
            <a:avLst/>
          </a:prstGeom>
          <a:solidFill>
            <a:srgbClr val="108001">
              <a:alpha val="25098"/>
            </a:srgbClr>
          </a:solidFill>
        </p:spPr>
        <p:txBody>
          <a:bodyPr vert="horz" wrap="square" lIns="91440" tIns="91440" rIns="91440" bIns="91440" rtlCol="0">
            <a:normAutofit fontScale="62500" lnSpcReduction="20000"/>
          </a:bodyPr>
          <a:lstStyle/>
          <a:p>
            <a:endParaRPr lang="en-US" dirty="0"/>
          </a:p>
        </p:txBody>
      </p:sp>
    </p:spTree>
    <p:extLst>
      <p:ext uri="{BB962C8B-B14F-4D97-AF65-F5344CB8AC3E}">
        <p14:creationId xmlns:p14="http://schemas.microsoft.com/office/powerpoint/2010/main" val="420188612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a:t>
            </a:r>
          </a:p>
          <a:p>
            <a:endParaRPr lang="en-US" b="1" dirty="0"/>
          </a:p>
          <a:p>
            <a:r>
              <a:rPr lang="en-US" b="1" dirty="0"/>
              <a:t>Failures:</a:t>
            </a:r>
          </a:p>
          <a:p>
            <a:endParaRPr lang="en-US" b="1" dirty="0"/>
          </a:p>
          <a:p>
            <a:r>
              <a:rPr lang="en-US" b="1" dirty="0"/>
              <a:t>  1) apache::</a:t>
            </a:r>
            <a:r>
              <a:rPr lang="en-US" b="1" dirty="0" err="1"/>
              <a:t>ohai_apache_modules</a:t>
            </a:r>
            <a:r>
              <a:rPr lang="en-US" b="1" dirty="0"/>
              <a:t> When all attributes are default, on an unspecified platform installs the modules plugin</a:t>
            </a:r>
          </a:p>
          <a:p>
            <a:r>
              <a:rPr lang="en-US" b="1" dirty="0"/>
              <a:t>     Failure/Error: expect(</a:t>
            </a:r>
            <a:r>
              <a:rPr lang="en-US" b="1" dirty="0" err="1"/>
              <a:t>chef_run</a:t>
            </a:r>
            <a:r>
              <a:rPr lang="en-US" b="1" dirty="0"/>
              <a:t>).to </a:t>
            </a:r>
            <a:r>
              <a:rPr lang="en-US" b="1" dirty="0" err="1"/>
              <a:t>create_ohai_plugin</a:t>
            </a:r>
            <a:r>
              <a:rPr lang="en-US" b="1" dirty="0"/>
              <a:t>('</a:t>
            </a:r>
            <a:r>
              <a:rPr lang="en-US" b="1" dirty="0" err="1"/>
              <a:t>apache_modules</a:t>
            </a:r>
            <a:r>
              <a:rPr lang="en-US" b="1" dirty="0"/>
              <a:t>')</a:t>
            </a:r>
          </a:p>
          <a:p>
            <a:endParaRPr lang="en-US" b="1" dirty="0"/>
          </a:p>
          <a:p>
            <a:r>
              <a:rPr lang="en-US" b="1" dirty="0"/>
              <a:t>       expected "</a:t>
            </a:r>
            <a:r>
              <a:rPr lang="en-US" b="1" dirty="0" err="1"/>
              <a:t>ohai_plugin</a:t>
            </a:r>
            <a:r>
              <a:rPr lang="en-US" b="1" dirty="0"/>
              <a:t>[</a:t>
            </a:r>
            <a:r>
              <a:rPr lang="en-US" b="1" dirty="0" err="1"/>
              <a:t>apache_modules</a:t>
            </a:r>
            <a:r>
              <a:rPr lang="en-US" b="1" dirty="0"/>
              <a:t>]" with action :create to be in Chef run. Other </a:t>
            </a:r>
            <a:r>
              <a:rPr lang="en-US" b="1" dirty="0" err="1"/>
              <a:t>ohai_plugin</a:t>
            </a:r>
            <a:r>
              <a:rPr lang="en-US" b="1" dirty="0"/>
              <a:t> resources: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Execute the Tests to See Failure</a:t>
            </a:r>
          </a:p>
        </p:txBody>
      </p:sp>
    </p:spTree>
    <p:extLst>
      <p:ext uri="{BB962C8B-B14F-4D97-AF65-F5344CB8AC3E}">
        <p14:creationId xmlns:p14="http://schemas.microsoft.com/office/powerpoint/2010/main" val="160130485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an </a:t>
            </a:r>
            <a:r>
              <a:rPr lang="en-US" dirty="0" err="1"/>
              <a:t>Ohai</a:t>
            </a:r>
            <a:r>
              <a:rPr lang="en-US" dirty="0"/>
              <a:t> Plugin</a:t>
            </a:r>
          </a:p>
        </p:txBody>
      </p:sp>
      <p:sp>
        <p:nvSpPr>
          <p:cNvPr id="3" name="Content Placeholder 2"/>
          <p:cNvSpPr>
            <a:spLocks noGrp="1"/>
          </p:cNvSpPr>
          <p:nvPr>
            <p:ph sz="quarter" idx="11"/>
          </p:nvPr>
        </p:nvSpPr>
        <p:spPr/>
        <p:txBody>
          <a:bodyPr/>
          <a:lstStyle/>
          <a:p>
            <a:r>
              <a:rPr lang="en-US" dirty="0"/>
              <a:t>Being able to learn more about our nodes will make our reporting more powerful and benefit the recipes we write.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expectations for the </a:t>
            </a:r>
            <a:r>
              <a:rPr lang="en-US" dirty="0" err="1"/>
              <a:t>Ohai</a:t>
            </a:r>
            <a:r>
              <a:rPr lang="en-US" dirty="0"/>
              <a:t> plugin</a:t>
            </a:r>
          </a:p>
          <a:p>
            <a:pPr marL="342900" indent="-342900">
              <a:buFont typeface="Wingdings" charset="2"/>
              <a:buChar char="ü"/>
            </a:pPr>
            <a:r>
              <a:rPr lang="en-US" dirty="0"/>
              <a:t>Create the </a:t>
            </a:r>
            <a:r>
              <a:rPr lang="en-US" dirty="0" err="1"/>
              <a:t>Ohai</a:t>
            </a:r>
            <a:r>
              <a:rPr lang="en-US" dirty="0"/>
              <a:t> plugin</a:t>
            </a:r>
          </a:p>
          <a:p>
            <a:pPr marL="342900" indent="-342900">
              <a:buFont typeface="Wingdings" charset="2"/>
              <a:buChar char="ü"/>
            </a:pPr>
            <a:r>
              <a:rPr lang="en-US" dirty="0"/>
              <a:t>Define expectations for the recipe to deliver the </a:t>
            </a:r>
            <a:r>
              <a:rPr lang="en-US" dirty="0" err="1"/>
              <a:t>Ohai</a:t>
            </a:r>
            <a:r>
              <a:rPr lang="en-US" dirty="0"/>
              <a:t> plugin</a:t>
            </a:r>
          </a:p>
          <a:p>
            <a:pPr marL="342900" indent="-342900">
              <a:buFont typeface="Wingdings" charset="2"/>
              <a:buChar char="q"/>
            </a:pPr>
            <a:r>
              <a:rPr lang="en-US" dirty="0"/>
              <a:t>Create the recipe that delivers the </a:t>
            </a:r>
            <a:r>
              <a:rPr lang="en-US" dirty="0" err="1"/>
              <a:t>Ohai</a:t>
            </a:r>
            <a:r>
              <a:rPr lang="en-US" dirty="0"/>
              <a:t> plugin</a:t>
            </a:r>
          </a:p>
          <a:p>
            <a:pPr marL="342900" indent="-342900">
              <a:buFont typeface="Wingdings" charset="2"/>
              <a:buChar char="q"/>
            </a:pPr>
            <a:r>
              <a:rPr lang="en-US" dirty="0"/>
              <a:t>Define an integration test</a:t>
            </a:r>
          </a:p>
        </p:txBody>
      </p:sp>
    </p:spTree>
    <p:extLst>
      <p:ext uri="{BB962C8B-B14F-4D97-AF65-F5344CB8AC3E}">
        <p14:creationId xmlns:p14="http://schemas.microsoft.com/office/powerpoint/2010/main" val="200850897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dirty="0" err="1"/>
              <a:t>Ohai</a:t>
            </a:r>
            <a:r>
              <a:rPr lang="en-US" dirty="0"/>
              <a:t> Plugin in the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a:t>
            </a:r>
            <a:r>
              <a:rPr lang="en-US" b="1" dirty="0" err="1"/>
              <a:t>ohai_apache_modules</a:t>
            </a:r>
            <a:endParaRPr lang="en-US" b="1" dirty="0"/>
          </a:p>
          <a:p>
            <a:r>
              <a:rPr lang="en-US" b="1" dirty="0"/>
              <a:t>#</a:t>
            </a:r>
          </a:p>
          <a:p>
            <a:r>
              <a:rPr lang="en-US" b="1" dirty="0"/>
              <a:t># Copyright (c) </a:t>
            </a:r>
            <a:r>
              <a:rPr lang="is-IS" b="1" dirty="0"/>
              <a:t>2017</a:t>
            </a:r>
            <a:r>
              <a:rPr lang="en-US" b="1" dirty="0"/>
              <a:t> The Authors, All Rights Reserved.</a:t>
            </a:r>
          </a:p>
          <a:p>
            <a:r>
              <a:rPr lang="en-US" b="1" dirty="0" err="1"/>
              <a:t>ohai_plugin</a:t>
            </a:r>
            <a:r>
              <a:rPr lang="en-US" b="1" dirty="0"/>
              <a:t> '</a:t>
            </a:r>
            <a:r>
              <a:rPr lang="en-US" b="1" dirty="0" err="1"/>
              <a:t>apache_modules</a:t>
            </a:r>
            <a:r>
              <a:rPr lang="en-US" b="1" dirty="0"/>
              <a:t>'</a:t>
            </a:r>
          </a:p>
        </p:txBody>
      </p:sp>
      <p:sp>
        <p:nvSpPr>
          <p:cNvPr id="4" name="Text Placeholder 3"/>
          <p:cNvSpPr>
            <a:spLocks noGrp="1"/>
          </p:cNvSpPr>
          <p:nvPr>
            <p:ph type="body" sz="quarter" idx="11"/>
          </p:nvPr>
        </p:nvSpPr>
        <p:spPr/>
        <p:txBody>
          <a:bodyPr/>
          <a:lstStyle/>
          <a:p>
            <a:r>
              <a:rPr lang="en-US" dirty="0"/>
              <a:t>~/apache/recipes/</a:t>
            </a:r>
            <a:r>
              <a:rPr lang="en-US" dirty="0" err="1"/>
              <a:t>ohai_apache_modules.rb</a:t>
            </a:r>
            <a:endParaRPr lang="en-US" dirty="0"/>
          </a:p>
        </p:txBody>
      </p:sp>
      <p:sp>
        <p:nvSpPr>
          <p:cNvPr id="6" name="Text Placeholder 5"/>
          <p:cNvSpPr>
            <a:spLocks noGrp="1"/>
          </p:cNvSpPr>
          <p:nvPr>
            <p:ph type="body" sz="quarter" idx="13"/>
          </p:nvPr>
        </p:nvSpPr>
        <p:spPr>
          <a:xfrm>
            <a:off x="1135042" y="4766710"/>
            <a:ext cx="14404273" cy="539582"/>
          </a:xfrm>
        </p:spPr>
        <p:txBody>
          <a:bodyPr/>
          <a:lstStyle/>
          <a:p>
            <a:endParaRPr lang="en-US" dirty="0"/>
          </a:p>
        </p:txBody>
      </p:sp>
    </p:spTree>
    <p:extLst>
      <p:ext uri="{BB962C8B-B14F-4D97-AF65-F5344CB8AC3E}">
        <p14:creationId xmlns:p14="http://schemas.microsoft.com/office/powerpoint/2010/main" val="617936620"/>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3.33 seconds (files took 1.87 seconds to load)</a:t>
            </a:r>
          </a:p>
          <a:p>
            <a:r>
              <a:rPr lang="en-US" b="1" dirty="0"/>
              <a:t>14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Tests to See Success</a:t>
            </a:r>
          </a:p>
        </p:txBody>
      </p:sp>
    </p:spTree>
    <p:extLst>
      <p:ext uri="{BB962C8B-B14F-4D97-AF65-F5344CB8AC3E}">
        <p14:creationId xmlns:p14="http://schemas.microsoft.com/office/powerpoint/2010/main" val="101856836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an </a:t>
            </a:r>
            <a:r>
              <a:rPr lang="en-US" dirty="0" err="1"/>
              <a:t>Ohai</a:t>
            </a:r>
            <a:r>
              <a:rPr lang="en-US" dirty="0"/>
              <a:t> Plugin</a:t>
            </a:r>
          </a:p>
        </p:txBody>
      </p:sp>
      <p:sp>
        <p:nvSpPr>
          <p:cNvPr id="3" name="Content Placeholder 2"/>
          <p:cNvSpPr>
            <a:spLocks noGrp="1"/>
          </p:cNvSpPr>
          <p:nvPr>
            <p:ph sz="quarter" idx="11"/>
          </p:nvPr>
        </p:nvSpPr>
        <p:spPr/>
        <p:txBody>
          <a:bodyPr/>
          <a:lstStyle/>
          <a:p>
            <a:r>
              <a:rPr lang="en-US" dirty="0"/>
              <a:t>Being able to learn more about our nodes will make our reporting more powerful and benefit the recipes we write.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expectations for the </a:t>
            </a:r>
            <a:r>
              <a:rPr lang="en-US" dirty="0" err="1"/>
              <a:t>Ohai</a:t>
            </a:r>
            <a:r>
              <a:rPr lang="en-US" dirty="0"/>
              <a:t> plugin</a:t>
            </a:r>
          </a:p>
          <a:p>
            <a:pPr marL="342900" indent="-342900">
              <a:buFont typeface="Wingdings" charset="2"/>
              <a:buChar char="ü"/>
            </a:pPr>
            <a:r>
              <a:rPr lang="en-US" dirty="0"/>
              <a:t>Create the </a:t>
            </a:r>
            <a:r>
              <a:rPr lang="en-US" dirty="0" err="1"/>
              <a:t>Ohai</a:t>
            </a:r>
            <a:r>
              <a:rPr lang="en-US" dirty="0"/>
              <a:t> plugin</a:t>
            </a:r>
          </a:p>
          <a:p>
            <a:pPr marL="342900" indent="-342900">
              <a:buFont typeface="Wingdings" charset="2"/>
              <a:buChar char="ü"/>
            </a:pPr>
            <a:r>
              <a:rPr lang="en-US" dirty="0"/>
              <a:t>Define expectations for the recipe to deliver the </a:t>
            </a:r>
            <a:r>
              <a:rPr lang="en-US" dirty="0" err="1"/>
              <a:t>Ohai</a:t>
            </a:r>
            <a:r>
              <a:rPr lang="en-US" dirty="0"/>
              <a:t> plugin</a:t>
            </a:r>
          </a:p>
          <a:p>
            <a:pPr marL="342900" indent="-342900">
              <a:buFont typeface="Wingdings" charset="2"/>
              <a:buChar char="ü"/>
            </a:pPr>
            <a:r>
              <a:rPr lang="en-US" dirty="0"/>
              <a:t>Create the recipe that delivers the </a:t>
            </a:r>
            <a:r>
              <a:rPr lang="en-US" dirty="0" err="1"/>
              <a:t>Ohai</a:t>
            </a:r>
            <a:r>
              <a:rPr lang="en-US" dirty="0"/>
              <a:t> plugin</a:t>
            </a:r>
          </a:p>
          <a:p>
            <a:pPr marL="342900" indent="-342900">
              <a:buFont typeface="Wingdings" charset="2"/>
              <a:buChar char="q"/>
            </a:pPr>
            <a:r>
              <a:rPr lang="en-US" dirty="0"/>
              <a:t>Define an integration test</a:t>
            </a:r>
          </a:p>
          <a:p>
            <a:pPr marL="342900" indent="-342900">
              <a:buFont typeface="Wingdings" charset="2"/>
              <a:buChar char="ü"/>
            </a:pPr>
            <a:endParaRPr lang="en-US" dirty="0"/>
          </a:p>
        </p:txBody>
      </p:sp>
    </p:spTree>
    <p:extLst>
      <p:ext uri="{BB962C8B-B14F-4D97-AF65-F5344CB8AC3E}">
        <p14:creationId xmlns:p14="http://schemas.microsoft.com/office/powerpoint/2010/main" val="4902708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the New Recipe to the Suite</a:t>
            </a:r>
          </a:p>
        </p:txBody>
      </p:sp>
      <p:sp>
        <p:nvSpPr>
          <p:cNvPr id="3" name="Content Placeholder 2"/>
          <p:cNvSpPr>
            <a:spLocks noGrp="1"/>
          </p:cNvSpPr>
          <p:nvPr>
            <p:ph sz="quarter" idx="10"/>
          </p:nvPr>
        </p:nvSpPr>
        <p:spPr/>
        <p:txBody>
          <a:bodyPr/>
          <a:lstStyle/>
          <a:p>
            <a:r>
              <a:rPr lang="en-US" b="1" dirty="0"/>
              <a:t># ... TOP OF KITCHEN CONFIGURATION ...</a:t>
            </a:r>
          </a:p>
          <a:p>
            <a:r>
              <a:rPr lang="en-US" b="1" dirty="0"/>
              <a:t>suites:</a:t>
            </a:r>
          </a:p>
          <a:p>
            <a:r>
              <a:rPr lang="en-US" b="1" dirty="0"/>
              <a:t>  - name: default</a:t>
            </a:r>
          </a:p>
          <a:p>
            <a:r>
              <a:rPr lang="en-US" b="1" dirty="0"/>
              <a:t>    </a:t>
            </a:r>
            <a:r>
              <a:rPr lang="en-US" b="1" dirty="0" err="1"/>
              <a:t>run_list</a:t>
            </a:r>
            <a:r>
              <a:rPr lang="en-US" b="1" dirty="0"/>
              <a:t>:</a:t>
            </a:r>
          </a:p>
          <a:p>
            <a:r>
              <a:rPr lang="en-US" b="1" dirty="0"/>
              <a:t>      - recipe[apache::default]</a:t>
            </a:r>
          </a:p>
          <a:p>
            <a:r>
              <a:rPr lang="en-US" b="1" dirty="0"/>
              <a:t>      - recipe[apache::</a:t>
            </a:r>
            <a:r>
              <a:rPr lang="en-US" b="1" dirty="0" err="1"/>
              <a:t>ohai_apache_modules</a:t>
            </a:r>
            <a:r>
              <a:rPr lang="en-US" b="1" dirty="0"/>
              <a:t>]</a:t>
            </a:r>
          </a:p>
          <a:p>
            <a:r>
              <a:rPr lang="en-US" b="1" dirty="0"/>
              <a:t>    verifier:</a:t>
            </a:r>
          </a:p>
          <a:p>
            <a:r>
              <a:rPr lang="en-US" b="1" dirty="0"/>
              <a:t>      </a:t>
            </a:r>
            <a:r>
              <a:rPr lang="en-US" b="1" dirty="0" err="1"/>
              <a:t>inspec_tests</a:t>
            </a:r>
            <a:r>
              <a:rPr lang="en-US" b="1" dirty="0"/>
              <a:t>:</a:t>
            </a:r>
          </a:p>
          <a:p>
            <a:r>
              <a:rPr lang="en-US" b="1" dirty="0"/>
              <a:t>        - test/smoke/default</a:t>
            </a:r>
          </a:p>
          <a:p>
            <a:r>
              <a:rPr lang="en-US" b="1" dirty="0"/>
              <a:t>    attributes:</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6" name="Text Placeholder 5"/>
          <p:cNvSpPr>
            <a:spLocks noGrp="1"/>
          </p:cNvSpPr>
          <p:nvPr>
            <p:ph type="body" sz="quarter" idx="13"/>
          </p:nvPr>
        </p:nvSpPr>
        <p:spPr>
          <a:xfrm>
            <a:off x="1135042" y="4736151"/>
            <a:ext cx="14404273" cy="624310"/>
          </a:xfrm>
        </p:spPr>
        <p:txBody>
          <a:bodyPr/>
          <a:lstStyle/>
          <a:p>
            <a:endParaRPr lang="en-US" dirty="0"/>
          </a:p>
        </p:txBody>
      </p:sp>
    </p:spTree>
    <p:extLst>
      <p:ext uri="{BB962C8B-B14F-4D97-AF65-F5344CB8AC3E}">
        <p14:creationId xmlns:p14="http://schemas.microsoft.com/office/powerpoint/2010/main" val="97003652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b="1" dirty="0"/>
              <a:t>-----&gt; Starting Kitchen (v1.19.2)</a:t>
            </a:r>
          </a:p>
          <a:p>
            <a:r>
              <a:rPr lang="en-US" sz="2000" b="1" dirty="0"/>
              <a:t>-----&gt; Converging &lt;default-centos-69&gt;...</a:t>
            </a:r>
          </a:p>
          <a:p>
            <a:r>
              <a:rPr lang="en-US" sz="2000" b="1" dirty="0"/>
              <a:t>       Preparing files for transfer</a:t>
            </a:r>
          </a:p>
          <a:p>
            <a:r>
              <a:rPr lang="en-US" sz="2000" b="1" dirty="0"/>
              <a:t>       Preparing </a:t>
            </a:r>
            <a:r>
              <a:rPr lang="en-US" sz="2000" b="1" dirty="0" err="1"/>
              <a:t>dna.json</a:t>
            </a:r>
            <a:endParaRPr lang="en-US" sz="2000" b="1" dirty="0"/>
          </a:p>
          <a:p>
            <a:r>
              <a:rPr lang="en-US" sz="2000" b="1" dirty="0"/>
              <a:t>       Resolving cookbook dependencies with </a:t>
            </a:r>
            <a:r>
              <a:rPr lang="en-US" sz="2000" b="1" dirty="0" err="1"/>
              <a:t>Berkshelf</a:t>
            </a:r>
            <a:r>
              <a:rPr lang="en-US" sz="2000" b="1" dirty="0"/>
              <a:t> 6.3.1...</a:t>
            </a:r>
          </a:p>
          <a:p>
            <a:r>
              <a:rPr lang="en-US" sz="2000" b="1" dirty="0"/>
              <a:t>       Removing non-cookbook files before transfer</a:t>
            </a:r>
          </a:p>
          <a:p>
            <a:r>
              <a:rPr lang="en-US" sz="2000" b="1" dirty="0"/>
              <a:t>       Preparing </a:t>
            </a:r>
            <a:r>
              <a:rPr lang="en-US" sz="2000" b="1" dirty="0" err="1"/>
              <a:t>validation.pem</a:t>
            </a:r>
            <a:endParaRPr lang="en-US" sz="2000" b="1" dirty="0"/>
          </a:p>
          <a:p>
            <a:r>
              <a:rPr lang="en-US" sz="2000" b="1" dirty="0"/>
              <a:t>       Preparing </a:t>
            </a:r>
            <a:r>
              <a:rPr lang="en-US" sz="2000" b="1" dirty="0" err="1"/>
              <a:t>client.rb</a:t>
            </a:r>
            <a:endParaRPr lang="en-US" sz="2000" b="1" dirty="0"/>
          </a:p>
          <a:p>
            <a:r>
              <a:rPr lang="en-US" sz="2000" b="1" dirty="0"/>
              <a:t>-----&gt; Chef Omnibus installation detected (install only if missing)</a:t>
            </a:r>
          </a:p>
          <a:p>
            <a:r>
              <a:rPr lang="en-US" sz="2000" b="1" dirty="0"/>
              <a:t>       Transferring files to &lt;default-centos-69&gt;</a:t>
            </a:r>
          </a:p>
          <a:p>
            <a:r>
              <a:rPr lang="en-US" sz="2000" b="1" dirty="0"/>
              <a:t>       Starting Chef Client, version 13.8.5</a:t>
            </a:r>
          </a:p>
          <a:p>
            <a:r>
              <a:rPr lang="en-US" sz="2000" b="1" dirty="0"/>
              <a:t>       resolving cookbooks for run list: ["apache::default", "apache::</a:t>
            </a:r>
            <a:r>
              <a:rPr lang="en-US" sz="2000" b="1" dirty="0" err="1"/>
              <a:t>ohai_apache_modu</a:t>
            </a:r>
            <a:r>
              <a:rPr lang="en-US" sz="2000" b="1" dirty="0"/>
              <a:t>           les"]</a:t>
            </a:r>
          </a:p>
          <a:p>
            <a:r>
              <a:rPr lang="en-US" sz="2000" b="1" dirty="0"/>
              <a:t>       Synchronizing Cookbooks: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1104" y="6787662"/>
            <a:ext cx="14420850" cy="738553"/>
          </a:xfrm>
        </p:spPr>
        <p:txBody>
          <a:bodyPr/>
          <a:lstStyle/>
          <a:p>
            <a:endParaRPr lang="en-US" dirty="0"/>
          </a:p>
        </p:txBody>
      </p:sp>
      <p:sp>
        <p:nvSpPr>
          <p:cNvPr id="5" name="Title 4"/>
          <p:cNvSpPr>
            <a:spLocks noGrp="1"/>
          </p:cNvSpPr>
          <p:nvPr>
            <p:ph type="title"/>
          </p:nvPr>
        </p:nvSpPr>
        <p:spPr/>
        <p:txBody>
          <a:bodyPr/>
          <a:lstStyle/>
          <a:p>
            <a:r>
              <a:rPr lang="en-US" dirty="0"/>
              <a:t>Converging the Updated Default Suite</a:t>
            </a:r>
          </a:p>
        </p:txBody>
      </p:sp>
    </p:spTree>
    <p:extLst>
      <p:ext uri="{BB962C8B-B14F-4D97-AF65-F5344CB8AC3E}">
        <p14:creationId xmlns:p14="http://schemas.microsoft.com/office/powerpoint/2010/main" val="3734536480"/>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Expectation for the Plugin</a:t>
            </a:r>
          </a:p>
        </p:txBody>
      </p:sp>
      <p:sp>
        <p:nvSpPr>
          <p:cNvPr id="3" name="Content Placeholder 2"/>
          <p:cNvSpPr>
            <a:spLocks noGrp="1"/>
          </p:cNvSpPr>
          <p:nvPr>
            <p:ph sz="quarter" idx="10"/>
          </p:nvPr>
        </p:nvSpPr>
        <p:spPr/>
        <p:txBody>
          <a:bodyPr/>
          <a:lstStyle/>
          <a:p>
            <a:r>
              <a:rPr lang="en-US" b="1" dirty="0" err="1"/>
              <a:t>plugin_directory</a:t>
            </a:r>
            <a:r>
              <a:rPr lang="en-US" b="1" dirty="0"/>
              <a:t> = '/</a:t>
            </a:r>
            <a:r>
              <a:rPr lang="en-US" b="1" dirty="0" err="1"/>
              <a:t>tmp</a:t>
            </a:r>
            <a:r>
              <a:rPr lang="en-US" b="1" dirty="0"/>
              <a:t>/kitchen/</a:t>
            </a:r>
            <a:r>
              <a:rPr lang="en-US" b="1" dirty="0" err="1"/>
              <a:t>ohai</a:t>
            </a:r>
            <a:r>
              <a:rPr lang="en-US" b="1" dirty="0"/>
              <a:t>/plugins'</a:t>
            </a:r>
          </a:p>
          <a:p>
            <a:endParaRPr lang="en-US" b="1" dirty="0"/>
          </a:p>
          <a:p>
            <a:r>
              <a:rPr lang="en-US" b="1" dirty="0"/>
              <a:t>describe command("</a:t>
            </a:r>
            <a:r>
              <a:rPr lang="en-US" b="1" dirty="0" err="1"/>
              <a:t>ohai</a:t>
            </a:r>
            <a:r>
              <a:rPr lang="en-US" b="1" dirty="0"/>
              <a:t> -d #{</a:t>
            </a:r>
            <a:r>
              <a:rPr lang="en-US" b="1" dirty="0" err="1"/>
              <a:t>plugin_directory</a:t>
            </a:r>
            <a:r>
              <a:rPr lang="en-US" b="1" dirty="0"/>
              <a:t>} apache") do</a:t>
            </a:r>
          </a:p>
          <a:p>
            <a:r>
              <a:rPr lang="en-US" b="1" dirty="0"/>
              <a:t>  its(:</a:t>
            </a:r>
            <a:r>
              <a:rPr lang="en-US" b="1" dirty="0" err="1"/>
              <a:t>stdout</a:t>
            </a:r>
            <a:r>
              <a:rPr lang="en-US" b="1" dirty="0"/>
              <a:t>) { should match(/</a:t>
            </a:r>
            <a:r>
              <a:rPr lang="en-US" b="1" dirty="0" err="1"/>
              <a:t>core_module</a:t>
            </a:r>
            <a:r>
              <a:rPr lang="en-US" b="1" dirty="0"/>
              <a:t>/) }</a:t>
            </a:r>
          </a:p>
          <a:p>
            <a:r>
              <a:rPr lang="en-US" b="1"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ohai_apache_modules.rb</a:t>
            </a:r>
            <a:endParaRPr lang="en-US" dirty="0"/>
          </a:p>
        </p:txBody>
      </p:sp>
    </p:spTree>
    <p:extLst>
      <p:ext uri="{BB962C8B-B14F-4D97-AF65-F5344CB8AC3E}">
        <p14:creationId xmlns:p14="http://schemas.microsoft.com/office/powerpoint/2010/main" val="200341814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an </a:t>
            </a:r>
            <a:r>
              <a:rPr lang="en-US" dirty="0" err="1"/>
              <a:t>Ohai</a:t>
            </a:r>
            <a:r>
              <a:rPr lang="en-US" dirty="0"/>
              <a:t> Plugin</a:t>
            </a:r>
          </a:p>
        </p:txBody>
      </p:sp>
      <p:sp>
        <p:nvSpPr>
          <p:cNvPr id="3" name="Content Placeholder 2"/>
          <p:cNvSpPr>
            <a:spLocks noGrp="1"/>
          </p:cNvSpPr>
          <p:nvPr>
            <p:ph sz="quarter" idx="11"/>
          </p:nvPr>
        </p:nvSpPr>
        <p:spPr/>
        <p:txBody>
          <a:bodyPr/>
          <a:lstStyle/>
          <a:p>
            <a:r>
              <a:rPr lang="en-US" dirty="0"/>
              <a:t>Being able to learn more about our nodes will make our reporting more powerful and benefit the recipes we write.</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Define expectations for the </a:t>
            </a:r>
            <a:r>
              <a:rPr lang="en-US" dirty="0" err="1"/>
              <a:t>Ohai</a:t>
            </a:r>
            <a:r>
              <a:rPr lang="en-US" dirty="0"/>
              <a:t> plugin</a:t>
            </a:r>
          </a:p>
          <a:p>
            <a:pPr marL="342900" indent="-342900">
              <a:buFont typeface="Wingdings" charset="2"/>
              <a:buChar char="q"/>
            </a:pPr>
            <a:r>
              <a:rPr lang="en-US" dirty="0"/>
              <a:t>Create the </a:t>
            </a:r>
            <a:r>
              <a:rPr lang="en-US" dirty="0" err="1"/>
              <a:t>Ohai</a:t>
            </a:r>
            <a:r>
              <a:rPr lang="en-US" dirty="0"/>
              <a:t> plugin</a:t>
            </a:r>
          </a:p>
          <a:p>
            <a:pPr marL="342900" indent="-342900">
              <a:buFont typeface="Wingdings" charset="2"/>
              <a:buChar char="q"/>
            </a:pPr>
            <a:r>
              <a:rPr lang="en-US" dirty="0"/>
              <a:t>Define expectations for the recipe to deliver the </a:t>
            </a:r>
            <a:r>
              <a:rPr lang="en-US" dirty="0" err="1"/>
              <a:t>Ohai</a:t>
            </a:r>
            <a:r>
              <a:rPr lang="en-US" dirty="0"/>
              <a:t> plugin</a:t>
            </a:r>
          </a:p>
          <a:p>
            <a:pPr marL="342900" indent="-342900">
              <a:buFont typeface="Wingdings" charset="2"/>
              <a:buChar char="q"/>
            </a:pPr>
            <a:r>
              <a:rPr lang="en-US" dirty="0"/>
              <a:t>Create the recipe that delivers the </a:t>
            </a:r>
            <a:r>
              <a:rPr lang="en-US" dirty="0" err="1"/>
              <a:t>Ohai</a:t>
            </a:r>
            <a:r>
              <a:rPr lang="en-US" dirty="0"/>
              <a:t> plugin</a:t>
            </a:r>
          </a:p>
          <a:p>
            <a:pPr marL="342900" indent="-342900">
              <a:buFont typeface="Wingdings" charset="2"/>
              <a:buChar char="q"/>
            </a:pPr>
            <a:r>
              <a:rPr lang="en-US" dirty="0"/>
              <a:t>Define an integration test</a:t>
            </a:r>
          </a:p>
        </p:txBody>
      </p:sp>
    </p:spTree>
    <p:extLst>
      <p:ext uri="{BB962C8B-B14F-4D97-AF65-F5344CB8AC3E}">
        <p14:creationId xmlns:p14="http://schemas.microsoft.com/office/powerpoint/2010/main" val="213164249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b="1" dirty="0"/>
              <a:t>Target:  ssh://kitchen@localhost:32769</a:t>
            </a:r>
          </a:p>
          <a:p>
            <a:endParaRPr lang="en-US" sz="2400" b="1" dirty="0"/>
          </a:p>
          <a:p>
            <a:endParaRPr lang="en-US" sz="2400" b="1" dirty="0"/>
          </a:p>
          <a:p>
            <a:r>
              <a:rPr lang="en-US" sz="2400" b="1" dirty="0"/>
              <a:t>  Command curl</a:t>
            </a:r>
          </a:p>
          <a:p>
            <a:r>
              <a:rPr lang="en-US" sz="2400" b="1" dirty="0"/>
              <a:t>     ✔  http://localhost </a:t>
            </a:r>
            <a:r>
              <a:rPr lang="en-US" sz="2400" b="1" dirty="0" err="1"/>
              <a:t>stdout</a:t>
            </a:r>
            <a:r>
              <a:rPr lang="en-US" sz="2400" b="1" dirty="0"/>
              <a:t> should match /Welcome users/</a:t>
            </a:r>
          </a:p>
          <a:p>
            <a:r>
              <a:rPr lang="en-US" sz="2400" b="1" dirty="0"/>
              <a:t>  Command curl</a:t>
            </a:r>
          </a:p>
          <a:p>
            <a:r>
              <a:rPr lang="en-US" sz="2400" b="1" dirty="0"/>
              <a:t>     ✔  http://localhost:8080 </a:t>
            </a:r>
            <a:r>
              <a:rPr lang="en-US" sz="2400" b="1" dirty="0" err="1"/>
              <a:t>stdout</a:t>
            </a:r>
            <a:r>
              <a:rPr lang="en-US" sz="2400" b="1" dirty="0"/>
              <a:t> should match /Welcome admins/</a:t>
            </a:r>
          </a:p>
          <a:p>
            <a:r>
              <a:rPr lang="en-US" sz="2400" b="1" dirty="0"/>
              <a:t>  Command </a:t>
            </a:r>
            <a:r>
              <a:rPr lang="en-US" sz="2400" b="1" dirty="0" err="1"/>
              <a:t>ohai</a:t>
            </a:r>
            <a:endParaRPr lang="en-US" sz="2400" b="1" dirty="0"/>
          </a:p>
          <a:p>
            <a:r>
              <a:rPr lang="en-US" sz="2400" b="1" dirty="0"/>
              <a:t>     ✔  -d /</a:t>
            </a:r>
            <a:r>
              <a:rPr lang="en-US" sz="2400" b="1" dirty="0" err="1"/>
              <a:t>tmp</a:t>
            </a:r>
            <a:r>
              <a:rPr lang="en-US" sz="2400" b="1" dirty="0"/>
              <a:t>/kitchen/</a:t>
            </a:r>
            <a:r>
              <a:rPr lang="en-US" sz="2400" b="1" dirty="0" err="1"/>
              <a:t>ohai</a:t>
            </a:r>
            <a:r>
              <a:rPr lang="en-US" sz="2400" b="1" dirty="0"/>
              <a:t>/plugins apache </a:t>
            </a:r>
            <a:r>
              <a:rPr lang="en-US" sz="2400" b="1" dirty="0" err="1"/>
              <a:t>stdout</a:t>
            </a:r>
            <a:r>
              <a:rPr lang="en-US" sz="2400" b="1" dirty="0"/>
              <a:t> should match /</a:t>
            </a:r>
            <a:r>
              <a:rPr lang="en-US" sz="2400" b="1" dirty="0" err="1"/>
              <a:t>core_module</a:t>
            </a:r>
            <a:r>
              <a:rPr lang="en-US" sz="2400" b="1" dirty="0"/>
              <a:t>/</a:t>
            </a:r>
          </a:p>
          <a:p>
            <a:endParaRPr lang="en-US" sz="2400" b="1" dirty="0"/>
          </a:p>
          <a:p>
            <a:r>
              <a:rPr lang="en-US" sz="2400" b="1" dirty="0"/>
              <a:t>Test Summary: 3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1104" y="5608099"/>
            <a:ext cx="14420850" cy="969437"/>
          </a:xfrm>
        </p:spPr>
        <p:txBody>
          <a:bodyPr/>
          <a:lstStyle/>
          <a:p>
            <a:endParaRPr lang="en-US" dirty="0"/>
          </a:p>
        </p:txBody>
      </p:sp>
      <p:sp>
        <p:nvSpPr>
          <p:cNvPr id="5" name="Title 4"/>
          <p:cNvSpPr>
            <a:spLocks noGrp="1"/>
          </p:cNvSpPr>
          <p:nvPr>
            <p:ph type="title"/>
          </p:nvPr>
        </p:nvSpPr>
        <p:spPr/>
        <p:txBody>
          <a:bodyPr/>
          <a:lstStyle/>
          <a:p>
            <a:r>
              <a:rPr lang="en-US" dirty="0"/>
              <a:t>Verifying the New Expectation</a:t>
            </a:r>
          </a:p>
        </p:txBody>
      </p:sp>
    </p:spTree>
    <p:extLst>
      <p:ext uri="{BB962C8B-B14F-4D97-AF65-F5344CB8AC3E}">
        <p14:creationId xmlns:p14="http://schemas.microsoft.com/office/powerpoint/2010/main" val="1011817208"/>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an </a:t>
            </a:r>
            <a:r>
              <a:rPr lang="en-US" dirty="0" err="1"/>
              <a:t>Ohai</a:t>
            </a:r>
            <a:r>
              <a:rPr lang="en-US" dirty="0"/>
              <a:t> Plugin</a:t>
            </a:r>
          </a:p>
        </p:txBody>
      </p:sp>
      <p:sp>
        <p:nvSpPr>
          <p:cNvPr id="3" name="Content Placeholder 2"/>
          <p:cNvSpPr>
            <a:spLocks noGrp="1"/>
          </p:cNvSpPr>
          <p:nvPr>
            <p:ph sz="quarter" idx="11"/>
          </p:nvPr>
        </p:nvSpPr>
        <p:spPr/>
        <p:txBody>
          <a:bodyPr/>
          <a:lstStyle/>
          <a:p>
            <a:r>
              <a:rPr lang="en-US" dirty="0"/>
              <a:t>Being able to learn more about our nodes will make our reporting more powerful and benefit the recipes we write.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expectations for the </a:t>
            </a:r>
            <a:r>
              <a:rPr lang="en-US" dirty="0" err="1"/>
              <a:t>Ohai</a:t>
            </a:r>
            <a:r>
              <a:rPr lang="en-US" dirty="0"/>
              <a:t> plugin</a:t>
            </a:r>
          </a:p>
          <a:p>
            <a:pPr marL="342900" indent="-342900">
              <a:buFont typeface="Wingdings" charset="2"/>
              <a:buChar char="ü"/>
            </a:pPr>
            <a:r>
              <a:rPr lang="en-US" dirty="0"/>
              <a:t>Create the </a:t>
            </a:r>
            <a:r>
              <a:rPr lang="en-US" dirty="0" err="1"/>
              <a:t>Ohai</a:t>
            </a:r>
            <a:r>
              <a:rPr lang="en-US" dirty="0"/>
              <a:t> plugin</a:t>
            </a:r>
          </a:p>
          <a:p>
            <a:pPr marL="342900" indent="-342900">
              <a:buFont typeface="Wingdings" charset="2"/>
              <a:buChar char="ü"/>
            </a:pPr>
            <a:r>
              <a:rPr lang="en-US" dirty="0"/>
              <a:t>Define expectations for the recipe to deliver the </a:t>
            </a:r>
            <a:r>
              <a:rPr lang="en-US" dirty="0" err="1"/>
              <a:t>Ohai</a:t>
            </a:r>
            <a:r>
              <a:rPr lang="en-US" dirty="0"/>
              <a:t> plugin</a:t>
            </a:r>
          </a:p>
          <a:p>
            <a:pPr marL="342900" indent="-342900">
              <a:buFont typeface="Wingdings" charset="2"/>
              <a:buChar char="ü"/>
            </a:pPr>
            <a:r>
              <a:rPr lang="en-US" dirty="0"/>
              <a:t>Create the recipe that delivers the </a:t>
            </a:r>
            <a:r>
              <a:rPr lang="en-US" dirty="0" err="1"/>
              <a:t>Ohai</a:t>
            </a:r>
            <a:r>
              <a:rPr lang="en-US" dirty="0"/>
              <a:t> plugin</a:t>
            </a:r>
          </a:p>
          <a:p>
            <a:pPr marL="342900" indent="-342900">
              <a:buFont typeface="Wingdings" charset="2"/>
              <a:buChar char="ü"/>
            </a:pPr>
            <a:r>
              <a:rPr lang="en-US" dirty="0"/>
              <a:t>Define an integration test</a:t>
            </a:r>
          </a:p>
        </p:txBody>
      </p:sp>
    </p:spTree>
    <p:extLst>
      <p:ext uri="{BB962C8B-B14F-4D97-AF65-F5344CB8AC3E}">
        <p14:creationId xmlns:p14="http://schemas.microsoft.com/office/powerpoint/2010/main" val="34910070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Successfully installed chefspec-ohai-0.1.1</a:t>
            </a:r>
          </a:p>
          <a:p>
            <a:r>
              <a:rPr lang="en-US" b="1" dirty="0"/>
              <a:t>1 gem installed</a:t>
            </a:r>
          </a:p>
        </p:txBody>
      </p:sp>
      <p:sp>
        <p:nvSpPr>
          <p:cNvPr id="3" name="Text Placeholder 2"/>
          <p:cNvSpPr>
            <a:spLocks noGrp="1"/>
          </p:cNvSpPr>
          <p:nvPr>
            <p:ph type="body" sz="quarter" idx="11"/>
          </p:nvPr>
        </p:nvSpPr>
        <p:spPr/>
        <p:txBody>
          <a:bodyPr/>
          <a:lstStyle/>
          <a:p>
            <a:r>
              <a:rPr lang="en-US" dirty="0"/>
              <a:t>&gt; chef gem install </a:t>
            </a:r>
            <a:r>
              <a:rPr lang="en-US" dirty="0" err="1"/>
              <a:t>chefspec-ohai</a:t>
            </a:r>
            <a:endParaRPr lang="en-US" dirty="0"/>
          </a:p>
        </p:txBody>
      </p:sp>
      <p:sp>
        <p:nvSpPr>
          <p:cNvPr id="5" name="Title 4"/>
          <p:cNvSpPr>
            <a:spLocks noGrp="1"/>
          </p:cNvSpPr>
          <p:nvPr>
            <p:ph type="title"/>
          </p:nvPr>
        </p:nvSpPr>
        <p:spPr/>
        <p:txBody>
          <a:bodyPr/>
          <a:lstStyle/>
          <a:p>
            <a:r>
              <a:rPr lang="en-US" dirty="0"/>
              <a:t>Installing the </a:t>
            </a:r>
            <a:r>
              <a:rPr lang="en-US" dirty="0" err="1"/>
              <a:t>chefspec-ohai</a:t>
            </a:r>
            <a:r>
              <a:rPr lang="en-US" dirty="0"/>
              <a:t> gem</a:t>
            </a:r>
          </a:p>
        </p:txBody>
      </p:sp>
    </p:spTree>
    <p:extLst>
      <p:ext uri="{BB962C8B-B14F-4D97-AF65-F5344CB8AC3E}">
        <p14:creationId xmlns:p14="http://schemas.microsoft.com/office/powerpoint/2010/main" val="108644520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Gem to the Spec Helper</a:t>
            </a:r>
          </a:p>
        </p:txBody>
      </p:sp>
      <p:sp>
        <p:nvSpPr>
          <p:cNvPr id="3" name="Content Placeholder 2"/>
          <p:cNvSpPr>
            <a:spLocks noGrp="1"/>
          </p:cNvSpPr>
          <p:nvPr>
            <p:ph sz="quarter" idx="10"/>
          </p:nvPr>
        </p:nvSpPr>
        <p:spPr/>
        <p:txBody>
          <a:bodyPr/>
          <a:lstStyle/>
          <a:p>
            <a:r>
              <a:rPr lang="en-US" b="1" dirty="0"/>
              <a:t>require '</a:t>
            </a:r>
            <a:r>
              <a:rPr lang="en-US" b="1" dirty="0" err="1"/>
              <a:t>chefspec</a:t>
            </a:r>
            <a:r>
              <a:rPr lang="en-US" b="1" dirty="0"/>
              <a:t>'</a:t>
            </a:r>
          </a:p>
          <a:p>
            <a:r>
              <a:rPr lang="en-US" b="1" dirty="0"/>
              <a:t>require '</a:t>
            </a:r>
            <a:r>
              <a:rPr lang="en-US" b="1" dirty="0" err="1"/>
              <a:t>chefspec</a:t>
            </a:r>
            <a:r>
              <a:rPr lang="en-US" b="1" dirty="0"/>
              <a:t>/</a:t>
            </a:r>
            <a:r>
              <a:rPr lang="en-US" b="1" dirty="0" err="1"/>
              <a:t>berkshelf</a:t>
            </a:r>
            <a:r>
              <a:rPr lang="en-US" b="1" dirty="0"/>
              <a:t>'</a:t>
            </a:r>
          </a:p>
          <a:p>
            <a:r>
              <a:rPr lang="en-US" b="1" dirty="0"/>
              <a:t>require '</a:t>
            </a:r>
            <a:r>
              <a:rPr lang="en-US" b="1" dirty="0" err="1"/>
              <a:t>chefspec</a:t>
            </a:r>
            <a:r>
              <a:rPr lang="en-US" b="1" dirty="0"/>
              <a:t>/</a:t>
            </a:r>
            <a:r>
              <a:rPr lang="en-US" b="1" dirty="0" err="1"/>
              <a:t>ohai</a:t>
            </a:r>
            <a:r>
              <a:rPr lang="en-US" b="1" dirty="0"/>
              <a:t>'</a:t>
            </a:r>
          </a:p>
          <a:p>
            <a:endParaRPr lang="en-US" b="1" dirty="0"/>
          </a:p>
        </p:txBody>
      </p:sp>
      <p:sp>
        <p:nvSpPr>
          <p:cNvPr id="4" name="Text Placeholder 3"/>
          <p:cNvSpPr>
            <a:spLocks noGrp="1"/>
          </p:cNvSpPr>
          <p:nvPr>
            <p:ph type="body" sz="quarter" idx="11"/>
          </p:nvPr>
        </p:nvSpPr>
        <p:spPr/>
        <p:txBody>
          <a:bodyPr/>
          <a:lstStyle/>
          <a:p>
            <a:r>
              <a:rPr lang="en-US" dirty="0"/>
              <a:t>~/apache/spec/</a:t>
            </a:r>
            <a:r>
              <a:rPr lang="en-US" dirty="0" err="1"/>
              <a:t>spec_helper.rb</a:t>
            </a:r>
            <a:endParaRPr lang="en-US" dirty="0"/>
          </a:p>
        </p:txBody>
      </p:sp>
      <p:sp>
        <p:nvSpPr>
          <p:cNvPr id="6" name="Text Placeholder 5"/>
          <p:cNvSpPr>
            <a:spLocks noGrp="1"/>
          </p:cNvSpPr>
          <p:nvPr>
            <p:ph type="body" sz="quarter" idx="13"/>
          </p:nvPr>
        </p:nvSpPr>
        <p:spPr>
          <a:xfrm>
            <a:off x="1135042" y="3175107"/>
            <a:ext cx="14404273" cy="626533"/>
          </a:xfrm>
        </p:spPr>
        <p:txBody>
          <a:bodyPr/>
          <a:lstStyle/>
          <a:p>
            <a:endParaRPr lang="en-US" dirty="0"/>
          </a:p>
        </p:txBody>
      </p:sp>
    </p:spTree>
    <p:extLst>
      <p:ext uri="{BB962C8B-B14F-4D97-AF65-F5344CB8AC3E}">
        <p14:creationId xmlns:p14="http://schemas.microsoft.com/office/powerpoint/2010/main" val="329696645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a:t>
            </a:r>
            <a:r>
              <a:rPr lang="en-US" dirty="0" err="1"/>
              <a:t>mkdir</a:t>
            </a:r>
            <a:r>
              <a:rPr lang="en-US" dirty="0"/>
              <a:t> ~/apache/spec/unit/plugins</a:t>
            </a:r>
          </a:p>
        </p:txBody>
      </p:sp>
      <p:sp>
        <p:nvSpPr>
          <p:cNvPr id="5" name="Title 4"/>
          <p:cNvSpPr>
            <a:spLocks noGrp="1"/>
          </p:cNvSpPr>
          <p:nvPr>
            <p:ph type="title"/>
          </p:nvPr>
        </p:nvSpPr>
        <p:spPr/>
        <p:txBody>
          <a:bodyPr/>
          <a:lstStyle/>
          <a:p>
            <a:r>
              <a:rPr lang="en-US" dirty="0"/>
              <a:t>Creating a Directory for Plugins Tests</a:t>
            </a:r>
          </a:p>
        </p:txBody>
      </p:sp>
    </p:spTree>
    <p:extLst>
      <p:ext uri="{BB962C8B-B14F-4D97-AF65-F5344CB8AC3E}">
        <p14:creationId xmlns:p14="http://schemas.microsoft.com/office/powerpoint/2010/main" val="11851515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First Expectation for Plugin</a:t>
            </a:r>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err="1"/>
              <a:t>describe_ohai_plugin</a:t>
            </a:r>
            <a:r>
              <a:rPr lang="en-US" b="1" dirty="0"/>
              <a:t> :Apache do</a:t>
            </a:r>
          </a:p>
          <a:p>
            <a:r>
              <a:rPr lang="en-US" b="1" dirty="0"/>
              <a:t>  let(:</a:t>
            </a:r>
            <a:r>
              <a:rPr lang="en-US" b="1" dirty="0" err="1"/>
              <a:t>plugin_file</a:t>
            </a:r>
            <a:r>
              <a:rPr lang="en-US" b="1" dirty="0"/>
              <a:t>) { 'files/default/</a:t>
            </a:r>
            <a:r>
              <a:rPr lang="en-US" b="1" dirty="0" err="1"/>
              <a:t>apache_modules.rb</a:t>
            </a:r>
            <a:r>
              <a:rPr lang="en-US" b="1" dirty="0"/>
              <a:t>' }</a:t>
            </a:r>
          </a:p>
          <a:p>
            <a:endParaRPr lang="en-US" b="1" dirty="0"/>
          </a:p>
          <a:p>
            <a:r>
              <a:rPr lang="en-US" b="1" dirty="0"/>
              <a:t>  it 'provides apache/modules' do</a:t>
            </a:r>
          </a:p>
          <a:p>
            <a:r>
              <a:rPr lang="en-US" b="1" dirty="0"/>
              <a:t>    expect(plugin).to </a:t>
            </a:r>
            <a:r>
              <a:rPr lang="en-US" b="1" dirty="0" err="1"/>
              <a:t>provides_attribute</a:t>
            </a:r>
            <a:r>
              <a:rPr lang="en-US" b="1" dirty="0"/>
              <a:t>('apache/modules')</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a:t>~/apache/spec/unit/plugins/</a:t>
            </a:r>
            <a:r>
              <a:rPr lang="en-US" dirty="0" err="1"/>
              <a:t>apache_modules_spec.rb</a:t>
            </a:r>
            <a:endParaRPr lang="en-US" dirty="0"/>
          </a:p>
        </p:txBody>
      </p:sp>
    </p:spTree>
    <p:extLst>
      <p:ext uri="{BB962C8B-B14F-4D97-AF65-F5344CB8AC3E}">
        <p14:creationId xmlns:p14="http://schemas.microsoft.com/office/powerpoint/2010/main" val="211786523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a:t>
            </a:r>
          </a:p>
          <a:p>
            <a:endParaRPr lang="en-US" b="1" dirty="0"/>
          </a:p>
          <a:p>
            <a:r>
              <a:rPr lang="en-US" b="1" dirty="0"/>
              <a:t>Failures:</a:t>
            </a:r>
          </a:p>
          <a:p>
            <a:endParaRPr lang="en-US" b="1" dirty="0"/>
          </a:p>
          <a:p>
            <a:r>
              <a:rPr lang="en-US" b="1" dirty="0"/>
              <a:t> 1) Apache provides 'apache/modules'</a:t>
            </a:r>
          </a:p>
          <a:p>
            <a:r>
              <a:rPr lang="en-US" b="1" dirty="0"/>
              <a:t>     Failure/Error: let(:</a:t>
            </a:r>
            <a:r>
              <a:rPr lang="en-US" b="1" dirty="0" err="1"/>
              <a:t>plugin_source</a:t>
            </a:r>
            <a:r>
              <a:rPr lang="en-US" b="1" dirty="0"/>
              <a:t>) { </a:t>
            </a:r>
            <a:r>
              <a:rPr lang="en-US" b="1" dirty="0" err="1"/>
              <a:t>File.read</a:t>
            </a:r>
            <a:r>
              <a:rPr lang="en-US" b="1" dirty="0"/>
              <a:t>(</a:t>
            </a:r>
            <a:r>
              <a:rPr lang="en-US" b="1" dirty="0" err="1"/>
              <a:t>plugin_file</a:t>
            </a:r>
            <a:r>
              <a:rPr lang="en-US" b="1" dirty="0"/>
              <a:t>) }</a:t>
            </a:r>
          </a:p>
          <a:p>
            <a:endParaRPr lang="en-US" b="1" dirty="0"/>
          </a:p>
          <a:p>
            <a:r>
              <a:rPr lang="en-US" b="1" dirty="0"/>
              <a:t>     </a:t>
            </a:r>
            <a:r>
              <a:rPr lang="en-US" b="1" dirty="0" err="1"/>
              <a:t>Errno</a:t>
            </a:r>
            <a:r>
              <a:rPr lang="en-US" b="1" dirty="0"/>
              <a:t>::ENOENT:</a:t>
            </a:r>
          </a:p>
          <a:p>
            <a:r>
              <a:rPr lang="en-US" b="1" dirty="0"/>
              <a:t>       No such file or directory @ </a:t>
            </a:r>
            <a:r>
              <a:rPr lang="en-US" b="1" dirty="0" err="1"/>
              <a:t>rb_sysopen</a:t>
            </a:r>
            <a:r>
              <a:rPr lang="en-US" b="1" dirty="0"/>
              <a:t> - files/default/</a:t>
            </a:r>
            <a:r>
              <a:rPr lang="en-US" b="1" dirty="0" err="1"/>
              <a:t>apache_modules.rb</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6546390"/>
            <a:ext cx="14420850" cy="1105360"/>
          </a:xfrm>
        </p:spPr>
        <p:txBody>
          <a:bodyPr/>
          <a:lstStyle/>
          <a:p>
            <a:endParaRPr lang="en-US" dirty="0"/>
          </a:p>
        </p:txBody>
      </p:sp>
      <p:sp>
        <p:nvSpPr>
          <p:cNvPr id="5" name="Title 4"/>
          <p:cNvSpPr>
            <a:spLocks noGrp="1"/>
          </p:cNvSpPr>
          <p:nvPr>
            <p:ph type="title"/>
          </p:nvPr>
        </p:nvSpPr>
        <p:spPr/>
        <p:txBody>
          <a:bodyPr/>
          <a:lstStyle/>
          <a:p>
            <a:r>
              <a:rPr lang="en-US" dirty="0"/>
              <a:t>Executing the Tests to See Failure</a:t>
            </a:r>
          </a:p>
        </p:txBody>
      </p:sp>
    </p:spTree>
    <p:extLst>
      <p:ext uri="{BB962C8B-B14F-4D97-AF65-F5344CB8AC3E}">
        <p14:creationId xmlns:p14="http://schemas.microsoft.com/office/powerpoint/2010/main" val="176678245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Creating an </a:t>
            </a:r>
            <a:r>
              <a:rPr lang="en-US" dirty="0" err="1"/>
              <a:t>Ohai</a:t>
            </a:r>
            <a:r>
              <a:rPr lang="en-US" dirty="0"/>
              <a:t> Plugin</a:t>
            </a:r>
          </a:p>
        </p:txBody>
      </p:sp>
      <p:sp>
        <p:nvSpPr>
          <p:cNvPr id="3" name="Content Placeholder 2"/>
          <p:cNvSpPr>
            <a:spLocks noGrp="1"/>
          </p:cNvSpPr>
          <p:nvPr>
            <p:ph sz="quarter" idx="11"/>
          </p:nvPr>
        </p:nvSpPr>
        <p:spPr/>
        <p:txBody>
          <a:bodyPr/>
          <a:lstStyle/>
          <a:p>
            <a:r>
              <a:rPr lang="en-US" dirty="0"/>
              <a:t>Being able to learn more about our nodes will make our reporting more powerful and benefit the recipes we write.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expectations for the </a:t>
            </a:r>
            <a:r>
              <a:rPr lang="en-US" dirty="0" err="1"/>
              <a:t>Ohai</a:t>
            </a:r>
            <a:r>
              <a:rPr lang="en-US" dirty="0"/>
              <a:t> plugin</a:t>
            </a:r>
          </a:p>
          <a:p>
            <a:pPr marL="342900" indent="-342900">
              <a:buFont typeface="Wingdings" charset="2"/>
              <a:buChar char="q"/>
            </a:pPr>
            <a:r>
              <a:rPr lang="en-US" dirty="0"/>
              <a:t>Create the </a:t>
            </a:r>
            <a:r>
              <a:rPr lang="en-US" dirty="0" err="1"/>
              <a:t>Ohai</a:t>
            </a:r>
            <a:r>
              <a:rPr lang="en-US" dirty="0"/>
              <a:t> plugin</a:t>
            </a:r>
          </a:p>
          <a:p>
            <a:pPr marL="342900" indent="-342900">
              <a:buFont typeface="Wingdings" charset="2"/>
              <a:buChar char="q"/>
            </a:pPr>
            <a:r>
              <a:rPr lang="en-US" dirty="0"/>
              <a:t>Define expectations for the recipe to deliver the </a:t>
            </a:r>
            <a:r>
              <a:rPr lang="en-US" dirty="0" err="1"/>
              <a:t>Ohai</a:t>
            </a:r>
            <a:r>
              <a:rPr lang="en-US" dirty="0"/>
              <a:t> plugin</a:t>
            </a:r>
          </a:p>
          <a:p>
            <a:pPr marL="342900" indent="-342900">
              <a:buFont typeface="Wingdings" charset="2"/>
              <a:buChar char="q"/>
            </a:pPr>
            <a:r>
              <a:rPr lang="en-US" dirty="0"/>
              <a:t>Create the recipe that delivers the </a:t>
            </a:r>
            <a:r>
              <a:rPr lang="en-US" dirty="0" err="1"/>
              <a:t>Ohai</a:t>
            </a:r>
            <a:r>
              <a:rPr lang="en-US" dirty="0"/>
              <a:t> plugin</a:t>
            </a:r>
          </a:p>
          <a:p>
            <a:pPr marL="342900" indent="-342900">
              <a:buFont typeface="Wingdings" charset="2"/>
              <a:buChar char="q"/>
            </a:pPr>
            <a:r>
              <a:rPr lang="en-US" dirty="0"/>
              <a:t>Define an integration test</a:t>
            </a:r>
          </a:p>
        </p:txBody>
      </p:sp>
    </p:spTree>
    <p:extLst>
      <p:ext uri="{BB962C8B-B14F-4D97-AF65-F5344CB8AC3E}">
        <p14:creationId xmlns:p14="http://schemas.microsoft.com/office/powerpoint/2010/main" val="236712001"/>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16021</TotalTime>
  <Words>2888</Words>
  <Application>Microsoft Office PowerPoint</Application>
  <PresentationFormat>Custom</PresentationFormat>
  <Paragraphs>382</Paragraphs>
  <Slides>33</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ＭＳ Ｐゴシック</vt:lpstr>
      <vt:lpstr>Arial</vt:lpstr>
      <vt:lpstr>Courier New</vt:lpstr>
      <vt:lpstr>Wingdings</vt:lpstr>
      <vt:lpstr>Template</vt:lpstr>
      <vt:lpstr>Interaction</vt:lpstr>
      <vt:lpstr>Creating Ohai Plugins</vt:lpstr>
      <vt:lpstr>Objectives</vt:lpstr>
      <vt:lpstr>Creating an Ohai Plugin</vt:lpstr>
      <vt:lpstr>Installing the chefspec-ohai gem</vt:lpstr>
      <vt:lpstr>Adding the Gem to the Spec Helper</vt:lpstr>
      <vt:lpstr>Creating a Directory for Plugins Tests</vt:lpstr>
      <vt:lpstr>Defining the First Expectation for Plugin</vt:lpstr>
      <vt:lpstr>Executing the Tests to See Failure</vt:lpstr>
      <vt:lpstr>Creating an Ohai Plugin</vt:lpstr>
      <vt:lpstr>Creating the Plugin as a Cookbook File</vt:lpstr>
      <vt:lpstr>Defining the Plugin that Provides Values</vt:lpstr>
      <vt:lpstr>Executing the Tests to See Success</vt:lpstr>
      <vt:lpstr>Defining an Expectation for Attribute Value</vt:lpstr>
      <vt:lpstr>Executing the Tests to See Failure</vt:lpstr>
      <vt:lpstr>Capturing the Apache Modules Content</vt:lpstr>
      <vt:lpstr>Executing the Tests to See Success</vt:lpstr>
      <vt:lpstr>Creating an Ohai Plugin</vt:lpstr>
      <vt:lpstr>Adding a Dependency on the Ohai Cookbook</vt:lpstr>
      <vt:lpstr>Creating the Recipe to Add the Plugin</vt:lpstr>
      <vt:lpstr>Delete the Context for Ubuntu</vt:lpstr>
      <vt:lpstr>Defining the Expectation Plugin Deployed</vt:lpstr>
      <vt:lpstr>Execute the Tests to See Failure</vt:lpstr>
      <vt:lpstr>Creating an Ohai Plugin</vt:lpstr>
      <vt:lpstr>Defining the Ohai Plugin in the Recipe</vt:lpstr>
      <vt:lpstr>Executing the Tests to See Success</vt:lpstr>
      <vt:lpstr>Creating an Ohai Plugin</vt:lpstr>
      <vt:lpstr>Appending the New Recipe to the Suite</vt:lpstr>
      <vt:lpstr>Converging the Updated Default Suite</vt:lpstr>
      <vt:lpstr>Defining an Expectation for the Plugin</vt:lpstr>
      <vt:lpstr>Verifying the New Expectation</vt:lpstr>
      <vt:lpstr>Creating an Ohai Plugin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2245</cp:revision>
  <cp:lastPrinted>2015-02-07T23:49:10Z</cp:lastPrinted>
  <dcterms:created xsi:type="dcterms:W3CDTF">2012-09-13T17:36:07Z</dcterms:created>
  <dcterms:modified xsi:type="dcterms:W3CDTF">2018-04-26T18:31:21Z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