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3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5" autoAdjust="0"/>
    <p:restoredTop sz="87162" autoAdjust="0"/>
  </p:normalViewPr>
  <p:slideViewPr>
    <p:cSldViewPr snapToGrid="0" snapToObjects="1">
      <p:cViewPr>
        <p:scale>
          <a:sx n="52" d="100"/>
          <a:sy n="52" d="100"/>
        </p:scale>
        <p:origin x="2176" y="9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2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66C76-E757-EC41-9848-03EC72B597BA}" type="datetime1">
              <a:rPr lang="fr-CH" smtClean="0"/>
              <a:t>24.01.18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CB70-AD10-A14A-8A26-ACFFE1C47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06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EA5F5-09C0-C244-8E94-7CD693A4F916}" type="datetime1">
              <a:rPr lang="fr-CH" smtClean="0"/>
              <a:t>24.01.18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7E4E2-4142-8E4B-B6E5-CC2DEA5249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39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69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9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3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5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5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7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s://tryolabs.com/blog/2018/01/18/faster-r-cnn-down-the-rabbit-hole-of-modern-object-detection/" TargetMode="External"/><Relationship Id="rId5" Type="http://schemas.openxmlformats.org/officeDocument/2006/relationships/hyperlink" Target="https://github.com/facebookresearch/Detectron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15092"/>
            <a:ext cx="8334389" cy="75011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MU Serif Roman"/>
                <a:cs typeface="CMU Serif Roman"/>
              </a:rPr>
              <a:t>News - Week </a:t>
            </a:r>
            <a:r>
              <a:rPr lang="en-US" sz="3200" dirty="0" smtClean="0">
                <a:solidFill>
                  <a:srgbClr val="FF0000"/>
                </a:solidFill>
                <a:latin typeface="CMU Serif Roman"/>
                <a:cs typeface="CMU Serif Roman"/>
              </a:rPr>
              <a:t>2</a:t>
            </a:r>
            <a:endParaRPr lang="en-US" sz="3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>
          <a:xfrm>
            <a:off x="457200" y="6492900"/>
            <a:ext cx="2133600" cy="365125"/>
          </a:xfrm>
        </p:spPr>
        <p:txBody>
          <a:bodyPr/>
          <a:lstStyle/>
          <a:p>
            <a:r>
              <a:rPr lang="fr-CH" dirty="0" smtClean="0"/>
              <a:t>Xavier Bresson</a:t>
            </a:r>
            <a:endParaRPr lang="fr-FR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>
          <a:xfrm>
            <a:off x="6553200" y="6492900"/>
            <a:ext cx="2133600" cy="365125"/>
          </a:xfrm>
        </p:spPr>
        <p:txBody>
          <a:bodyPr/>
          <a:lstStyle/>
          <a:p>
            <a:fld id="{34822820-DAF5-5949-8ED9-EDCE9107EE41}" type="slidenum">
              <a:rPr lang="fr-FR" smtClean="0"/>
              <a:t>1</a:t>
            </a:fld>
            <a:endParaRPr lang="fr-F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4164" y="1109764"/>
            <a:ext cx="2993679" cy="47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Aft>
                <a:spcPts val="1800"/>
              </a:spcAft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  <a:latin typeface="CMU Serif Roman"/>
                <a:cs typeface="CMU Serif Roman"/>
              </a:rPr>
              <a:t>Facebook</a:t>
            </a:r>
            <a:r>
              <a:rPr lang="en-US" b="1" dirty="0" smtClean="0">
                <a:latin typeface="CMU Serif Roman"/>
                <a:cs typeface="CMU Serif Roman"/>
              </a:rPr>
              <a:t> released </a:t>
            </a:r>
            <a:r>
              <a:rPr lang="en-US" b="1" dirty="0" err="1" smtClean="0">
                <a:solidFill>
                  <a:srgbClr val="C00000"/>
                </a:solidFill>
                <a:latin typeface="CMU Serif Roman"/>
                <a:cs typeface="CMU Serif Roman"/>
              </a:rPr>
              <a:t>Detectron</a:t>
            </a:r>
            <a:r>
              <a:rPr lang="en-US" b="1" dirty="0" smtClean="0">
                <a:solidFill>
                  <a:srgbClr val="C00000"/>
                </a:solidFill>
                <a:latin typeface="CMU Serif Roman"/>
                <a:cs typeface="CMU Serif Roman"/>
              </a:rPr>
              <a:t> </a:t>
            </a:r>
            <a:r>
              <a:rPr lang="en-US" b="1" dirty="0" smtClean="0">
                <a:latin typeface="CMU Serif Roman"/>
                <a:cs typeface="CMU Serif Roman"/>
              </a:rPr>
              <a:t>on 23/02/18, an amazing object detection system based on deep learning.</a:t>
            </a:r>
          </a:p>
          <a:p>
            <a:pPr marL="342900" indent="-342900">
              <a:spcAft>
                <a:spcPts val="1800"/>
              </a:spcAft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  <a:latin typeface="CMU Serif Roman"/>
                <a:cs typeface="CMU Serif Roman"/>
              </a:rPr>
              <a:t>Understanding </a:t>
            </a:r>
            <a:r>
              <a:rPr lang="en-US" b="1" dirty="0" err="1" smtClean="0">
                <a:solidFill>
                  <a:srgbClr val="C00000"/>
                </a:solidFill>
                <a:latin typeface="CMU Serif Roman"/>
                <a:cs typeface="CMU Serif Roman"/>
              </a:rPr>
              <a:t>Detectron</a:t>
            </a:r>
            <a:r>
              <a:rPr lang="en-US" b="1" dirty="0" smtClean="0">
                <a:solidFill>
                  <a:srgbClr val="C00000"/>
                </a:solidFill>
                <a:latin typeface="CMU Serif Roman"/>
                <a:cs typeface="CMU Serif Roman"/>
              </a:rPr>
              <a:t>: </a:t>
            </a:r>
            <a:r>
              <a:rPr lang="en-US" b="1" dirty="0" smtClean="0">
                <a:latin typeface="CMU Serif Roman"/>
                <a:cs typeface="CMU Serif Roman"/>
                <a:hlinkClick r:id="rId4"/>
              </a:rPr>
              <a:t>https</a:t>
            </a:r>
            <a:r>
              <a:rPr lang="en-US" b="1" dirty="0">
                <a:latin typeface="CMU Serif Roman"/>
                <a:cs typeface="CMU Serif Roman"/>
                <a:hlinkClick r:id="rId4"/>
              </a:rPr>
              <a:t>://tryolabs.com/blog/2018/01/18/faster-r-cnn-down-the-rabbit-hole-of-modern-object-detection</a:t>
            </a:r>
            <a:r>
              <a:rPr lang="en-US" b="1" dirty="0" smtClean="0">
                <a:latin typeface="CMU Serif Roman"/>
                <a:cs typeface="CMU Serif Roman"/>
                <a:hlinkClick r:id="rId4"/>
              </a:rPr>
              <a:t>/</a:t>
            </a:r>
            <a:endParaRPr lang="en-US" b="1" dirty="0">
              <a:latin typeface="CMU Serif Roman"/>
              <a:cs typeface="CMU Serif Roman"/>
            </a:endParaRPr>
          </a:p>
          <a:p>
            <a:pPr marL="342900" indent="-342900">
              <a:spcAft>
                <a:spcPts val="1800"/>
              </a:spcAft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  <a:latin typeface="CMU Serif Roman"/>
                <a:cs typeface="CMU Serif Roman"/>
              </a:rPr>
              <a:t>Code: </a:t>
            </a:r>
            <a:r>
              <a:rPr lang="en-US" b="1" dirty="0" smtClean="0">
                <a:latin typeface="CMU Serif Roman"/>
                <a:cs typeface="CMU Serif Roman"/>
                <a:hlinkClick r:id="rId5"/>
              </a:rPr>
              <a:t>https</a:t>
            </a:r>
            <a:r>
              <a:rPr lang="en-US" b="1" dirty="0">
                <a:latin typeface="CMU Serif Roman"/>
                <a:cs typeface="CMU Serif Roman"/>
                <a:hlinkClick r:id="rId5"/>
              </a:rPr>
              <a:t>://</a:t>
            </a:r>
            <a:r>
              <a:rPr lang="en-US" b="1" dirty="0" smtClean="0">
                <a:latin typeface="CMU Serif Roman"/>
                <a:cs typeface="CMU Serif Roman"/>
                <a:hlinkClick r:id="rId5"/>
              </a:rPr>
              <a:t>github.com/facebookresearch/Detectron</a:t>
            </a:r>
            <a:endParaRPr lang="en-US" b="1" dirty="0" smtClean="0">
              <a:latin typeface="CMU Serif Roman"/>
              <a:cs typeface="CMU Serif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86" y="835037"/>
            <a:ext cx="4852002" cy="55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135802</TotalTime>
  <Words>35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CMU Serif Roman</vt:lpstr>
      <vt:lpstr>Arial</vt:lpstr>
      <vt:lpstr>Thème Office</vt:lpstr>
      <vt:lpstr>News - Week 2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dd</dc:title>
  <dc:creator>Informatique</dc:creator>
  <cp:lastModifiedBy>Microsoft Office User</cp:lastModifiedBy>
  <cp:revision>6651</cp:revision>
  <cp:lastPrinted>2018-01-22T15:46:38Z</cp:lastPrinted>
  <dcterms:created xsi:type="dcterms:W3CDTF">2013-11-07T17:36:55Z</dcterms:created>
  <dcterms:modified xsi:type="dcterms:W3CDTF">2018-01-24T01:25:18Z</dcterms:modified>
</cp:coreProperties>
</file>