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03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7" autoAdjust="0"/>
    <p:restoredTop sz="87162" autoAdjust="0"/>
  </p:normalViewPr>
  <p:slideViewPr>
    <p:cSldViewPr snapToGrid="0" snapToObjects="1">
      <p:cViewPr>
        <p:scale>
          <a:sx n="80" d="100"/>
          <a:sy n="80" d="100"/>
        </p:scale>
        <p:origin x="1800" y="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2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66C76-E757-EC41-9848-03EC72B597BA}" type="datetime1">
              <a:rPr lang="fr-CH" smtClean="0"/>
              <a:t>23.01.18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2CB70-AD10-A14A-8A26-ACFFE1C47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106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EA5F5-09C0-C244-8E94-7CD693A4F916}" type="datetime1">
              <a:rPr lang="fr-CH" smtClean="0"/>
              <a:t>23.01.18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7E4E2-4142-8E4B-B6E5-CC2DEA5249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390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869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5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30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97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1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5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9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30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71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51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51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97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199" y="66655"/>
            <a:ext cx="8334389" cy="75011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MU Serif Roman"/>
                <a:cs typeface="CMU Serif Roman"/>
              </a:rPr>
              <a:t>Managing </a:t>
            </a:r>
            <a:r>
              <a:rPr lang="en-US" sz="3200" dirty="0" err="1" smtClean="0">
                <a:solidFill>
                  <a:srgbClr val="FF0000"/>
                </a:solidFill>
                <a:latin typeface="CMU Serif Roman"/>
                <a:cs typeface="CMU Serif Roman"/>
              </a:rPr>
              <a:t>git</a:t>
            </a:r>
            <a:r>
              <a:rPr lang="en-US" sz="3200" dirty="0" smtClean="0">
                <a:solidFill>
                  <a:srgbClr val="FF0000"/>
                </a:solidFill>
                <a:latin typeface="CMU Serif Roman"/>
                <a:cs typeface="CMU Serif Roman"/>
              </a:rPr>
              <a:t> conflicts</a:t>
            </a:r>
            <a:endParaRPr lang="en-US" sz="3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>
          <a:xfrm>
            <a:off x="457200" y="6492900"/>
            <a:ext cx="2133600" cy="365125"/>
          </a:xfrm>
        </p:spPr>
        <p:txBody>
          <a:bodyPr/>
          <a:lstStyle/>
          <a:p>
            <a:r>
              <a:rPr lang="fr-CH" dirty="0" smtClean="0"/>
              <a:t>Xavier Bresson</a:t>
            </a:r>
            <a:endParaRPr lang="fr-FR" dirty="0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>
          <a:xfrm>
            <a:off x="6553200" y="6492900"/>
            <a:ext cx="2133600" cy="365125"/>
          </a:xfrm>
        </p:spPr>
        <p:txBody>
          <a:bodyPr/>
          <a:lstStyle/>
          <a:p>
            <a:fld id="{34822820-DAF5-5949-8ED9-EDCE9107EE41}" type="slidenum">
              <a:rPr lang="fr-FR" smtClean="0"/>
              <a:t>1</a:t>
            </a:fld>
            <a:endParaRPr lang="fr-FR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076154" y="1413168"/>
            <a:ext cx="7243763" cy="42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76154" y="4195913"/>
            <a:ext cx="7243763" cy="42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226876" y="2269757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MU Serif Roman"/>
                <a:cs typeface="CMU Serif Roman"/>
              </a:rPr>
              <a:t>Master branch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93964" y="582870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MU Serif Roman"/>
                <a:cs typeface="CMU Serif Roman"/>
              </a:rPr>
              <a:t>My branch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86191" y="1646109"/>
            <a:ext cx="856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CMU Serif Roman"/>
                <a:cs typeface="CMU Serif Roman"/>
              </a:rPr>
              <a:t>Week 1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6191" y="4493465"/>
            <a:ext cx="856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CMU Serif Roman"/>
                <a:cs typeface="CMU Serif Roman"/>
              </a:rPr>
              <a:t>Week 1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12007" y="1646708"/>
            <a:ext cx="856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CMU Serif Roman"/>
                <a:cs typeface="CMU Serif Roman"/>
              </a:rPr>
              <a:t>Week 2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12007" y="4494064"/>
            <a:ext cx="856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CMU Serif Roman"/>
                <a:cs typeface="CMU Serif Roman"/>
              </a:rPr>
              <a:t>Week 2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914353" y="1307413"/>
            <a:ext cx="2685" cy="2972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440169" y="1300212"/>
            <a:ext cx="2685" cy="2972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911029" y="4093623"/>
            <a:ext cx="2685" cy="2972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436845" y="4086422"/>
            <a:ext cx="2685" cy="2972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65005" y="2127458"/>
            <a:ext cx="1686680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b="1" smtClean="0">
                <a:latin typeface="CMU Serif Roman"/>
                <a:cs typeface="CMU Serif Roman"/>
              </a:rPr>
              <a:t>Initial notebooks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1942804" y="3081998"/>
            <a:ext cx="1903659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latin typeface="CMU Serif Roman"/>
                <a:cs typeface="CMU Serif Roman"/>
              </a:rPr>
              <a:t>git</a:t>
            </a:r>
            <a:r>
              <a:rPr lang="en-US" sz="1600" b="1" dirty="0" smtClean="0">
                <a:latin typeface="CMU Serif Roman"/>
                <a:cs typeface="CMU Serif Roman"/>
              </a:rPr>
              <a:t> pull </a:t>
            </a:r>
            <a:r>
              <a:rPr lang="en-US" sz="1600" b="1" dirty="0" smtClean="0">
                <a:solidFill>
                  <a:srgbClr val="7030A0"/>
                </a:solidFill>
                <a:latin typeface="CMU Serif Roman"/>
                <a:cs typeface="CMU Serif Roman"/>
              </a:rPr>
              <a:t>original</a:t>
            </a:r>
            <a:r>
              <a:rPr lang="en-US" sz="1600" b="1" dirty="0" smtClean="0">
                <a:latin typeface="CMU Serif Roman"/>
                <a:cs typeface="CMU Serif Roman"/>
              </a:rPr>
              <a:t> notebooks</a:t>
            </a:r>
            <a:endParaRPr lang="en-US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457199" y="4968831"/>
            <a:ext cx="2971210" cy="1107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MU Serif Roman"/>
                <a:cs typeface="CMU Serif Roman"/>
              </a:rPr>
              <a:t>1. </a:t>
            </a:r>
            <a:r>
              <a:rPr lang="en-US" sz="1200" b="1" dirty="0" smtClean="0">
                <a:solidFill>
                  <a:srgbClr val="0070C0"/>
                </a:solidFill>
                <a:latin typeface="CMU Serif Roman"/>
                <a:cs typeface="CMU Serif Roman"/>
              </a:rPr>
              <a:t>Duplicate master notebooks with new names</a:t>
            </a:r>
            <a:r>
              <a:rPr lang="en-US" sz="1200" b="1" dirty="0" smtClean="0">
                <a:latin typeface="CMU Serif Roman"/>
                <a:cs typeface="CMU Serif Roman"/>
              </a:rPr>
              <a:t>, e.g. my_tutorial01.ipynb </a:t>
            </a:r>
          </a:p>
          <a:p>
            <a:pPr algn="ctr"/>
            <a:r>
              <a:rPr lang="en-US" sz="1200" b="1" dirty="0" smtClean="0">
                <a:latin typeface="CMU Serif Roman"/>
                <a:cs typeface="CMU Serif Roman"/>
              </a:rPr>
              <a:t>(to avoid future conflict) </a:t>
            </a:r>
          </a:p>
          <a:p>
            <a:pPr algn="ctr"/>
            <a:endParaRPr lang="en-US" sz="600" b="1" dirty="0" smtClean="0">
              <a:latin typeface="CMU Serif Roman"/>
              <a:cs typeface="CMU Serif Roman"/>
            </a:endParaRPr>
          </a:p>
          <a:p>
            <a:pPr algn="ctr"/>
            <a:r>
              <a:rPr lang="en-US" sz="1200" b="1" dirty="0" smtClean="0">
                <a:latin typeface="CMU Serif Roman"/>
                <a:cs typeface="CMU Serif Roman"/>
              </a:rPr>
              <a:t>2. </a:t>
            </a:r>
            <a:r>
              <a:rPr lang="en-US" sz="1200" b="1" dirty="0" err="1" smtClean="0">
                <a:solidFill>
                  <a:srgbClr val="0070C0"/>
                </a:solidFill>
                <a:latin typeface="CMU Serif Roman"/>
                <a:cs typeface="CMU Serif Roman"/>
              </a:rPr>
              <a:t>Git</a:t>
            </a:r>
            <a:r>
              <a:rPr lang="en-US" sz="1200" b="1" dirty="0" smtClean="0">
                <a:solidFill>
                  <a:srgbClr val="0070C0"/>
                </a:solidFill>
                <a:latin typeface="CMU Serif Roman"/>
                <a:cs typeface="CMU Serif Roman"/>
              </a:rPr>
              <a:t> save </a:t>
            </a:r>
            <a:r>
              <a:rPr lang="en-US" sz="1200" b="1" dirty="0" smtClean="0">
                <a:latin typeface="CMU Serif Roman"/>
                <a:cs typeface="CMU Serif Roman"/>
              </a:rPr>
              <a:t>my_tutorial01.ipynb</a:t>
            </a:r>
            <a:r>
              <a:rPr lang="en-US" sz="1200" b="1" dirty="0" smtClean="0"/>
              <a:t> </a:t>
            </a:r>
          </a:p>
          <a:p>
            <a:pPr algn="ctr"/>
            <a:r>
              <a:rPr lang="en-US" sz="1200" b="1" dirty="0" smtClean="0">
                <a:latin typeface="CMU Serif Roman"/>
                <a:cs typeface="CMU Serif Roman"/>
              </a:rPr>
              <a:t>with </a:t>
            </a:r>
            <a:r>
              <a:rPr lang="en-US" sz="1200" b="1" dirty="0" err="1" smtClean="0">
                <a:latin typeface="CMU Serif Roman"/>
                <a:cs typeface="CMU Serif Roman"/>
              </a:rPr>
              <a:t>git</a:t>
            </a:r>
            <a:r>
              <a:rPr lang="en-US" sz="1200" b="1" dirty="0" smtClean="0">
                <a:latin typeface="CMU Serif Roman"/>
                <a:cs typeface="CMU Serif Roman"/>
              </a:rPr>
              <a:t> commit</a:t>
            </a:r>
            <a:endParaRPr lang="en-US" sz="1200" b="1" dirty="0">
              <a:latin typeface="CMU Serif Roman"/>
              <a:cs typeface="CMU Serif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75610" y="1646109"/>
            <a:ext cx="6991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b="1" smtClean="0">
                <a:latin typeface="CMU Serif Roman"/>
                <a:cs typeface="CMU Serif Roman"/>
              </a:rPr>
              <a:t>…</a:t>
            </a:r>
            <a:endParaRPr lang="en-US" sz="1600" b="1" dirty="0"/>
          </a:p>
        </p:txBody>
      </p:sp>
      <p:sp>
        <p:nvSpPr>
          <p:cNvPr id="31" name="Rectangle 30"/>
          <p:cNvSpPr/>
          <p:nvPr/>
        </p:nvSpPr>
        <p:spPr>
          <a:xfrm>
            <a:off x="6490910" y="4489729"/>
            <a:ext cx="6991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b="1" smtClean="0">
                <a:latin typeface="CMU Serif Roman"/>
                <a:cs typeface="CMU Serif Roman"/>
              </a:rPr>
              <a:t>…</a:t>
            </a:r>
            <a:endParaRPr lang="en-US" sz="1600" b="1" dirty="0"/>
          </a:p>
        </p:txBody>
      </p:sp>
      <p:sp>
        <p:nvSpPr>
          <p:cNvPr id="32" name="Rectangle 31"/>
          <p:cNvSpPr/>
          <p:nvPr/>
        </p:nvSpPr>
        <p:spPr>
          <a:xfrm>
            <a:off x="4716216" y="2006191"/>
            <a:ext cx="1441258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CMU Serif Roman"/>
                <a:cs typeface="CMU Serif Roman"/>
              </a:rPr>
              <a:t>Develop new notebooks</a:t>
            </a:r>
            <a:endParaRPr lang="en-US" sz="1600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436845" y="2855495"/>
            <a:ext cx="0" cy="976419"/>
          </a:xfrm>
          <a:prstGeom prst="straightConnector1">
            <a:avLst/>
          </a:prstGeom>
          <a:ln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41511" y="3056215"/>
            <a:ext cx="16616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MU Serif Roman"/>
                <a:cs typeface="CMU Serif Roman"/>
              </a:rPr>
              <a:t>g</a:t>
            </a:r>
            <a:r>
              <a:rPr lang="en-US" sz="1600" b="1" dirty="0" err="1" smtClean="0">
                <a:latin typeface="CMU Serif Roman"/>
                <a:cs typeface="CMU Serif Roman"/>
              </a:rPr>
              <a:t>it</a:t>
            </a:r>
            <a:r>
              <a:rPr lang="en-US" sz="1600" b="1" dirty="0" smtClean="0">
                <a:latin typeface="CMU Serif Roman"/>
                <a:cs typeface="CMU Serif Roman"/>
              </a:rPr>
              <a:t> pull </a:t>
            </a:r>
            <a:r>
              <a:rPr lang="en-US" sz="1600" b="1" dirty="0" smtClean="0">
                <a:solidFill>
                  <a:srgbClr val="7030A0"/>
                </a:solidFill>
                <a:latin typeface="CMU Serif Roman"/>
                <a:cs typeface="CMU Serif Roman"/>
              </a:rPr>
              <a:t>new</a:t>
            </a:r>
            <a:r>
              <a:rPr lang="en-US" sz="1600" b="1" dirty="0" smtClean="0">
                <a:latin typeface="CMU Serif Roman"/>
                <a:cs typeface="CMU Serif Roman"/>
              </a:rPr>
              <a:t> notebooks</a:t>
            </a:r>
            <a:endParaRPr lang="en-US" sz="1600" b="1" dirty="0"/>
          </a:p>
        </p:txBody>
      </p:sp>
      <p:sp>
        <p:nvSpPr>
          <p:cNvPr id="35" name="Rectangle 34"/>
          <p:cNvSpPr/>
          <p:nvPr/>
        </p:nvSpPr>
        <p:spPr>
          <a:xfrm>
            <a:off x="3948556" y="4968831"/>
            <a:ext cx="2971210" cy="1107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CMU Serif Roman"/>
                <a:cs typeface="CMU Serif Roman"/>
              </a:rPr>
              <a:t>1. </a:t>
            </a:r>
            <a:r>
              <a:rPr lang="en-US" sz="1200" b="1" dirty="0">
                <a:solidFill>
                  <a:srgbClr val="0070C0"/>
                </a:solidFill>
                <a:latin typeface="CMU Serif Roman"/>
                <a:cs typeface="CMU Serif Roman"/>
              </a:rPr>
              <a:t>Duplicate master notebooks with new names</a:t>
            </a:r>
            <a:r>
              <a:rPr lang="en-US" sz="1200" b="1" dirty="0">
                <a:latin typeface="CMU Serif Roman"/>
                <a:cs typeface="CMU Serif Roman"/>
              </a:rPr>
              <a:t>, e.g. </a:t>
            </a:r>
            <a:r>
              <a:rPr lang="en-US" sz="1200" b="1" dirty="0" smtClean="0">
                <a:latin typeface="CMU Serif Roman"/>
                <a:cs typeface="CMU Serif Roman"/>
              </a:rPr>
              <a:t>my_tutorial02.ipynb </a:t>
            </a:r>
            <a:endParaRPr lang="en-US" sz="1200" b="1" dirty="0">
              <a:latin typeface="CMU Serif Roman"/>
              <a:cs typeface="CMU Serif Roman"/>
            </a:endParaRPr>
          </a:p>
          <a:p>
            <a:pPr algn="ctr"/>
            <a:r>
              <a:rPr lang="en-US" sz="1200" b="1" dirty="0">
                <a:latin typeface="CMU Serif Roman"/>
                <a:cs typeface="CMU Serif Roman"/>
              </a:rPr>
              <a:t>(to avoid future conflict) </a:t>
            </a:r>
          </a:p>
          <a:p>
            <a:pPr algn="ctr"/>
            <a:endParaRPr lang="en-US" sz="600" b="1" dirty="0">
              <a:latin typeface="CMU Serif Roman"/>
              <a:cs typeface="CMU Serif Roman"/>
            </a:endParaRPr>
          </a:p>
          <a:p>
            <a:pPr algn="ctr"/>
            <a:r>
              <a:rPr lang="en-US" sz="1200" b="1" dirty="0">
                <a:latin typeface="CMU Serif Roman"/>
                <a:cs typeface="CMU Serif Roman"/>
              </a:rPr>
              <a:t>2. </a:t>
            </a:r>
            <a:r>
              <a:rPr lang="en-US" sz="1200" b="1" dirty="0" err="1">
                <a:solidFill>
                  <a:srgbClr val="0070C0"/>
                </a:solidFill>
                <a:latin typeface="CMU Serif Roman"/>
                <a:cs typeface="CMU Serif Roman"/>
              </a:rPr>
              <a:t>Git</a:t>
            </a:r>
            <a:r>
              <a:rPr lang="en-US" sz="1200" b="1" dirty="0">
                <a:solidFill>
                  <a:srgbClr val="0070C0"/>
                </a:solidFill>
                <a:latin typeface="CMU Serif Roman"/>
                <a:cs typeface="CMU Serif Roman"/>
              </a:rPr>
              <a:t> save </a:t>
            </a:r>
            <a:r>
              <a:rPr lang="en-US" sz="1200" b="1" dirty="0" smtClean="0">
                <a:latin typeface="CMU Serif Roman"/>
                <a:cs typeface="CMU Serif Roman"/>
              </a:rPr>
              <a:t>my_tutorial02.ipynb</a:t>
            </a:r>
            <a:r>
              <a:rPr lang="en-US" sz="1200" b="1" dirty="0" smtClean="0"/>
              <a:t> </a:t>
            </a:r>
            <a:endParaRPr lang="en-US" sz="1200" b="1" dirty="0"/>
          </a:p>
          <a:p>
            <a:pPr algn="ctr"/>
            <a:r>
              <a:rPr lang="en-US" sz="1200" b="1" dirty="0">
                <a:latin typeface="CMU Serif Roman"/>
                <a:cs typeface="CMU Serif Roman"/>
              </a:rPr>
              <a:t>with </a:t>
            </a:r>
            <a:r>
              <a:rPr lang="en-US" sz="1200" b="1" dirty="0" err="1">
                <a:latin typeface="CMU Serif Roman"/>
                <a:cs typeface="CMU Serif Roman"/>
              </a:rPr>
              <a:t>git</a:t>
            </a:r>
            <a:r>
              <a:rPr lang="en-US" sz="1200" b="1" dirty="0">
                <a:latin typeface="CMU Serif Roman"/>
                <a:cs typeface="CMU Serif Roman"/>
              </a:rPr>
              <a:t> commit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204081" y="4678131"/>
            <a:ext cx="1070606" cy="8896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714423" y="4324188"/>
            <a:ext cx="1951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MU Serif Roman"/>
                <a:cs typeface="CMU Serif Roman"/>
              </a:rPr>
              <a:t>Keep my notebooks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911029" y="2855495"/>
            <a:ext cx="0" cy="976419"/>
          </a:xfrm>
          <a:prstGeom prst="straightConnector1">
            <a:avLst/>
          </a:prstGeom>
          <a:ln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5469" y="1149073"/>
            <a:ext cx="8536027" cy="15466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45470" y="3972942"/>
            <a:ext cx="8536027" cy="22626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4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135820</TotalTime>
  <Words>88</Words>
  <Application>Microsoft Macintosh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CMU Serif Roman</vt:lpstr>
      <vt:lpstr>Arial</vt:lpstr>
      <vt:lpstr>Thème Office</vt:lpstr>
      <vt:lpstr>Managing git conflicts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dd</dc:title>
  <dc:creator>Informatique</dc:creator>
  <cp:lastModifiedBy>Microsoft Office User</cp:lastModifiedBy>
  <cp:revision>6665</cp:revision>
  <cp:lastPrinted>2018-01-23T08:06:00Z</cp:lastPrinted>
  <dcterms:created xsi:type="dcterms:W3CDTF">2013-11-07T17:36:55Z</dcterms:created>
  <dcterms:modified xsi:type="dcterms:W3CDTF">2018-01-23T08:11:51Z</dcterms:modified>
</cp:coreProperties>
</file>