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616" r:id="rId3"/>
    <p:sldId id="628" r:id="rId4"/>
    <p:sldId id="629" r:id="rId5"/>
    <p:sldId id="1275" r:id="rId6"/>
    <p:sldId id="630" r:id="rId7"/>
    <p:sldId id="1109" r:id="rId8"/>
    <p:sldId id="1110" r:id="rId9"/>
    <p:sldId id="1111" r:id="rId10"/>
    <p:sldId id="1112" r:id="rId11"/>
    <p:sldId id="1113" r:id="rId12"/>
    <p:sldId id="1114" r:id="rId13"/>
    <p:sldId id="1115" r:id="rId14"/>
    <p:sldId id="1116" r:id="rId15"/>
    <p:sldId id="1117" r:id="rId16"/>
    <p:sldId id="1118" r:id="rId17"/>
    <p:sldId id="1119" r:id="rId18"/>
    <p:sldId id="1120" r:id="rId19"/>
    <p:sldId id="1121" r:id="rId20"/>
    <p:sldId id="1122" r:id="rId21"/>
    <p:sldId id="1274" r:id="rId22"/>
    <p:sldId id="1123" r:id="rId23"/>
    <p:sldId id="1124" r:id="rId24"/>
    <p:sldId id="1125" r:id="rId25"/>
    <p:sldId id="1126" r:id="rId26"/>
    <p:sldId id="1127" r:id="rId27"/>
    <p:sldId id="1128" r:id="rId28"/>
    <p:sldId id="1129" r:id="rId29"/>
    <p:sldId id="1130" r:id="rId30"/>
    <p:sldId id="1131" r:id="rId31"/>
    <p:sldId id="1132" r:id="rId32"/>
    <p:sldId id="1133" r:id="rId33"/>
    <p:sldId id="1134" r:id="rId34"/>
    <p:sldId id="1136" r:id="rId35"/>
    <p:sldId id="113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53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130" y="1117600"/>
            <a:ext cx="8229600" cy="990600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 smtClean="0"/>
              <a:t>abca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605" y="254000"/>
            <a:ext cx="4938395" cy="1927225"/>
          </a:xfrm>
        </p:spPr>
        <p:txBody>
          <a:bodyPr/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用神经网络破解验证码</a:t>
            </a:r>
            <a:endParaRPr lang="en-US" sz="3600" b="1" i="1" dirty="0" smtClean="0">
              <a:solidFill>
                <a:srgbClr val="4F80BD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6255" cy="1752600"/>
          </a:xfrm>
        </p:spPr>
        <p:txBody>
          <a:bodyPr/>
          <a:lstStyle/>
          <a:p>
            <a:r>
              <a:rPr lang="en-US" dirty="0" smtClean="0"/>
              <a:t>			              By HE WEI </a:t>
            </a:r>
            <a:endParaRPr lang="en-US" dirty="0" smtClean="0"/>
          </a:p>
          <a:p>
            <a:r>
              <a:rPr lang="en-US" dirty="0" smtClean="0"/>
              <a:t>                                               LIANG LIZHEN	</a:t>
            </a:r>
            <a:endParaRPr lang="en-US" dirty="0"/>
          </a:p>
          <a:p>
            <a:r>
              <a:rPr lang="en-US" dirty="0" smtClean="0"/>
              <a:t>                                               2017.10.25</a:t>
            </a:r>
            <a:endParaRPr lang="en-US" dirty="0"/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395605" y="1884680"/>
            <a:ext cx="8716645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F80BD"/>
                </a:solidFill>
                <a:sym typeface="+mn-ea"/>
              </a:rPr>
              <a:t>Beating CAPTCHAs with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Neural Networks</a:t>
            </a:r>
            <a:br>
              <a:rPr lang="en-US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endParaRPr lang="en-US" sz="3200" b="1" i="1" dirty="0" smtClean="0">
              <a:solidFill>
                <a:srgbClr val="4F80B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6900" y="533400"/>
            <a:ext cx="7950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，我们可以轻松生成图像，使用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pyplot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绘制图像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设定魔术方法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%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matplotlib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指定在当前笔记本作图，导入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pyplot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9540" y="2348865"/>
            <a:ext cx="7147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%matplotlib inline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matplotlib import pyplot as plt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96900" y="3239830"/>
            <a:ext cx="7950835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生成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验证码图像并显示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image = create_captcha("GENE", shear=0.5)</a:t>
            </a:r>
            <a:endParaRPr lang="zh-CN" alt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plt.imshow(image, cmap='Greys')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生成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的图像就是本节开头你见到的那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张。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620493"/>
            <a:ext cx="82657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将图像切分为单个的字母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880" y="1290029"/>
            <a:ext cx="80022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虽然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我们的验证码是单词，但是我们不打算构造能够识别成千上万个单词的分类器，而是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把大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问题转化为更小的问题：识别字母。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880" y="2636674"/>
            <a:ext cx="826579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，导入图像分割函数要用到的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label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regionprops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函数：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skimage.measure import label, regionprops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图像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分割函数接收图像，返回小图像列表，每张小图像为单词的一个字母，函数声明如下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def segment_image(image):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563880" y="5299075"/>
            <a:ext cx="80022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要做的第一件事就是检测每个字母的位置，这就要用到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label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能找出图像中像素值相同且又连接在一起的像素块。这有点像第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章中的连通分支。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180" y="631825"/>
            <a:ext cx="7765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labeled_image = label(image &gt; 0)</a:t>
            </a:r>
            <a:endParaRPr lang="zh-CN" altLang="en-US" i="1"/>
          </a:p>
        </p:txBody>
      </p:sp>
      <p:sp>
        <p:nvSpPr>
          <p:cNvPr id="4" name="文本框 3"/>
          <p:cNvSpPr txBox="1"/>
          <p:nvPr/>
        </p:nvSpPr>
        <p:spPr>
          <a:xfrm>
            <a:off x="1024890" y="10001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subimages = []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569109" y="1585565"/>
            <a:ext cx="776541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库还提供抽取连续区域的函数：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regionprops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。遍历这些区域，分别对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它们进行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region in regionprops(labeled_image):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1656715" y="2971800"/>
            <a:ext cx="608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start_x, start_y, end_x, end_y = region.bbox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6715" y="3340100"/>
            <a:ext cx="7383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subimages.append(image[start_x:end_x,start_y:end_y])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4890" y="3708400"/>
            <a:ext cx="7265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if len(subimages) == 0: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i="1" dirty="0"/>
              <a:t>          return [image,]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return subimages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9108" y="4954793"/>
            <a:ext cx="776541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使用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刚定义的这个函数，就能从前面生成的验证码中找到小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图像：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subimages = segment_image(image)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730" y="596265"/>
            <a:ext cx="804164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还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可以像下面这样查看每张小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图像：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f, axes = plt.subplots(1, len(subimages), figsize=(10, 3))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i in range(len(subimages)):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axes[i].imshow(subimages[i], cmap="gray")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结果如下：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3236833"/>
            <a:ext cx="5867400" cy="1443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801" y="5105400"/>
            <a:ext cx="804164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图像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切割效果还不错，但是你可能注意到，每张小图像都多少带有相邻字母的一部分。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5145" y="631825"/>
            <a:ext cx="63042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创建训练集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595" y="1504315"/>
            <a:ext cx="71602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sklearn.utils import check_random_state</a:t>
            </a:r>
            <a:endParaRPr lang="zh-CN" alt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random_state = check_random_state(14)</a:t>
            </a:r>
            <a:endParaRPr lang="zh-CN" alt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letters = list("ABCDEFGHIJKLMNOPQRSTUVWXYZ")</a:t>
            </a:r>
            <a:endParaRPr lang="zh-CN" alt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shear_values = np.arange(0, 0.5, 0.05)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25145" y="3545205"/>
            <a:ext cx="771207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再来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创建一个函数（用来生成一条训练数据），从我们提供的选项中随机选取字母和错切值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595" y="5209540"/>
            <a:ext cx="76860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def generate_sample(random_state=None):</a:t>
            </a:r>
            <a:endParaRPr lang="zh-C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random_state = check_random_state(random_state)</a:t>
            </a:r>
            <a:endParaRPr lang="zh-C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letter = random_state.choice(letters)</a:t>
            </a:r>
            <a:endParaRPr lang="zh-C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shear = random_state.choice(shear_values)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9100" y="702310"/>
            <a:ext cx="81343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返回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字母图像及表示图像中字母属于哪个类别的数值。字母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为类别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为类别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类别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，以此类推。代码如下：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4890" y="2071370"/>
            <a:ext cx="77254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/>
              <a:t>return create_captcha(letter, shear=shear, size=(20, 20)),letters.index(letter)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419100" y="3576320"/>
            <a:ext cx="8330565" cy="2303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上述函数体的外面，调用该函数，生成一条训练数据，用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pyplot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显示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图像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image, target = generate_sample(random_state)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plt.imshow(image, cmap="Greys")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print("The target for this image is: {0}".format(target))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6590" y="751840"/>
            <a:ext cx="7975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调用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几千次该函数，就能生成足够的训练数据。把这些数据传入到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的数组里，因为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操作起来比列表更容易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dataset, targets = zip(*(generate_sample(random_state) for i in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range(3000)))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 = np.array(dataset, dtype='float')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targets = np.array(targets)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43000" y="3337163"/>
            <a:ext cx="78047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sklearn.preprocessing import OneHotEncoder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onehot = OneHotEncoder()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y = onehot.fit_transform(targets.reshape(targets.shape[0],1))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629696" y="4648200"/>
            <a:ext cx="79756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用的库不支持稀疏矩阵，因此，需要将稀疏矩阵转换为密集矩阵。代码如下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y = y.todense()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695" y="467360"/>
            <a:ext cx="80416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根据抽取方法调整训练数据集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918" y="1295400"/>
            <a:ext cx="804100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需要用到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库中的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resize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函数，因为我们得到的小图像并不总是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像素见方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skimage.transform import resize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3695" y="2985215"/>
            <a:ext cx="8041640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，就可以对每条数据运行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segment_image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函数，将得到的小图像调整为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像素见方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 = np.array([resize(segment_image(sample)[0], (20, 20)) for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i="1" dirty="0"/>
              <a:t>sample in dataset])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25" y="1176020"/>
            <a:ext cx="8515350" cy="5309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，创建我们的数据集。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dataset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数组为三维的，因为它里面存储的是二维图像信息。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由于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分类器接收的是二维数组，因此，需要将最后两维扁平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 = dataset.reshape((dataset.shape[0], dataset.shape[1] * dataset.shape[2]))</a:t>
            </a:r>
            <a:endParaRPr lang="zh-CN" altLang="en-US" i="1" dirty="0"/>
          </a:p>
          <a:p>
            <a:endParaRPr lang="zh-CN" altLang="en-US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train_test_split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函数，把数据集切分为训练集和测试集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代码如下：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sklearn.cross_validation import train_test_split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X_train, X_test, y_train, y_test = \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train_test_split(X, y, train_size=0.9)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360" y="685800"/>
            <a:ext cx="63576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训练和分类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360" y="1676400"/>
            <a:ext cx="821309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，我们就来构造神经网络分类器，接收图像，预测图像中的（单个）字母是什么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PyBrain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库来构建神经网络分类器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pip install </a:t>
            </a:r>
            <a:r>
              <a:rPr lang="en-US" altLang="zh-CN" i="1" dirty="0" err="1" smtClean="0"/>
              <a:t>pybrain</a:t>
            </a:r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or</a:t>
            </a:r>
            <a:endParaRPr lang="en-US" altLang="zh-CN" i="1" dirty="0" smtClean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 smtClean="0"/>
              <a:t> </a:t>
            </a:r>
            <a:endParaRPr lang="en-US" altLang="zh-C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pip install </a:t>
            </a:r>
            <a:r>
              <a:rPr lang="en-US" altLang="zh-CN" i="1" dirty="0" err="1"/>
              <a:t>git+https</a:t>
            </a:r>
            <a:r>
              <a:rPr lang="en-US" altLang="zh-CN" i="1" dirty="0"/>
              <a:t>://github.com/</a:t>
            </a:r>
            <a:r>
              <a:rPr lang="en-US" altLang="zh-CN" i="1" dirty="0" err="1"/>
              <a:t>pybrain</a:t>
            </a:r>
            <a:r>
              <a:rPr lang="en-US" altLang="zh-CN" i="1" dirty="0"/>
              <a:t>/pybrain.git@0.3.3</a:t>
            </a:r>
            <a:endParaRPr lang="en-US" altLang="zh-C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0" y="605492"/>
            <a:ext cx="567245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人工神经网络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364" y="1233785"/>
            <a:ext cx="802894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神经网络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算法最初是根据人类大脑的工作机制设计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然而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，该领域近年所取得的进展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主要得益于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数学而不是生物学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神经网络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由一系列相互连接的神经元组成。每个神经元都是一个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简单的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函数，接收一定输入，给出相应输出。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739" y="4724400"/>
            <a:ext cx="3806190" cy="200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4800" y="609600"/>
            <a:ext cx="821309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将使用之前创建的单个字母训练集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集本身很简单。每张图像为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像素大小，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每个像素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（黑）或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（白）来表示。每张图像有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个特征，将把它们作为神经网络的输入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输出结果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之间的值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越大，表示图像中的字母为该值所对应的字母（输出的第一个值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对应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，第二个对应字母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，以此类推）的可能性越大。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727" y="5029200"/>
            <a:ext cx="7910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pybrain.datasets import SupervisedDataSet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186727" y="5295166"/>
            <a:ext cx="75946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training = SupervisedDataSet(X.shape[1], y.shape[1])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i in range(X_train.shape[0]):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 </a:t>
            </a:r>
            <a:r>
              <a:rPr lang="zh-CN" altLang="en-US" i="1" dirty="0"/>
              <a:t>training.addSample(X_train[i], y_train[i])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2290" y="746760"/>
            <a:ext cx="68440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testing = SupervisedDataSet(X.shape[1], y.shape[1])</a:t>
            </a:r>
            <a:endParaRPr lang="zh-CN" alt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for i in range(X_test.shape[0]):</a:t>
            </a:r>
            <a:endParaRPr lang="zh-CN" altLang="en-US" i="1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 dirty="0"/>
              <a:t>	  </a:t>
            </a:r>
            <a:r>
              <a:rPr lang="zh-CN" altLang="en-US" i="1" dirty="0"/>
              <a:t>testing.addSample(X_test[i], y_test[i])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42290" y="2181047"/>
            <a:ext cx="810831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就可以创建神经网络了。我们将创建一个最基础的、具有三层结构的神经网络，它由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输入层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、输出层和一层隐含层组成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输入层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和输出层的神经元数量是固定的。数据集有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个特征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，那么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第一层就需要有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个神经元，而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个可能的类别表明我们需要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个用于输出的神经元。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90" y="5004629"/>
            <a:ext cx="82257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确定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隐含层的神经元数量可能相当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困难，感兴趣的同学可以课下查阅相关的资料作补充学习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290" y="6077894"/>
            <a:ext cx="8108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pybrain.tools.shortcuts import buildNetwork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net = buildNetwork(X.shape[1], 100, y.shape[1], bias=True)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4700" y="664845"/>
            <a:ext cx="727837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反向传播算法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147" y="1385669"/>
            <a:ext cx="78314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反向传播算法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back propagation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backprop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）的工作机制为对预测错误的神经元施以惩罚。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700" y="2414270"/>
            <a:ext cx="783145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PyBrain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backprop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算法的一种实现，在神经网络上调用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trainer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类即可。代码如下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pybrain.supervised.trainers import BackpropTrainer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trainer = BackpropTrainer(net, training, learningrate=0.01,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weightdecay=0.01)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774700" y="4862195"/>
            <a:ext cx="78314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backprop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算法在训练集上进行迭代，每次都对权重进行微调。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5765" y="528384"/>
            <a:ext cx="77000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此外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，更简单的做法是，运行代码固定的步数（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epoch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765" y="1485460"/>
            <a:ext cx="770001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一步所包含的次数越多，所用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也就越多，效果越好（每一步的提升效果呈下降趋势）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这里训练时，使用了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步，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数量再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多些，效果可能会有所改善（也许幅度很小）。代码如下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trainer.trainEpochs(epochs=20)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0247" y="6019800"/>
            <a:ext cx="667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predictions = trainer.testOnClassData(dataset=testing)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5765" y="4196863"/>
            <a:ext cx="842454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运行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前面的代码，这可能要花几分钟时间，长短取决于硬件，然后我们就能在测试集上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进行预测。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PyBrain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提供了相应函数，只要在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trainer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实例上调用即可。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730" y="648970"/>
            <a:ext cx="8199755" cy="1933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得到预测值后，可以用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sklearn.metrics import f1_score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print("F-score: {0:.2f}".format(f1_score(predictions,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y_test.argmax(axis=1) )))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379730" y="2780030"/>
            <a:ext cx="819975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F1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值为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0.97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，对于相对较小的模型来说，这个结果很了不起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别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忘了我们的特征值只是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简单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的像素值，神经网络竟然知道怎么使用它们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既然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构建好了具有高精度的字母分类器，接下来看下怎么用它来识别单词，实现验证码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破解功能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5770" y="690880"/>
            <a:ext cx="736981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预测单词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323" y="1372850"/>
            <a:ext cx="8028940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想分别识别每张小图像中的字母，然后把它们拼成单词，完成验证码识别。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来定义一个函数，接收验证码，用神经网络进行训练，返回单词预测结果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def predict_captcha(captcha_image, neural_network):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5770" y="4021742"/>
            <a:ext cx="80289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使用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前面定义的图像切割函数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segment_image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抽取小图像。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770" y="4639310"/>
            <a:ext cx="6699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    </a:t>
            </a:r>
            <a:r>
              <a:rPr lang="zh-CN" altLang="en-US" i="1" dirty="0"/>
              <a:t>subimages = segment_image(captcha_image)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    </a:t>
            </a:r>
            <a:r>
              <a:rPr lang="zh-CN" altLang="en-US" i="1" dirty="0"/>
              <a:t>predicted_word = ""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    </a:t>
            </a:r>
            <a:r>
              <a:rPr lang="zh-CN" altLang="en-US" i="1" dirty="0"/>
              <a:t>for subimage in subimages: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	</a:t>
            </a:r>
            <a:r>
              <a:rPr lang="en-US" altLang="zh-CN" i="1" dirty="0" err="1"/>
              <a:t>subimage</a:t>
            </a:r>
            <a:r>
              <a:rPr lang="en-US" altLang="zh-CN" i="1" dirty="0"/>
              <a:t> = resize(</a:t>
            </a:r>
            <a:r>
              <a:rPr lang="en-US" altLang="zh-CN" i="1" dirty="0" err="1"/>
              <a:t>subimage</a:t>
            </a:r>
            <a:r>
              <a:rPr lang="en-US" altLang="zh-CN" i="1" dirty="0"/>
              <a:t>, (20, 20))</a:t>
            </a:r>
            <a:endParaRPr lang="en-US" altLang="zh-CN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	outputs = </a:t>
            </a:r>
            <a:r>
              <a:rPr lang="en-US" altLang="zh-CN" i="1" dirty="0" err="1"/>
              <a:t>net.activate</a:t>
            </a:r>
            <a:r>
              <a:rPr lang="en-US" altLang="zh-CN" i="1" dirty="0"/>
              <a:t>(</a:t>
            </a:r>
            <a:r>
              <a:rPr lang="en-US" altLang="zh-CN" i="1" dirty="0" err="1"/>
              <a:t>subimage.flatten</a:t>
            </a:r>
            <a:r>
              <a:rPr lang="en-US" altLang="zh-CN" i="1" dirty="0"/>
              <a:t>())</a:t>
            </a: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9105" y="787400"/>
            <a:ext cx="82257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把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小图像数据传入神经网络的输入层，激活神经网络。这些数据将在神经网络中进行传播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，返回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输出结果。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1963936"/>
            <a:ext cx="822579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神经网络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个值，每个值都有索引号，分别对应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letters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列表中有着相同索引的字母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，每个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值的大小表示与对应字母的相似度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获得实际的预测值，我们取到最大值的索引，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再通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过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letters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列表找到对应的字母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，如果第五个值最大，那么预测结果就为字母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代码如下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5265" y="5212080"/>
            <a:ext cx="5698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prediction = np.argmax(outputs)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1485265" y="5725795"/>
            <a:ext cx="5697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predicted_word += letters[prediction]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459105" y="6252210"/>
            <a:ext cx="4685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return predicted_word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700" y="502186"/>
            <a:ext cx="79502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可以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使用下面代码来做下测试。尝试不同的单词，看看可能会遇到什么错误，别忘了我们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的神经网络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只能处理大写字母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word = "GENE"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captcha = create_captcha(word, shear=0.2)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print(predict_captcha(captcha, net))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741362" y="4258519"/>
            <a:ext cx="78708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def test_prediction(word, net, shear=0.2):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captcha = create_captcha(word, shear=shear)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prediction = predict_captcha(captcha, net)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prediction = prediction[:4]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return word == prediction, word, prediction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9734" y="2688859"/>
            <a:ext cx="851408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可以把上面代码整合到一个函数里，便于进行多次尝试。这里沿用之前每个单词只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包含四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个字母的假设，降低预测任务的难度。删除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prediction = prediction[:4]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，试试看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可能会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出什么错误。代码如下：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700" y="5810250"/>
            <a:ext cx="83572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上述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函数返回结果依次为预测结果是否正确、验证码中的单词和预测结果的前四个字符。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180" y="681355"/>
            <a:ext cx="798893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上面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代码能正确识别单词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GENE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，但是其他单词会出错。正确率如何？我们借助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NLTK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创建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单词数据集，只使用长度为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NLTK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中导入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words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755900"/>
            <a:ext cx="6764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nltk.corpus import words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079240"/>
            <a:ext cx="7870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valid_words = [word.upper() for word in words.words() if len(word) ==4]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7733" y="3337061"/>
            <a:ext cx="67786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下面代码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还加了长度为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的过滤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条件：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1625" y="2100580"/>
            <a:ext cx="85413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num_correct = 0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num_incorrect = 0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word in valid_words: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correct, word, prediction = test_prediction(word, net,shear=0.2)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if correct: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num_correct += 1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else: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num_incorrect += 1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print("Number correct is {0}".format(num_correct))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print("Number incorrect is {0}".format(num_incorrect))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1625" y="978535"/>
            <a:ext cx="83318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识别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得到的所有长度为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的单词，分别统计识别正确和错误的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数量：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000" y="762000"/>
            <a:ext cx="838390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神经元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可以使用任何标准函数来处理数据，比如线性函数，这些函数统称为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激活函数（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activation function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一般来说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，神经网络学习算法要能正常工作，激活函数应当是可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导（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derivable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）和光滑的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常用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的激活函数有逻辑斯谛函数，函数表达式如下（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为神经元的输入，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i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通常为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，这时函数达到最大值）。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4495800"/>
            <a:ext cx="2715260" cy="677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882" y="609600"/>
            <a:ext cx="833183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正确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识别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2832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个单词，错误识别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2681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个，正确率仅为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51%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。而字母识别率为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97%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，两者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差距太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大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。到底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怎么回事？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，来看下正确率本身。其余条件相同的情况下，我们有四个字母，每个字母的正确率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97%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，四个字母都正确的话，正确率约为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88%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0.974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个字母出错将导致整个单词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识别错误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881" y="3886200"/>
            <a:ext cx="833183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其次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，错切值对正确率有影响。这次创建数据集时，随机从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之间选取一个数作为错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切值。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先前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测试时错切值为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。错切值为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时，正确率为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75%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；错切值取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时，正确率只有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2.5%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。错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切值越大，正确率越低。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2434" y="457200"/>
            <a:ext cx="783145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另外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一个原因在于我们之前随机选取字母组成单词，而字母在单词中的分布不是随机的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显然就比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等其他字母使用频率更高。使用频度较高，但却常常被识别错误的字母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会导致错误率上升。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435" y="3107587"/>
            <a:ext cx="821372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可以把经常识别错误的字母统计出来，用二维混淆矩阵来表示。每行和每列均为一个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类别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（字母）。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35" y="4280647"/>
            <a:ext cx="821372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矩阵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的每一项表示一个类别（行对应的类）被错误识别为另一个类别（列对应的类）的次数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例如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(4,2)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这一项的值为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，表示字母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次被错误地识别为字母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5765" y="794385"/>
            <a:ext cx="62782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sklearn.metrics import confusion_matrix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cm = confusion_matrix(np.argmax(y_test, axis=1), predictions)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05765" y="1830070"/>
            <a:ext cx="806831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pyplot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做成图，哪些字母容易混淆就一目了然，代码如下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plt.figure(figsize=(10, 10))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plt.imshow(cm)</a:t>
            </a:r>
            <a:endParaRPr lang="zh-CN" altLang="en-US" i="1" dirty="0"/>
          </a:p>
          <a:p>
            <a:endParaRPr lang="zh-CN" altLang="en-US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下面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代码中的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tick_marks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表示刻度，在坐标轴上标出每个字母，便于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理解：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tick_marks = np.arange(len(letters))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plt.xticks(tick_marks, letters)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plt.yticks(tick_marks, letters)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plt.ylabel('Actual')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plt.xlabel('Predicted')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plt.show()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920" y="563880"/>
            <a:ext cx="74764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结果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如下图所示。从图中，我们就能清楚地看到主要的错误在于几乎无一例外地把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识别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690" y="1697990"/>
            <a:ext cx="4806950" cy="480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005" y="1167130"/>
            <a:ext cx="72110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的词表中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17%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的单词含有字母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，这些单词几乎都会被识别错误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的出现频率要高于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11%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的单词），我们不禁想到了一个提升正确率的简单方法（可能不够健壮）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把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所有预测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的，都改为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" y="1600200"/>
            <a:ext cx="838327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每个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神经元接收几个输入，根据这几个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输入，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计算输出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这样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的一个个神经元连接在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一起组成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了神经网络，对数据挖掘应用来说，它非常强大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神经元紧密连接，密切配合，能够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通过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学习得到一个模型，使得神经网络成为机器学习领域最强大的概念之一。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140" y="533400"/>
            <a:ext cx="781748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本章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，我们将扮演骇客这个角色，我们想编写破解网站验证码的程序，这样我们就有能力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在别人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网站上发布恶意广告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需要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注意的是，我们要破解的验证码，难度比不上现在网上常用的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还有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就是发表垃圾广告不太道德。</a:t>
            </a:r>
            <a:endParaRPr lang="zh-CN" altLang="en-US" sz="24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509" y="3074511"/>
            <a:ext cx="77387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只使用长度为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个字母的英文单词作为验证码，如下图所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示：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4347845"/>
            <a:ext cx="4424045" cy="1348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138295"/>
            <a:ext cx="6576060" cy="200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200" y="1676400"/>
            <a:ext cx="755396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的目标是编写程序还原图像中的单词，步骤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把大图像分成只包含一个字母的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张小图像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为每个字母分类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把字母重新组合为单词。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用词典修正单词识别错误。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2435" y="499745"/>
            <a:ext cx="83966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绘制验证码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435" y="1239609"/>
            <a:ext cx="821309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，我们编写创建验证码的函数，目标是绘制一张含有单词的图像，对单词使用错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切变化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效果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绘制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图像要用到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库，错切变化需要使用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库。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能够接收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库导出的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数组格式的图像数据，因此这两个工具可以结合使用。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3693681"/>
            <a:ext cx="4580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pip install PIL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pip install scikit-image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3874" y="4484590"/>
            <a:ext cx="821372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，导入即将用到的库和模块。导入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中导入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等绘图函数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import numpy as np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PIL import Image, ImageDraw, ImageFont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skimage import transform as tf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757" y="594737"/>
            <a:ext cx="855408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，创建用于生成验证码的基础函数。这个函数接收一个单词和错切值（通常在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0.5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之间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），返回用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数组格式表示的图像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函数还提供指定图像大小的参数，因为后面还会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用它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生成只包含单个字母的测试数据。代码如下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def create_captcha(text, shear=0, size=(100, 24)):</a:t>
            </a:r>
            <a:endParaRPr lang="zh-CN" altLang="en-US" i="1" dirty="0"/>
          </a:p>
          <a:p>
            <a:pPr marL="285750" indent="-285750"/>
            <a:endParaRPr lang="zh-CN" altLang="en-US" dirty="0"/>
          </a:p>
          <a:p>
            <a:pPr marL="285750" indent="-28575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4640" y="3641725"/>
            <a:ext cx="8554720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使用字母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来生成一张黑白图像，为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ImageDraw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类初始化一个实例。这样，我们就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绘图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ym typeface="+mn-ea"/>
              </a:rPr>
              <a:t>im = Image.new("L", size, "black")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ym typeface="+mn-ea"/>
              </a:rPr>
              <a:t>draw = ImageDraw.Draw(im)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2620" y="364334"/>
            <a:ext cx="642239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指定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验证码文字所使用的字体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可以从开源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字库下载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字体文件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Coval.otf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http://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openfontlibrary.org/en/font/bretan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7800" y="2055316"/>
            <a:ext cx="690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font = ImageFont.truetype("Coval.otf", 22)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draw.text((2, 2), text, fill=1, font=font)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2620" y="2700476"/>
            <a:ext cx="805314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把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图像转换为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数组，以便用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库为图像添加错切变化效果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-image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大部分计算都使用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数组格式。代码如下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image = np.array(im)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然后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，应用错切变化效果，返回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图像：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affine_tf = tf.AffineTransform(shear=shear)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image = tf.warp(image, affine_tf)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return image / image.max()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8931</Words>
  <Application>WPS 演示</Application>
  <PresentationFormat>全屏显示(4:3)</PresentationFormat>
  <Paragraphs>407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华文仿宋</vt:lpstr>
      <vt:lpstr>微软雅黑</vt:lpstr>
      <vt:lpstr>Arial Unicode MS</vt:lpstr>
      <vt:lpstr>方正舒体</vt:lpstr>
      <vt:lpstr>Calibri</vt:lpstr>
      <vt:lpstr>Clarity</vt:lpstr>
      <vt:lpstr>Beating CAPTCHAs with Neural Networks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q</cp:lastModifiedBy>
  <cp:revision>1061</cp:revision>
  <dcterms:created xsi:type="dcterms:W3CDTF">2011-10-17T19:46:00Z</dcterms:created>
  <dcterms:modified xsi:type="dcterms:W3CDTF">2017-11-06T18:44:15Z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