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56E37-B9FF-4C91-BFCE-728E7D707D2D}" type="datetimeFigureOut">
              <a:rPr lang="en-US" smtClean="0"/>
              <a:t>3/8/2013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DFCA2-0FEF-4F00-AC1A-4A594A885E5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tup.jpg"/>
          <p:cNvPicPr>
            <a:picLocks noChangeAspect="1"/>
          </p:cNvPicPr>
          <p:nvPr/>
        </p:nvPicPr>
        <p:blipFill>
          <a:blip r:embed="rId2" cstate="print"/>
          <a:srcRect t="3333" b="20000"/>
          <a:stretch>
            <a:fillRect/>
          </a:stretch>
        </p:blipFill>
        <p:spPr>
          <a:xfrm>
            <a:off x="0" y="228600"/>
            <a:ext cx="9144000" cy="52578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5715000" y="4114800"/>
            <a:ext cx="533400" cy="7620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800600" y="4419600"/>
            <a:ext cx="457200" cy="6096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496318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Stepper Motor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48006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Optical Feedback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15200" y="34290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Prostate Phantom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29718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ER7B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096000" y="3200400"/>
            <a:ext cx="304800" cy="457200"/>
          </a:xfrm>
          <a:prstGeom prst="straightConnector1">
            <a:avLst/>
          </a:prstGeom>
          <a:ln w="2857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Duke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Rosenzweig</dc:creator>
  <cp:lastModifiedBy>Stephen Rosenzweig</cp:lastModifiedBy>
  <cp:revision>4</cp:revision>
  <dcterms:created xsi:type="dcterms:W3CDTF">2013-03-08T19:02:37Z</dcterms:created>
  <dcterms:modified xsi:type="dcterms:W3CDTF">2013-03-08T19:17:13Z</dcterms:modified>
</cp:coreProperties>
</file>